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3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5" r:id="rId1"/>
    <p:sldMasterId id="2147483772" r:id="rId2"/>
    <p:sldMasterId id="2147483713" r:id="rId3"/>
    <p:sldMasterId id="2147483850" r:id="rId4"/>
    <p:sldMasterId id="2147483880" r:id="rId5"/>
    <p:sldMasterId id="2147483988" r:id="rId6"/>
  </p:sldMasterIdLst>
  <p:notesMasterIdLst>
    <p:notesMasterId r:id="rId37"/>
  </p:notesMasterIdLst>
  <p:handoutMasterIdLst>
    <p:handoutMasterId r:id="rId38"/>
  </p:handoutMasterIdLst>
  <p:sldIdLst>
    <p:sldId id="257" r:id="rId7"/>
    <p:sldId id="265" r:id="rId8"/>
    <p:sldId id="399" r:id="rId9"/>
    <p:sldId id="520" r:id="rId10"/>
    <p:sldId id="521" r:id="rId11"/>
    <p:sldId id="577" r:id="rId12"/>
    <p:sldId id="555" r:id="rId13"/>
    <p:sldId id="554" r:id="rId14"/>
    <p:sldId id="538" r:id="rId15"/>
    <p:sldId id="560" r:id="rId16"/>
    <p:sldId id="558" r:id="rId17"/>
    <p:sldId id="548" r:id="rId18"/>
    <p:sldId id="559" r:id="rId19"/>
    <p:sldId id="561" r:id="rId20"/>
    <p:sldId id="547" r:id="rId21"/>
    <p:sldId id="551" r:id="rId22"/>
    <p:sldId id="562" r:id="rId23"/>
    <p:sldId id="563" r:id="rId24"/>
    <p:sldId id="564" r:id="rId25"/>
    <p:sldId id="565" r:id="rId26"/>
    <p:sldId id="566" r:id="rId27"/>
    <p:sldId id="567" r:id="rId28"/>
    <p:sldId id="568" r:id="rId29"/>
    <p:sldId id="569" r:id="rId30"/>
    <p:sldId id="571" r:id="rId31"/>
    <p:sldId id="570" r:id="rId32"/>
    <p:sldId id="573" r:id="rId33"/>
    <p:sldId id="574" r:id="rId34"/>
    <p:sldId id="575" r:id="rId35"/>
    <p:sldId id="576" r:id="rId36"/>
  </p:sldIdLst>
  <p:sldSz cx="9144000" cy="5143500" type="screen16x9"/>
  <p:notesSz cx="6797675" cy="9872663"/>
  <p:defaultTextStyle>
    <a:defPPr>
      <a:defRPr lang="en-US"/>
    </a:defPPr>
    <a:lvl1pPr marL="0" algn="l" defTabSz="456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456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456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456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456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456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456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456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456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dley Neill" initials="BN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2841"/>
    <a:srgbClr val="FFFFFF"/>
    <a:srgbClr val="4F2D7F"/>
    <a:srgbClr val="C8BEAF"/>
    <a:srgbClr val="DED8CF"/>
    <a:srgbClr val="9BD732"/>
    <a:srgbClr val="FF7D1E"/>
    <a:srgbClr val="00A7B5"/>
    <a:srgbClr val="3D1B6D"/>
    <a:srgbClr val="BBB1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6263" autoAdjust="0"/>
  </p:normalViewPr>
  <p:slideViewPr>
    <p:cSldViewPr snapToGrid="0" snapToObjects="1">
      <p:cViewPr varScale="1">
        <p:scale>
          <a:sx n="151" d="100"/>
          <a:sy n="151" d="100"/>
        </p:scale>
        <p:origin x="474" y="1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2" d="100"/>
          <a:sy n="72" d="100"/>
        </p:scale>
        <p:origin x="4020" y="78"/>
      </p:cViewPr>
      <p:guideLst>
        <p:guide orient="horz" pos="3110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633"/>
          </a:xfrm>
          <a:prstGeom prst="rect">
            <a:avLst/>
          </a:prstGeom>
        </p:spPr>
        <p:txBody>
          <a:bodyPr vert="horz" lIns="95439" tIns="47720" rIns="95439" bIns="47720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3633"/>
          </a:xfrm>
          <a:prstGeom prst="rect">
            <a:avLst/>
          </a:prstGeom>
        </p:spPr>
        <p:txBody>
          <a:bodyPr vert="horz" lIns="95439" tIns="47720" rIns="95439" bIns="47720" rtlCol="0"/>
          <a:lstStyle>
            <a:lvl1pPr algn="r">
              <a:defRPr sz="1300"/>
            </a:lvl1pPr>
          </a:lstStyle>
          <a:p>
            <a:fld id="{ABFD0ED4-3F2C-A44D-BF2A-70F28B4760E9}" type="datetimeFigureOut">
              <a:rPr lang="en-US" smtClean="0"/>
              <a:pPr/>
              <a:t>5/29/2020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7318"/>
            <a:ext cx="2945659" cy="493633"/>
          </a:xfrm>
          <a:prstGeom prst="rect">
            <a:avLst/>
          </a:prstGeom>
        </p:spPr>
        <p:txBody>
          <a:bodyPr vert="horz" lIns="95439" tIns="47720" rIns="95439" bIns="47720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7841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633"/>
          </a:xfrm>
          <a:prstGeom prst="rect">
            <a:avLst/>
          </a:prstGeom>
        </p:spPr>
        <p:txBody>
          <a:bodyPr vert="horz" lIns="95439" tIns="47720" rIns="95439" bIns="47720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3633"/>
          </a:xfrm>
          <a:prstGeom prst="rect">
            <a:avLst/>
          </a:prstGeom>
        </p:spPr>
        <p:txBody>
          <a:bodyPr vert="horz" lIns="95439" tIns="47720" rIns="95439" bIns="47720" rtlCol="0"/>
          <a:lstStyle>
            <a:lvl1pPr algn="r">
              <a:defRPr sz="1300"/>
            </a:lvl1pPr>
          </a:lstStyle>
          <a:p>
            <a:fld id="{AD0E53BD-8CD6-F647-884B-5A78FF9E62EE}" type="datetimeFigureOut">
              <a:rPr lang="en-US" smtClean="0"/>
              <a:pPr/>
              <a:t>5/29/2020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125" y="741363"/>
            <a:ext cx="6575425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39" tIns="47720" rIns="95439" bIns="47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7"/>
            <a:ext cx="5438140" cy="4442698"/>
          </a:xfrm>
          <a:prstGeom prst="rect">
            <a:avLst/>
          </a:prstGeom>
        </p:spPr>
        <p:txBody>
          <a:bodyPr vert="horz" lIns="95439" tIns="47720" rIns="95439" bIns="47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7318"/>
            <a:ext cx="2945659" cy="493633"/>
          </a:xfrm>
          <a:prstGeom prst="rect">
            <a:avLst/>
          </a:prstGeom>
        </p:spPr>
        <p:txBody>
          <a:bodyPr vert="horz" lIns="95439" tIns="47720" rIns="95439" bIns="47720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377318"/>
            <a:ext cx="2945659" cy="493633"/>
          </a:xfrm>
          <a:prstGeom prst="rect">
            <a:avLst/>
          </a:prstGeom>
        </p:spPr>
        <p:txBody>
          <a:bodyPr vert="horz" lIns="95439" tIns="47720" rIns="95439" bIns="47720" rtlCol="0" anchor="b"/>
          <a:lstStyle>
            <a:lvl1pPr algn="r">
              <a:defRPr sz="1300"/>
            </a:lvl1pPr>
          </a:lstStyle>
          <a:p>
            <a:fld id="{77B8929E-C352-7849-9DF7-6A0F55DB2C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3182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6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456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456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456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456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456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456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456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456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0699" y="3307105"/>
            <a:ext cx="4029864" cy="367445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>
              <a:buNone/>
              <a:defRPr sz="2000" b="1">
                <a:solidFill>
                  <a:srgbClr val="00A7B5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718560"/>
            <a:ext cx="4032250" cy="399414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>
              <a:buNone/>
              <a:defRPr sz="1800" baseline="0">
                <a:solidFill>
                  <a:srgbClr val="00A7B5"/>
                </a:solidFill>
              </a:defRPr>
            </a:lvl1pPr>
          </a:lstStyle>
          <a:p>
            <a:pPr lvl="0"/>
            <a:r>
              <a:rPr lang="en-US" dirty="0"/>
              <a:t>Click to add position or firm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79950" y="1023938"/>
            <a:ext cx="4464050" cy="4119561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>
              <a:buNone/>
              <a:defRPr sz="13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74621" y="1359603"/>
            <a:ext cx="4025944" cy="114071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000" b="1">
                <a:solidFill>
                  <a:srgbClr val="4F2D7F"/>
                </a:solidFill>
              </a:defRPr>
            </a:lvl1pPr>
            <a:lvl2pPr marL="456938" indent="0">
              <a:buNone/>
              <a:defRPr/>
            </a:lvl2pPr>
            <a:lvl3pPr marL="913905" indent="0">
              <a:buNone/>
              <a:defRPr/>
            </a:lvl3pPr>
            <a:lvl4pPr marL="1370852" indent="0">
              <a:buNone/>
              <a:defRPr/>
            </a:lvl4pPr>
            <a:lvl5pPr marL="1827809" indent="0">
              <a:buNone/>
              <a:defRPr/>
            </a:lvl5pPr>
          </a:lstStyle>
          <a:p>
            <a:pPr lvl="0"/>
            <a:r>
              <a:rPr lang="en-US" dirty="0"/>
              <a:t>Click here to add </a:t>
            </a:r>
            <a:br>
              <a:rPr lang="en-US" dirty="0"/>
            </a:br>
            <a:r>
              <a:rPr lang="en-US" dirty="0"/>
              <a:t>title on this slide</a:t>
            </a:r>
          </a:p>
        </p:txBody>
      </p:sp>
      <p:sp>
        <p:nvSpPr>
          <p:cNvPr id="7" name="Copyright"/>
          <p:cNvSpPr txBox="1"/>
          <p:nvPr userDrawn="1"/>
        </p:nvSpPr>
        <p:spPr>
          <a:xfrm>
            <a:off x="472019" y="4905630"/>
            <a:ext cx="2411875" cy="184666"/>
          </a:xfrm>
          <a:prstGeom prst="rect">
            <a:avLst/>
          </a:prstGeom>
          <a:noFill/>
        </p:spPr>
        <p:txBody>
          <a:bodyPr wrap="square" lIns="0" tIns="45698" rIns="0" bIns="45698" rtlCol="0" anchor="ctr" anchorCtr="0">
            <a:noAutofit/>
          </a:bodyPr>
          <a:lstStyle/>
          <a:p>
            <a:pPr algn="l"/>
            <a:r>
              <a:rPr lang="en-US" sz="600">
                <a:solidFill>
                  <a:schemeClr val="tx1"/>
                </a:solidFill>
              </a:rPr>
              <a:t>©</a:t>
            </a:r>
            <a:r>
              <a:rPr lang="sr-Latn-RS" sz="600">
                <a:solidFill>
                  <a:schemeClr val="tx1"/>
                </a:solidFill>
              </a:rPr>
              <a:t>2020</a:t>
            </a:r>
            <a:r>
              <a:rPr lang="en-US" sz="600">
                <a:solidFill>
                  <a:schemeClr val="tx1"/>
                </a:solidFill>
              </a:rPr>
              <a:t> Grant Thornton Srbija. All rights reserved.</a:t>
            </a:r>
            <a:endParaRPr lang="en-GB" sz="600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6940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GTLogoNoTag" hidden="1">
            <a:extLst>
              <a:ext uri="{FF2B5EF4-FFF2-40B4-BE49-F238E27FC236}">
                <a16:creationId xmlns:a16="http://schemas.microsoft.com/office/drawing/2014/main" id="{079B74A2-711F-4356-B454-56CFD65621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  <p:pic>
        <p:nvPicPr>
          <p:cNvPr id="14" name="GTLogo">
            <a:extLst>
              <a:ext uri="{FF2B5EF4-FFF2-40B4-BE49-F238E27FC236}">
                <a16:creationId xmlns:a16="http://schemas.microsoft.com/office/drawing/2014/main" id="{C9501F28-F5D0-4167-B0DF-A8436929EA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45681E2-1278-4F58-89D6-6AF51E9E542C}"/>
              </a:ext>
            </a:extLst>
          </p:cNvPr>
          <p:cNvSpPr/>
          <p:nvPr userDrawn="1"/>
        </p:nvSpPr>
        <p:spPr>
          <a:xfrm>
            <a:off x="9220200" y="26"/>
            <a:ext cx="1466850" cy="175429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t"/>
          <a:lstStyle/>
          <a:p>
            <a:pPr algn="l">
              <a:spcAft>
                <a:spcPts val="600"/>
              </a:spcAft>
            </a:pPr>
            <a:r>
              <a:rPr lang="en-GB" sz="800" b="1" dirty="0"/>
              <a:t>ILLUSTRATION </a:t>
            </a:r>
            <a:br>
              <a:rPr lang="en-GB" sz="800" b="1" dirty="0"/>
            </a:br>
            <a:r>
              <a:rPr lang="en-GB" sz="800" b="1" dirty="0"/>
              <a:t>COVER OPTION </a:t>
            </a:r>
          </a:p>
          <a:p>
            <a:pPr algn="l">
              <a:spcAft>
                <a:spcPts val="600"/>
              </a:spcAft>
            </a:pPr>
            <a:r>
              <a:rPr lang="en-GB" sz="800" dirty="0"/>
              <a:t>To insert an illustration click on the image frame and then insert your illustration using the </a:t>
            </a:r>
            <a:r>
              <a:rPr lang="en-GB" sz="800" dirty="0" err="1"/>
              <a:t>BrandCentral</a:t>
            </a:r>
            <a:r>
              <a:rPr lang="en-GB" sz="800" dirty="0"/>
              <a:t> button on your toolbar. To scale, crop and move the illustration, right click and choose the crop tool. You can now scale and move the illustration to the desired position.</a:t>
            </a:r>
          </a:p>
        </p:txBody>
      </p:sp>
    </p:spTree>
    <p:extLst>
      <p:ext uri="{BB962C8B-B14F-4D97-AF65-F5344CB8AC3E}">
        <p14:creationId xmlns:p14="http://schemas.microsoft.com/office/powerpoint/2010/main" val="2852605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69399" y="1466853"/>
            <a:ext cx="3988331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4679950" y="1466853"/>
            <a:ext cx="3996000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6760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8312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marR="0" indent="0" algn="ctr" defTabSz="456938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2"/>
          </p:nvPr>
        </p:nvSpPr>
        <p:spPr>
          <a:xfrm>
            <a:off x="468312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idx="23" hasCustomPrompt="1"/>
          </p:nvPr>
        </p:nvSpPr>
        <p:spPr>
          <a:xfrm>
            <a:off x="2577758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1" name="Text Placeholder 19"/>
          <p:cNvSpPr>
            <a:spLocks noGrp="1"/>
          </p:cNvSpPr>
          <p:nvPr>
            <p:ph type="body" sz="quarter" idx="24"/>
          </p:nvPr>
        </p:nvSpPr>
        <p:spPr>
          <a:xfrm>
            <a:off x="2577758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idx="25" hasCustomPrompt="1"/>
          </p:nvPr>
        </p:nvSpPr>
        <p:spPr>
          <a:xfrm>
            <a:off x="4687204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3" name="Text Placeholder 19"/>
          <p:cNvSpPr>
            <a:spLocks noGrp="1"/>
          </p:cNvSpPr>
          <p:nvPr>
            <p:ph type="body" sz="quarter" idx="26"/>
          </p:nvPr>
        </p:nvSpPr>
        <p:spPr>
          <a:xfrm>
            <a:off x="4687204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idx="27" hasCustomPrompt="1"/>
          </p:nvPr>
        </p:nvSpPr>
        <p:spPr>
          <a:xfrm>
            <a:off x="6796651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5" name="Text Placeholder 19"/>
          <p:cNvSpPr>
            <a:spLocks noGrp="1"/>
          </p:cNvSpPr>
          <p:nvPr>
            <p:ph type="body" sz="quarter" idx="28"/>
          </p:nvPr>
        </p:nvSpPr>
        <p:spPr>
          <a:xfrm>
            <a:off x="6796651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81500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4695826"/>
          </a:xfrm>
          <a:prstGeom prst="rect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2"/>
            <a:ext cx="9144000" cy="4695825"/>
          </a:xfrm>
          <a:noFill/>
        </p:spPr>
        <p:txBody>
          <a:bodyPr lIns="0" tIns="0" rIns="0" bIns="0" anchor="ctr" anchorCtr="1"/>
          <a:lstStyle>
            <a:lvl1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4318010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9"/>
          <p:cNvSpPr>
            <a:spLocks noEditPoints="1"/>
          </p:cNvSpPr>
          <p:nvPr userDrawn="1"/>
        </p:nvSpPr>
        <p:spPr bwMode="auto">
          <a:xfrm>
            <a:off x="4318010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08623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 Grey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"/>
            <a:ext cx="9144000" cy="4695825"/>
          </a:xfrm>
          <a:prstGeom prst="rect">
            <a:avLst/>
          </a:prstGeom>
          <a:solidFill>
            <a:srgbClr val="DED8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"/>
          <p:cNvSpPr>
            <a:spLocks noGrp="1"/>
          </p:cNvSpPr>
          <p:nvPr userDrawn="1">
            <p:ph type="body" sz="quarter" idx="18"/>
          </p:nvPr>
        </p:nvSpPr>
        <p:spPr>
          <a:xfrm>
            <a:off x="0" y="1"/>
            <a:ext cx="9144000" cy="4695824"/>
          </a:xfrm>
        </p:spPr>
        <p:txBody>
          <a:bodyPr anchor="ctr" anchorCtr="1"/>
          <a:lstStyle>
            <a:lvl1pPr marL="0" indent="0" algn="ctr">
              <a:buNone/>
              <a:defRPr/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Font typeface="Arial" panose="020B0604020202020204" pitchFamily="34" charset="0"/>
              <a:buNone/>
              <a:defRPr/>
            </a:lvl4pPr>
            <a:lvl5pPr marL="0" indent="0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4318010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reeform 9"/>
          <p:cNvSpPr>
            <a:spLocks noEditPoints="1"/>
          </p:cNvSpPr>
          <p:nvPr userDrawn="1"/>
        </p:nvSpPr>
        <p:spPr bwMode="auto">
          <a:xfrm>
            <a:off x="4318010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42326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1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94722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3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55128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5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47267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4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98680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6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9499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2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62542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urv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4463850" y="1203351"/>
            <a:ext cx="4680181" cy="3940175"/>
          </a:xfrm>
          <a:custGeom>
            <a:avLst/>
            <a:gdLst>
              <a:gd name="connsiteX0" fmla="*/ 0 w 5751512"/>
              <a:gd name="connsiteY0" fmla="*/ 0 h 3946525"/>
              <a:gd name="connsiteX1" fmla="*/ 5751512 w 5751512"/>
              <a:gd name="connsiteY1" fmla="*/ 0 h 3946525"/>
              <a:gd name="connsiteX2" fmla="*/ 5751512 w 5751512"/>
              <a:gd name="connsiteY2" fmla="*/ 3946525 h 3946525"/>
              <a:gd name="connsiteX3" fmla="*/ 0 w 5751512"/>
              <a:gd name="connsiteY3" fmla="*/ 3946525 h 3946525"/>
              <a:gd name="connsiteX4" fmla="*/ 0 w 5751512"/>
              <a:gd name="connsiteY4" fmla="*/ 0 h 3946525"/>
              <a:gd name="connsiteX0" fmla="*/ 3038929 w 5751512"/>
              <a:gd name="connsiteY0" fmla="*/ 145143 h 3946525"/>
              <a:gd name="connsiteX1" fmla="*/ 5751512 w 5751512"/>
              <a:gd name="connsiteY1" fmla="*/ 0 h 3946525"/>
              <a:gd name="connsiteX2" fmla="*/ 5751512 w 5751512"/>
              <a:gd name="connsiteY2" fmla="*/ 3946525 h 3946525"/>
              <a:gd name="connsiteX3" fmla="*/ 0 w 5751512"/>
              <a:gd name="connsiteY3" fmla="*/ 3946525 h 3946525"/>
              <a:gd name="connsiteX4" fmla="*/ 3038929 w 5751512"/>
              <a:gd name="connsiteY4" fmla="*/ 145143 h 3946525"/>
              <a:gd name="connsiteX0" fmla="*/ 3038929 w 5751512"/>
              <a:gd name="connsiteY0" fmla="*/ 145143 h 3946525"/>
              <a:gd name="connsiteX1" fmla="*/ 5751512 w 5751512"/>
              <a:gd name="connsiteY1" fmla="*/ 0 h 3946525"/>
              <a:gd name="connsiteX2" fmla="*/ 5751512 w 5751512"/>
              <a:gd name="connsiteY2" fmla="*/ 3946525 h 3946525"/>
              <a:gd name="connsiteX3" fmla="*/ 0 w 5751512"/>
              <a:gd name="connsiteY3" fmla="*/ 3946525 h 3946525"/>
              <a:gd name="connsiteX4" fmla="*/ 3038929 w 5751512"/>
              <a:gd name="connsiteY4" fmla="*/ 145143 h 3946525"/>
              <a:gd name="connsiteX0" fmla="*/ 3185476 w 5898059"/>
              <a:gd name="connsiteY0" fmla="*/ 145143 h 3946525"/>
              <a:gd name="connsiteX1" fmla="*/ 5898059 w 5898059"/>
              <a:gd name="connsiteY1" fmla="*/ 0 h 3946525"/>
              <a:gd name="connsiteX2" fmla="*/ 5898059 w 5898059"/>
              <a:gd name="connsiteY2" fmla="*/ 3946525 h 3946525"/>
              <a:gd name="connsiteX3" fmla="*/ 146547 w 5898059"/>
              <a:gd name="connsiteY3" fmla="*/ 3946525 h 3946525"/>
              <a:gd name="connsiteX4" fmla="*/ 3185476 w 5898059"/>
              <a:gd name="connsiteY4" fmla="*/ 145143 h 3946525"/>
              <a:gd name="connsiteX0" fmla="*/ 4670912 w 5779285"/>
              <a:gd name="connsiteY0" fmla="*/ 53092 h 3946525"/>
              <a:gd name="connsiteX1" fmla="*/ 5779285 w 5779285"/>
              <a:gd name="connsiteY1" fmla="*/ 0 h 3946525"/>
              <a:gd name="connsiteX2" fmla="*/ 5779285 w 5779285"/>
              <a:gd name="connsiteY2" fmla="*/ 3946525 h 3946525"/>
              <a:gd name="connsiteX3" fmla="*/ 27773 w 5779285"/>
              <a:gd name="connsiteY3" fmla="*/ 3946525 h 3946525"/>
              <a:gd name="connsiteX4" fmla="*/ 4670912 w 5779285"/>
              <a:gd name="connsiteY4" fmla="*/ 53092 h 3946525"/>
              <a:gd name="connsiteX0" fmla="*/ 4661785 w 5770158"/>
              <a:gd name="connsiteY0" fmla="*/ 53092 h 3946525"/>
              <a:gd name="connsiteX1" fmla="*/ 5770158 w 5770158"/>
              <a:gd name="connsiteY1" fmla="*/ 0 h 3946525"/>
              <a:gd name="connsiteX2" fmla="*/ 5770158 w 5770158"/>
              <a:gd name="connsiteY2" fmla="*/ 3946525 h 3946525"/>
              <a:gd name="connsiteX3" fmla="*/ 18646 w 5770158"/>
              <a:gd name="connsiteY3" fmla="*/ 3946525 h 3946525"/>
              <a:gd name="connsiteX4" fmla="*/ 4661785 w 5770158"/>
              <a:gd name="connsiteY4" fmla="*/ 53092 h 3946525"/>
              <a:gd name="connsiteX0" fmla="*/ 4357352 w 5465725"/>
              <a:gd name="connsiteY0" fmla="*/ 53092 h 3946525"/>
              <a:gd name="connsiteX1" fmla="*/ 5465725 w 5465725"/>
              <a:gd name="connsiteY1" fmla="*/ 0 h 3946525"/>
              <a:gd name="connsiteX2" fmla="*/ 5465725 w 5465725"/>
              <a:gd name="connsiteY2" fmla="*/ 3946525 h 3946525"/>
              <a:gd name="connsiteX3" fmla="*/ 21686 w 5465725"/>
              <a:gd name="connsiteY3" fmla="*/ 3936297 h 3946525"/>
              <a:gd name="connsiteX4" fmla="*/ 4357352 w 5465725"/>
              <a:gd name="connsiteY4" fmla="*/ 53092 h 3946525"/>
              <a:gd name="connsiteX0" fmla="*/ 4337247 w 5445620"/>
              <a:gd name="connsiteY0" fmla="*/ 53092 h 3946525"/>
              <a:gd name="connsiteX1" fmla="*/ 5445620 w 5445620"/>
              <a:gd name="connsiteY1" fmla="*/ 0 h 3946525"/>
              <a:gd name="connsiteX2" fmla="*/ 5445620 w 5445620"/>
              <a:gd name="connsiteY2" fmla="*/ 3946525 h 3946525"/>
              <a:gd name="connsiteX3" fmla="*/ 1581 w 5445620"/>
              <a:gd name="connsiteY3" fmla="*/ 3936297 h 3946525"/>
              <a:gd name="connsiteX4" fmla="*/ 4337247 w 5445620"/>
              <a:gd name="connsiteY4" fmla="*/ 53092 h 3946525"/>
              <a:gd name="connsiteX0" fmla="*/ 5432791 w 5444953"/>
              <a:gd name="connsiteY0" fmla="*/ 12179 h 3946525"/>
              <a:gd name="connsiteX1" fmla="*/ 5444953 w 5444953"/>
              <a:gd name="connsiteY1" fmla="*/ 0 h 3946525"/>
              <a:gd name="connsiteX2" fmla="*/ 5444953 w 5444953"/>
              <a:gd name="connsiteY2" fmla="*/ 3946525 h 3946525"/>
              <a:gd name="connsiteX3" fmla="*/ 914 w 5444953"/>
              <a:gd name="connsiteY3" fmla="*/ 3936297 h 3946525"/>
              <a:gd name="connsiteX4" fmla="*/ 5432791 w 5444953"/>
              <a:gd name="connsiteY4" fmla="*/ 12179 h 3946525"/>
              <a:gd name="connsiteX0" fmla="*/ 5433450 w 5445612"/>
              <a:gd name="connsiteY0" fmla="*/ 12179 h 3946525"/>
              <a:gd name="connsiteX1" fmla="*/ 5445612 w 5445612"/>
              <a:gd name="connsiteY1" fmla="*/ 0 h 3946525"/>
              <a:gd name="connsiteX2" fmla="*/ 5445612 w 5445612"/>
              <a:gd name="connsiteY2" fmla="*/ 3946525 h 3946525"/>
              <a:gd name="connsiteX3" fmla="*/ 1573 w 5445612"/>
              <a:gd name="connsiteY3" fmla="*/ 3936297 h 3946525"/>
              <a:gd name="connsiteX4" fmla="*/ 5433450 w 5445612"/>
              <a:gd name="connsiteY4" fmla="*/ 12179 h 3946525"/>
              <a:gd name="connsiteX0" fmla="*/ 5380034 w 5392196"/>
              <a:gd name="connsiteY0" fmla="*/ 12179 h 3946525"/>
              <a:gd name="connsiteX1" fmla="*/ 5392196 w 5392196"/>
              <a:gd name="connsiteY1" fmla="*/ 0 h 3946525"/>
              <a:gd name="connsiteX2" fmla="*/ 5392196 w 5392196"/>
              <a:gd name="connsiteY2" fmla="*/ 3946525 h 3946525"/>
              <a:gd name="connsiteX3" fmla="*/ 1631 w 5392196"/>
              <a:gd name="connsiteY3" fmla="*/ 3721509 h 3946525"/>
              <a:gd name="connsiteX4" fmla="*/ 5380034 w 5392196"/>
              <a:gd name="connsiteY4" fmla="*/ 12179 h 3946525"/>
              <a:gd name="connsiteX0" fmla="*/ 5420095 w 5432257"/>
              <a:gd name="connsiteY0" fmla="*/ 12179 h 3946525"/>
              <a:gd name="connsiteX1" fmla="*/ 5432257 w 5432257"/>
              <a:gd name="connsiteY1" fmla="*/ 0 h 3946525"/>
              <a:gd name="connsiteX2" fmla="*/ 5432257 w 5432257"/>
              <a:gd name="connsiteY2" fmla="*/ 3946525 h 3946525"/>
              <a:gd name="connsiteX3" fmla="*/ 1587 w 5432257"/>
              <a:gd name="connsiteY3" fmla="*/ 3946525 h 3946525"/>
              <a:gd name="connsiteX4" fmla="*/ 5420095 w 5432257"/>
              <a:gd name="connsiteY4" fmla="*/ 12179 h 3946525"/>
              <a:gd name="connsiteX0" fmla="*/ 5420095 w 5432257"/>
              <a:gd name="connsiteY0" fmla="*/ 12179 h 3946525"/>
              <a:gd name="connsiteX1" fmla="*/ 5432257 w 5432257"/>
              <a:gd name="connsiteY1" fmla="*/ 0 h 3946525"/>
              <a:gd name="connsiteX2" fmla="*/ 5432257 w 5432257"/>
              <a:gd name="connsiteY2" fmla="*/ 3946525 h 3946525"/>
              <a:gd name="connsiteX3" fmla="*/ 1587 w 5432257"/>
              <a:gd name="connsiteY3" fmla="*/ 3946525 h 3946525"/>
              <a:gd name="connsiteX4" fmla="*/ 5420095 w 5432257"/>
              <a:gd name="connsiteY4" fmla="*/ 12179 h 3946525"/>
              <a:gd name="connsiteX0" fmla="*/ 5420024 w 5432186"/>
              <a:gd name="connsiteY0" fmla="*/ 12179 h 3946525"/>
              <a:gd name="connsiteX1" fmla="*/ 5432186 w 5432186"/>
              <a:gd name="connsiteY1" fmla="*/ 0 h 3946525"/>
              <a:gd name="connsiteX2" fmla="*/ 5432186 w 5432186"/>
              <a:gd name="connsiteY2" fmla="*/ 3946525 h 3946525"/>
              <a:gd name="connsiteX3" fmla="*/ 1516 w 5432186"/>
              <a:gd name="connsiteY3" fmla="*/ 3946525 h 3946525"/>
              <a:gd name="connsiteX4" fmla="*/ 5420024 w 5432186"/>
              <a:gd name="connsiteY4" fmla="*/ 12179 h 3946525"/>
              <a:gd name="connsiteX0" fmla="*/ 5464554 w 5476716"/>
              <a:gd name="connsiteY0" fmla="*/ 12179 h 3946525"/>
              <a:gd name="connsiteX1" fmla="*/ 5476716 w 5476716"/>
              <a:gd name="connsiteY1" fmla="*/ 0 h 3946525"/>
              <a:gd name="connsiteX2" fmla="*/ 5476716 w 5476716"/>
              <a:gd name="connsiteY2" fmla="*/ 3946525 h 3946525"/>
              <a:gd name="connsiteX3" fmla="*/ 1474 w 5476716"/>
              <a:gd name="connsiteY3" fmla="*/ 3946525 h 3946525"/>
              <a:gd name="connsiteX4" fmla="*/ 5464554 w 5476716"/>
              <a:gd name="connsiteY4" fmla="*/ 12179 h 3946525"/>
              <a:gd name="connsiteX0" fmla="*/ 5463080 w 5475242"/>
              <a:gd name="connsiteY0" fmla="*/ 12179 h 3946525"/>
              <a:gd name="connsiteX1" fmla="*/ 5475242 w 5475242"/>
              <a:gd name="connsiteY1" fmla="*/ 0 h 3946525"/>
              <a:gd name="connsiteX2" fmla="*/ 5475242 w 5475242"/>
              <a:gd name="connsiteY2" fmla="*/ 3946525 h 3946525"/>
              <a:gd name="connsiteX3" fmla="*/ 0 w 5475242"/>
              <a:gd name="connsiteY3" fmla="*/ 3946525 h 3946525"/>
              <a:gd name="connsiteX4" fmla="*/ 5463080 w 5475242"/>
              <a:gd name="connsiteY4" fmla="*/ 12179 h 394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242" h="3946525">
                <a:moveTo>
                  <a:pt x="5463080" y="12179"/>
                </a:moveTo>
                <a:lnTo>
                  <a:pt x="5475242" y="0"/>
                </a:lnTo>
                <a:lnTo>
                  <a:pt x="5475242" y="3946525"/>
                </a:lnTo>
                <a:lnTo>
                  <a:pt x="0" y="3946525"/>
                </a:lnTo>
                <a:cubicBezTo>
                  <a:pt x="282730" y="2678807"/>
                  <a:pt x="1479627" y="206377"/>
                  <a:pt x="5463080" y="12179"/>
                </a:cubicBezTo>
                <a:close/>
              </a:path>
            </a:pathLst>
          </a:custGeom>
          <a:noFill/>
        </p:spPr>
        <p:txBody>
          <a:bodyPr vert="horz" lIns="0" tIns="0" rIns="0" bIns="0" anchor="ctr" anchorCtr="1"/>
          <a:lstStyle>
            <a:lvl1pPr marL="0" indent="0" algn="r">
              <a:buNone/>
              <a:defRPr sz="1300">
                <a:solidFill>
                  <a:srgbClr val="00A7B5"/>
                </a:solidFill>
              </a:defRPr>
            </a:lvl1pPr>
          </a:lstStyle>
          <a:p>
            <a:r>
              <a:rPr lang="en-US" dirty="0"/>
              <a:t>Click icon to insert photo</a:t>
            </a:r>
          </a:p>
        </p:txBody>
      </p:sp>
      <p:sp>
        <p:nvSpPr>
          <p:cNvPr id="7" name="Copyright"/>
          <p:cNvSpPr txBox="1"/>
          <p:nvPr userDrawn="1"/>
        </p:nvSpPr>
        <p:spPr>
          <a:xfrm>
            <a:off x="472019" y="4905630"/>
            <a:ext cx="2411875" cy="184666"/>
          </a:xfrm>
          <a:prstGeom prst="rect">
            <a:avLst/>
          </a:prstGeom>
          <a:noFill/>
        </p:spPr>
        <p:txBody>
          <a:bodyPr wrap="square" lIns="0" tIns="45698" rIns="0" bIns="45698" rtlCol="0" anchor="ctr" anchorCtr="0">
            <a:noAutofit/>
          </a:bodyPr>
          <a:lstStyle/>
          <a:p>
            <a:pPr algn="l"/>
            <a:r>
              <a:rPr lang="en-US" sz="600">
                <a:solidFill>
                  <a:schemeClr val="tx1"/>
                </a:solidFill>
              </a:rPr>
              <a:t>©</a:t>
            </a:r>
            <a:r>
              <a:rPr lang="sr-Latn-RS" sz="600">
                <a:solidFill>
                  <a:schemeClr val="tx1"/>
                </a:solidFill>
              </a:rPr>
              <a:t>2020</a:t>
            </a:r>
            <a:r>
              <a:rPr lang="en-US" sz="600">
                <a:solidFill>
                  <a:schemeClr val="tx1"/>
                </a:solidFill>
              </a:rPr>
              <a:t> Grant Thornton Srbija. All rights reserved.</a:t>
            </a:r>
            <a:endParaRPr lang="en-GB" sz="600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6940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0699" y="3307105"/>
            <a:ext cx="4029864" cy="367445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>
              <a:buNone/>
              <a:defRPr sz="2000" b="1">
                <a:solidFill>
                  <a:srgbClr val="00A7B5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718560"/>
            <a:ext cx="4032250" cy="399414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>
              <a:buNone/>
              <a:defRPr sz="1800" baseline="0">
                <a:solidFill>
                  <a:srgbClr val="00A7B5"/>
                </a:solidFill>
              </a:defRPr>
            </a:lvl1pPr>
          </a:lstStyle>
          <a:p>
            <a:pPr lvl="0"/>
            <a:r>
              <a:rPr lang="en-US" dirty="0"/>
              <a:t>Click to add position or firm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74621" y="1359603"/>
            <a:ext cx="4025944" cy="114071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000" b="1">
                <a:solidFill>
                  <a:srgbClr val="4F2D7F"/>
                </a:solidFill>
              </a:defRPr>
            </a:lvl1pPr>
            <a:lvl2pPr marL="456938" indent="0">
              <a:buNone/>
              <a:defRPr/>
            </a:lvl2pPr>
            <a:lvl3pPr marL="913905" indent="0">
              <a:buNone/>
              <a:defRPr/>
            </a:lvl3pPr>
            <a:lvl4pPr marL="1370852" indent="0">
              <a:buNone/>
              <a:defRPr/>
            </a:lvl4pPr>
            <a:lvl5pPr marL="1827809" indent="0">
              <a:buNone/>
              <a:defRPr/>
            </a:lvl5pPr>
          </a:lstStyle>
          <a:p>
            <a:pPr lvl="0"/>
            <a:r>
              <a:rPr lang="en-US" dirty="0"/>
              <a:t>Click here to add </a:t>
            </a:r>
            <a:br>
              <a:rPr lang="en-US" dirty="0"/>
            </a:br>
            <a:r>
              <a:rPr lang="en-US" dirty="0"/>
              <a:t>title on this slide</a:t>
            </a:r>
          </a:p>
        </p:txBody>
      </p:sp>
      <p:pic>
        <p:nvPicPr>
          <p:cNvPr id="13" name="GTLogoNoTag" hidden="1">
            <a:extLst>
              <a:ext uri="{FF2B5EF4-FFF2-40B4-BE49-F238E27FC236}">
                <a16:creationId xmlns:a16="http://schemas.microsoft.com/office/drawing/2014/main" id="{0DEFB368-B217-4A16-9BFE-6CA85D72D8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  <p:pic>
        <p:nvPicPr>
          <p:cNvPr id="15" name="GTLogo">
            <a:extLst>
              <a:ext uri="{FF2B5EF4-FFF2-40B4-BE49-F238E27FC236}">
                <a16:creationId xmlns:a16="http://schemas.microsoft.com/office/drawing/2014/main" id="{547AA1F9-2774-4D2A-A381-14A9D777C2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4FF79F-7CEA-4ED5-811E-3F2D167F5D4D}"/>
              </a:ext>
            </a:extLst>
          </p:cNvPr>
          <p:cNvSpPr/>
          <p:nvPr userDrawn="1"/>
        </p:nvSpPr>
        <p:spPr>
          <a:xfrm>
            <a:off x="9220200" y="0"/>
            <a:ext cx="1466850" cy="185166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t"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800" b="1" dirty="0"/>
              <a:t>PHOTO </a:t>
            </a:r>
            <a:br>
              <a:rPr lang="en-GB" sz="800" b="1" dirty="0"/>
            </a:br>
            <a:r>
              <a:rPr lang="en-GB" sz="800" b="1" dirty="0"/>
              <a:t>COVER OPTION </a:t>
            </a:r>
          </a:p>
          <a:p>
            <a:pPr lvl="0">
              <a:spcAft>
                <a:spcPts val="600"/>
              </a:spcAft>
            </a:pPr>
            <a:r>
              <a:rPr lang="en-GB" sz="800" b="0" dirty="0"/>
              <a:t>To insert a photo click on the image frame and then insert your photo using the </a:t>
            </a:r>
            <a:r>
              <a:rPr lang="en-GB" sz="800" b="0" dirty="0" err="1"/>
              <a:t>BrandCentral</a:t>
            </a:r>
            <a:r>
              <a:rPr lang="en-GB" sz="800" b="0" dirty="0"/>
              <a:t> button on your toolbar.</a:t>
            </a:r>
          </a:p>
          <a:p>
            <a:pPr lvl="0">
              <a:spcAft>
                <a:spcPts val="600"/>
              </a:spcAft>
            </a:pPr>
            <a:r>
              <a:rPr lang="en-GB" sz="800" b="0" dirty="0"/>
              <a:t>To scale, crop and move the photo, right click and choose the crop tool. You can now scale and move the photo to the desired position.</a:t>
            </a:r>
          </a:p>
        </p:txBody>
      </p:sp>
    </p:spTree>
    <p:extLst>
      <p:ext uri="{BB962C8B-B14F-4D97-AF65-F5344CB8AC3E}">
        <p14:creationId xmlns:p14="http://schemas.microsoft.com/office/powerpoint/2010/main" val="3708722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69371" y="1466850"/>
            <a:ext cx="8206318" cy="3228976"/>
          </a:xfrm>
          <a:solidFill>
            <a:schemeClr val="accent1"/>
          </a:solidFill>
        </p:spPr>
        <p:txBody>
          <a:bodyPr lIns="71967" tIns="71967" rIns="71967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87367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o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8"/>
          <p:cNvSpPr>
            <a:spLocks noGrp="1"/>
          </p:cNvSpPr>
          <p:nvPr>
            <p:ph type="media" sz="quarter" idx="12" hasCustomPrompt="1"/>
          </p:nvPr>
        </p:nvSpPr>
        <p:spPr>
          <a:xfrm>
            <a:off x="30" y="0"/>
            <a:ext cx="9143999" cy="5143500"/>
          </a:xfrm>
          <a:prstGeom prst="rect">
            <a:avLst/>
          </a:prstGeom>
          <a:noFill/>
        </p:spPr>
        <p:txBody>
          <a:bodyPr vert="horz" lIns="0" tIns="0" rIns="0" bIns="0" anchor="ctr" anchorCtr="1"/>
          <a:lstStyle>
            <a:lvl1pPr marL="0" indent="0">
              <a:buNone/>
              <a:defRPr sz="13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icon to insert footage</a:t>
            </a:r>
          </a:p>
        </p:txBody>
      </p:sp>
    </p:spTree>
    <p:extLst>
      <p:ext uri="{BB962C8B-B14F-4D97-AF65-F5344CB8AC3E}">
        <p14:creationId xmlns:p14="http://schemas.microsoft.com/office/powerpoint/2010/main" val="1326082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0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9371" y="1466850"/>
            <a:ext cx="8206318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34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94325" y="1466850"/>
            <a:ext cx="3281364" cy="3228976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>
              <a:buNone/>
              <a:defRPr sz="1200" baseline="0">
                <a:solidFill>
                  <a:srgbClr val="00A7B5"/>
                </a:solidFill>
              </a:defRPr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9369" y="1466850"/>
            <a:ext cx="4691594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962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754880" y="1466849"/>
            <a:ext cx="3920808" cy="3228975"/>
          </a:xfrm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0" indent="0" algn="ctr">
              <a:buNone/>
              <a:defRPr>
                <a:solidFill>
                  <a:schemeClr val="accent1"/>
                </a:solidFill>
              </a:defRPr>
            </a:lvl2pPr>
            <a:lvl3pPr marL="0" indent="0" algn="ctr">
              <a:buNone/>
              <a:defRPr>
                <a:solidFill>
                  <a:schemeClr val="accent1"/>
                </a:solidFill>
              </a:defRPr>
            </a:lvl3pPr>
            <a:lvl4pPr marL="0" indent="0" algn="ctr">
              <a:buNone/>
              <a:defRPr>
                <a:solidFill>
                  <a:schemeClr val="accent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>
          <a:xfrm>
            <a:off x="4593047" y="1466850"/>
            <a:ext cx="15498" cy="3228976"/>
          </a:xfrm>
          <a:prstGeom prst="line">
            <a:avLst/>
          </a:prstGeom>
          <a:ln w="7620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69371" y="1466849"/>
            <a:ext cx="3988330" cy="32289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535738" y="1593852"/>
            <a:ext cx="361950" cy="268288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defTabSz="457142"/>
            <a:endParaRPr lang="en-GB">
              <a:solidFill>
                <a:prstClr val="black"/>
              </a:solidFill>
            </a:endParaRPr>
          </a:p>
        </p:txBody>
      </p:sp>
      <p:sp>
        <p:nvSpPr>
          <p:cNvPr id="15" name="Freeform 9"/>
          <p:cNvSpPr>
            <a:spLocks noEditPoints="1"/>
          </p:cNvSpPr>
          <p:nvPr userDrawn="1"/>
        </p:nvSpPr>
        <p:spPr bwMode="auto">
          <a:xfrm>
            <a:off x="6535738" y="4140205"/>
            <a:ext cx="361950" cy="269875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defTabSz="457142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6813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679950" y="1466852"/>
            <a:ext cx="3996000" cy="322897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68318" y="1466851"/>
            <a:ext cx="3989387" cy="3228974"/>
          </a:xfrm>
          <a:noFill/>
        </p:spPr>
        <p:txBody>
          <a:bodyPr anchor="ctr" anchorCtr="1"/>
          <a:lstStyle>
            <a:lvl1pPr marL="0" marR="0" indent="0" algn="l" defTabSz="457142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>
                <a:solidFill>
                  <a:schemeClr val="accent3"/>
                </a:solidFill>
              </a:defRPr>
            </a:lvl1pPr>
          </a:lstStyle>
          <a:p>
            <a:pPr marL="0" marR="0" lvl="0" indent="0" algn="l" defTabSz="457142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Click icon to insert illustration</a:t>
            </a:r>
          </a:p>
        </p:txBody>
      </p:sp>
      <p:sp>
        <p:nvSpPr>
          <p:cNvPr id="7" name="Title 6"/>
          <p:cNvSpPr>
            <a:spLocks noGrp="1"/>
          </p:cNvSpPr>
          <p:nvPr userDrawn="1"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reeform 5"/>
          <p:cNvSpPr>
            <a:spLocks noEditPoints="1"/>
          </p:cNvSpPr>
          <p:nvPr userDrawn="1"/>
        </p:nvSpPr>
        <p:spPr bwMode="auto">
          <a:xfrm>
            <a:off x="6475413" y="1544639"/>
            <a:ext cx="411162" cy="303213"/>
          </a:xfrm>
          <a:custGeom>
            <a:avLst/>
            <a:gdLst>
              <a:gd name="T0" fmla="*/ 954 w 954"/>
              <a:gd name="T1" fmla="*/ 497 h 711"/>
              <a:gd name="T2" fmla="*/ 954 w 954"/>
              <a:gd name="T3" fmla="*/ 497 h 711"/>
              <a:gd name="T4" fmla="*/ 744 w 954"/>
              <a:gd name="T5" fmla="*/ 291 h 711"/>
              <a:gd name="T6" fmla="*/ 690 w 954"/>
              <a:gd name="T7" fmla="*/ 305 h 711"/>
              <a:gd name="T8" fmla="*/ 943 w 954"/>
              <a:gd name="T9" fmla="*/ 134 h 711"/>
              <a:gd name="T10" fmla="*/ 943 w 954"/>
              <a:gd name="T11" fmla="*/ 0 h 711"/>
              <a:gd name="T12" fmla="*/ 510 w 954"/>
              <a:gd name="T13" fmla="*/ 439 h 711"/>
              <a:gd name="T14" fmla="*/ 744 w 954"/>
              <a:gd name="T15" fmla="*/ 711 h 711"/>
              <a:gd name="T16" fmla="*/ 954 w 954"/>
              <a:gd name="T17" fmla="*/ 497 h 711"/>
              <a:gd name="T18" fmla="*/ 444 w 954"/>
              <a:gd name="T19" fmla="*/ 497 h 711"/>
              <a:gd name="T20" fmla="*/ 444 w 954"/>
              <a:gd name="T21" fmla="*/ 497 h 711"/>
              <a:gd name="T22" fmla="*/ 234 w 954"/>
              <a:gd name="T23" fmla="*/ 291 h 711"/>
              <a:gd name="T24" fmla="*/ 180 w 954"/>
              <a:gd name="T25" fmla="*/ 305 h 711"/>
              <a:gd name="T26" fmla="*/ 433 w 954"/>
              <a:gd name="T27" fmla="*/ 134 h 711"/>
              <a:gd name="T28" fmla="*/ 433 w 954"/>
              <a:gd name="T29" fmla="*/ 0 h 711"/>
              <a:gd name="T30" fmla="*/ 0 w 954"/>
              <a:gd name="T31" fmla="*/ 439 h 711"/>
              <a:gd name="T32" fmla="*/ 234 w 954"/>
              <a:gd name="T33" fmla="*/ 711 h 711"/>
              <a:gd name="T34" fmla="*/ 444 w 954"/>
              <a:gd name="T35" fmla="*/ 497 h 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54" h="711">
                <a:moveTo>
                  <a:pt x="954" y="497"/>
                </a:moveTo>
                <a:lnTo>
                  <a:pt x="954" y="497"/>
                </a:lnTo>
                <a:cubicBezTo>
                  <a:pt x="954" y="382"/>
                  <a:pt x="872" y="291"/>
                  <a:pt x="744" y="291"/>
                </a:cubicBezTo>
                <a:cubicBezTo>
                  <a:pt x="722" y="291"/>
                  <a:pt x="695" y="299"/>
                  <a:pt x="690" y="305"/>
                </a:cubicBezTo>
                <a:cubicBezTo>
                  <a:pt x="701" y="222"/>
                  <a:pt x="766" y="134"/>
                  <a:pt x="943" y="134"/>
                </a:cubicBezTo>
                <a:lnTo>
                  <a:pt x="943" y="0"/>
                </a:lnTo>
                <a:cubicBezTo>
                  <a:pt x="668" y="2"/>
                  <a:pt x="510" y="118"/>
                  <a:pt x="510" y="439"/>
                </a:cubicBezTo>
                <a:cubicBezTo>
                  <a:pt x="510" y="601"/>
                  <a:pt x="602" y="711"/>
                  <a:pt x="744" y="711"/>
                </a:cubicBezTo>
                <a:cubicBezTo>
                  <a:pt x="862" y="711"/>
                  <a:pt x="954" y="615"/>
                  <a:pt x="954" y="497"/>
                </a:cubicBezTo>
                <a:close/>
                <a:moveTo>
                  <a:pt x="444" y="497"/>
                </a:moveTo>
                <a:lnTo>
                  <a:pt x="444" y="497"/>
                </a:lnTo>
                <a:cubicBezTo>
                  <a:pt x="444" y="382"/>
                  <a:pt x="362" y="291"/>
                  <a:pt x="234" y="291"/>
                </a:cubicBezTo>
                <a:cubicBezTo>
                  <a:pt x="212" y="291"/>
                  <a:pt x="185" y="299"/>
                  <a:pt x="180" y="305"/>
                </a:cubicBezTo>
                <a:cubicBezTo>
                  <a:pt x="190" y="222"/>
                  <a:pt x="256" y="134"/>
                  <a:pt x="433" y="134"/>
                </a:cubicBezTo>
                <a:lnTo>
                  <a:pt x="433" y="0"/>
                </a:lnTo>
                <a:cubicBezTo>
                  <a:pt x="158" y="2"/>
                  <a:pt x="0" y="118"/>
                  <a:pt x="0" y="439"/>
                </a:cubicBezTo>
                <a:cubicBezTo>
                  <a:pt x="0" y="601"/>
                  <a:pt x="92" y="711"/>
                  <a:pt x="234" y="711"/>
                </a:cubicBezTo>
                <a:cubicBezTo>
                  <a:pt x="351" y="711"/>
                  <a:pt x="444" y="615"/>
                  <a:pt x="444" y="49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defTabSz="457142"/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 userDrawn="1"/>
        </p:nvGrpSpPr>
        <p:grpSpPr bwMode="auto">
          <a:xfrm>
            <a:off x="6475413" y="4264026"/>
            <a:ext cx="404812" cy="298450"/>
            <a:chOff x="4079" y="2686"/>
            <a:chExt cx="255" cy="188"/>
          </a:xfrm>
        </p:grpSpPr>
        <p:sp>
          <p:nvSpPr>
            <p:cNvPr id="9" name="AutoShape 7"/>
            <p:cNvSpPr>
              <a:spLocks noChangeAspect="1" noChangeArrowheads="1" noTextEdit="1"/>
            </p:cNvSpPr>
            <p:nvPr/>
          </p:nvSpPr>
          <p:spPr bwMode="auto">
            <a:xfrm>
              <a:off x="4079" y="2686"/>
              <a:ext cx="255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42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4079" y="2685"/>
              <a:ext cx="259" cy="192"/>
            </a:xfrm>
            <a:custGeom>
              <a:avLst/>
              <a:gdLst>
                <a:gd name="T0" fmla="*/ 0 w 954"/>
                <a:gd name="T1" fmla="*/ 214 h 712"/>
                <a:gd name="T2" fmla="*/ 0 w 954"/>
                <a:gd name="T3" fmla="*/ 214 h 712"/>
                <a:gd name="T4" fmla="*/ 210 w 954"/>
                <a:gd name="T5" fmla="*/ 420 h 712"/>
                <a:gd name="T6" fmla="*/ 264 w 954"/>
                <a:gd name="T7" fmla="*/ 406 h 712"/>
                <a:gd name="T8" fmla="*/ 10 w 954"/>
                <a:gd name="T9" fmla="*/ 577 h 712"/>
                <a:gd name="T10" fmla="*/ 10 w 954"/>
                <a:gd name="T11" fmla="*/ 712 h 712"/>
                <a:gd name="T12" fmla="*/ 444 w 954"/>
                <a:gd name="T13" fmla="*/ 272 h 712"/>
                <a:gd name="T14" fmla="*/ 210 w 954"/>
                <a:gd name="T15" fmla="*/ 0 h 712"/>
                <a:gd name="T16" fmla="*/ 0 w 954"/>
                <a:gd name="T17" fmla="*/ 214 h 712"/>
                <a:gd name="T18" fmla="*/ 510 w 954"/>
                <a:gd name="T19" fmla="*/ 214 h 712"/>
                <a:gd name="T20" fmla="*/ 510 w 954"/>
                <a:gd name="T21" fmla="*/ 214 h 712"/>
                <a:gd name="T22" fmla="*/ 720 w 954"/>
                <a:gd name="T23" fmla="*/ 420 h 712"/>
                <a:gd name="T24" fmla="*/ 774 w 954"/>
                <a:gd name="T25" fmla="*/ 406 h 712"/>
                <a:gd name="T26" fmla="*/ 521 w 954"/>
                <a:gd name="T27" fmla="*/ 577 h 712"/>
                <a:gd name="T28" fmla="*/ 521 w 954"/>
                <a:gd name="T29" fmla="*/ 712 h 712"/>
                <a:gd name="T30" fmla="*/ 954 w 954"/>
                <a:gd name="T31" fmla="*/ 272 h 712"/>
                <a:gd name="T32" fmla="*/ 720 w 954"/>
                <a:gd name="T33" fmla="*/ 0 h 712"/>
                <a:gd name="T34" fmla="*/ 510 w 954"/>
                <a:gd name="T35" fmla="*/ 21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4" h="712">
                  <a:moveTo>
                    <a:pt x="0" y="214"/>
                  </a:moveTo>
                  <a:lnTo>
                    <a:pt x="0" y="214"/>
                  </a:lnTo>
                  <a:cubicBezTo>
                    <a:pt x="0" y="329"/>
                    <a:pt x="81" y="420"/>
                    <a:pt x="210" y="420"/>
                  </a:cubicBezTo>
                  <a:cubicBezTo>
                    <a:pt x="231" y="420"/>
                    <a:pt x="259" y="412"/>
                    <a:pt x="264" y="406"/>
                  </a:cubicBezTo>
                  <a:cubicBezTo>
                    <a:pt x="253" y="489"/>
                    <a:pt x="188" y="577"/>
                    <a:pt x="10" y="577"/>
                  </a:cubicBezTo>
                  <a:lnTo>
                    <a:pt x="10" y="712"/>
                  </a:lnTo>
                  <a:cubicBezTo>
                    <a:pt x="286" y="709"/>
                    <a:pt x="444" y="593"/>
                    <a:pt x="444" y="272"/>
                  </a:cubicBezTo>
                  <a:cubicBezTo>
                    <a:pt x="444" y="109"/>
                    <a:pt x="351" y="0"/>
                    <a:pt x="210" y="0"/>
                  </a:cubicBezTo>
                  <a:cubicBezTo>
                    <a:pt x="92" y="0"/>
                    <a:pt x="0" y="96"/>
                    <a:pt x="0" y="214"/>
                  </a:cubicBezTo>
                  <a:close/>
                  <a:moveTo>
                    <a:pt x="510" y="214"/>
                  </a:moveTo>
                  <a:lnTo>
                    <a:pt x="510" y="214"/>
                  </a:lnTo>
                  <a:cubicBezTo>
                    <a:pt x="510" y="329"/>
                    <a:pt x="591" y="420"/>
                    <a:pt x="720" y="420"/>
                  </a:cubicBezTo>
                  <a:cubicBezTo>
                    <a:pt x="741" y="420"/>
                    <a:pt x="769" y="412"/>
                    <a:pt x="774" y="406"/>
                  </a:cubicBezTo>
                  <a:cubicBezTo>
                    <a:pt x="763" y="489"/>
                    <a:pt x="698" y="577"/>
                    <a:pt x="521" y="577"/>
                  </a:cubicBezTo>
                  <a:lnTo>
                    <a:pt x="521" y="712"/>
                  </a:lnTo>
                  <a:cubicBezTo>
                    <a:pt x="796" y="709"/>
                    <a:pt x="954" y="593"/>
                    <a:pt x="954" y="272"/>
                  </a:cubicBezTo>
                  <a:cubicBezTo>
                    <a:pt x="954" y="109"/>
                    <a:pt x="862" y="0"/>
                    <a:pt x="720" y="0"/>
                  </a:cubicBezTo>
                  <a:cubicBezTo>
                    <a:pt x="602" y="0"/>
                    <a:pt x="510" y="96"/>
                    <a:pt x="510" y="21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42"/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79950" y="1466849"/>
            <a:ext cx="3995738" cy="3228975"/>
          </a:xfrm>
          <a:noFill/>
        </p:spPr>
        <p:txBody>
          <a:bodyPr lIns="71993" tIns="71993" rIns="71993" bIns="71993" anchor="ctr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5573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69374" y="1466853"/>
            <a:ext cx="3988331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4679950" y="1466853"/>
            <a:ext cx="3996000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0142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8312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marR="0" indent="0" algn="ctr" defTabSz="457142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 baseline="0">
                <a:solidFill>
                  <a:srgbClr val="00A7B5"/>
                </a:solidFill>
              </a:defRPr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2"/>
          </p:nvPr>
        </p:nvSpPr>
        <p:spPr>
          <a:xfrm>
            <a:off x="468312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idx="23" hasCustomPrompt="1"/>
          </p:nvPr>
        </p:nvSpPr>
        <p:spPr>
          <a:xfrm>
            <a:off x="2577758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1" name="Text Placeholder 19"/>
          <p:cNvSpPr>
            <a:spLocks noGrp="1"/>
          </p:cNvSpPr>
          <p:nvPr>
            <p:ph type="body" sz="quarter" idx="24"/>
          </p:nvPr>
        </p:nvSpPr>
        <p:spPr>
          <a:xfrm>
            <a:off x="2577758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idx="25" hasCustomPrompt="1"/>
          </p:nvPr>
        </p:nvSpPr>
        <p:spPr>
          <a:xfrm>
            <a:off x="4687204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3" name="Text Placeholder 19"/>
          <p:cNvSpPr>
            <a:spLocks noGrp="1"/>
          </p:cNvSpPr>
          <p:nvPr>
            <p:ph type="body" sz="quarter" idx="26"/>
          </p:nvPr>
        </p:nvSpPr>
        <p:spPr>
          <a:xfrm>
            <a:off x="4687204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idx="27" hasCustomPrompt="1"/>
          </p:nvPr>
        </p:nvSpPr>
        <p:spPr>
          <a:xfrm>
            <a:off x="6796651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5" name="Text Placeholder 19"/>
          <p:cNvSpPr>
            <a:spLocks noGrp="1"/>
          </p:cNvSpPr>
          <p:nvPr>
            <p:ph type="body" sz="quarter" idx="28"/>
          </p:nvPr>
        </p:nvSpPr>
        <p:spPr>
          <a:xfrm>
            <a:off x="6796651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8699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4695826"/>
          </a:xfrm>
          <a:prstGeom prst="rect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2"/>
            <a:ext cx="9144000" cy="4695825"/>
          </a:xfrm>
          <a:noFill/>
        </p:spPr>
        <p:txBody>
          <a:bodyPr lIns="0" tIns="0" rIns="0" bIns="0" anchor="ctr" anchorCtr="1"/>
          <a:lstStyle>
            <a:lvl1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4318001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defTabSz="457142"/>
            <a:endParaRPr lang="en-GB">
              <a:solidFill>
                <a:prstClr val="black"/>
              </a:solidFill>
            </a:endParaRPr>
          </a:p>
        </p:txBody>
      </p:sp>
      <p:sp>
        <p:nvSpPr>
          <p:cNvPr id="14" name="Freeform 9"/>
          <p:cNvSpPr>
            <a:spLocks noEditPoints="1"/>
          </p:cNvSpPr>
          <p:nvPr userDrawn="1"/>
        </p:nvSpPr>
        <p:spPr bwMode="auto">
          <a:xfrm>
            <a:off x="4318001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defTabSz="457142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7107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lour Curv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pyright"/>
          <p:cNvSpPr txBox="1"/>
          <p:nvPr userDrawn="1"/>
        </p:nvSpPr>
        <p:spPr>
          <a:xfrm>
            <a:off x="472019" y="4905630"/>
            <a:ext cx="2411875" cy="184666"/>
          </a:xfrm>
          <a:prstGeom prst="rect">
            <a:avLst/>
          </a:prstGeom>
          <a:noFill/>
        </p:spPr>
        <p:txBody>
          <a:bodyPr wrap="square" lIns="0" tIns="45698" rIns="0" bIns="45698" rtlCol="0" anchor="ctr" anchorCtr="0">
            <a:noAutofit/>
          </a:bodyPr>
          <a:lstStyle/>
          <a:p>
            <a:pPr algn="l"/>
            <a:r>
              <a:rPr lang="en-US" sz="600">
                <a:solidFill>
                  <a:schemeClr val="tx1"/>
                </a:solidFill>
              </a:rPr>
              <a:t>©</a:t>
            </a:r>
            <a:r>
              <a:rPr lang="sr-Latn-RS" sz="600">
                <a:solidFill>
                  <a:schemeClr val="tx1"/>
                </a:solidFill>
              </a:rPr>
              <a:t>2020</a:t>
            </a:r>
            <a:r>
              <a:rPr lang="en-US" sz="600">
                <a:solidFill>
                  <a:schemeClr val="tx1"/>
                </a:solidFill>
              </a:rPr>
              <a:t> Grant Thornton Srbija. All rights reserved.</a:t>
            </a:r>
            <a:endParaRPr lang="en-GB" sz="600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6940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1"/>
          <p:cNvSpPr/>
          <p:nvPr userDrawn="1"/>
        </p:nvSpPr>
        <p:spPr>
          <a:xfrm>
            <a:off x="4457701" y="1203325"/>
            <a:ext cx="4686300" cy="3962400"/>
          </a:xfrm>
          <a:custGeom>
            <a:avLst/>
            <a:gdLst>
              <a:gd name="connsiteX0" fmla="*/ 0 w 5143500"/>
              <a:gd name="connsiteY0" fmla="*/ 0 h 5143500"/>
              <a:gd name="connsiteX1" fmla="*/ 5143500 w 5143500"/>
              <a:gd name="connsiteY1" fmla="*/ 0 h 5143500"/>
              <a:gd name="connsiteX2" fmla="*/ 5143500 w 5143500"/>
              <a:gd name="connsiteY2" fmla="*/ 5143500 h 5143500"/>
              <a:gd name="connsiteX3" fmla="*/ 0 w 5143500"/>
              <a:gd name="connsiteY3" fmla="*/ 5143500 h 5143500"/>
              <a:gd name="connsiteX4" fmla="*/ 0 w 5143500"/>
              <a:gd name="connsiteY4" fmla="*/ 0 h 5143500"/>
              <a:gd name="connsiteX0" fmla="*/ 1397000 w 5143500"/>
              <a:gd name="connsiteY0" fmla="*/ 2006600 h 5143500"/>
              <a:gd name="connsiteX1" fmla="*/ 5143500 w 5143500"/>
              <a:gd name="connsiteY1" fmla="*/ 0 h 5143500"/>
              <a:gd name="connsiteX2" fmla="*/ 5143500 w 5143500"/>
              <a:gd name="connsiteY2" fmla="*/ 5143500 h 5143500"/>
              <a:gd name="connsiteX3" fmla="*/ 0 w 5143500"/>
              <a:gd name="connsiteY3" fmla="*/ 5143500 h 5143500"/>
              <a:gd name="connsiteX4" fmla="*/ 1397000 w 5143500"/>
              <a:gd name="connsiteY4" fmla="*/ 2006600 h 5143500"/>
              <a:gd name="connsiteX0" fmla="*/ 1397000 w 5143500"/>
              <a:gd name="connsiteY0" fmla="*/ 2006600 h 5143500"/>
              <a:gd name="connsiteX1" fmla="*/ 5143500 w 5143500"/>
              <a:gd name="connsiteY1" fmla="*/ 0 h 5143500"/>
              <a:gd name="connsiteX2" fmla="*/ 5143500 w 5143500"/>
              <a:gd name="connsiteY2" fmla="*/ 5143500 h 5143500"/>
              <a:gd name="connsiteX3" fmla="*/ 0 w 5143500"/>
              <a:gd name="connsiteY3" fmla="*/ 5143500 h 5143500"/>
              <a:gd name="connsiteX4" fmla="*/ 1397000 w 5143500"/>
              <a:gd name="connsiteY4" fmla="*/ 2006600 h 5143500"/>
              <a:gd name="connsiteX0" fmla="*/ 1397000 w 5143500"/>
              <a:gd name="connsiteY0" fmla="*/ 2006600 h 5143500"/>
              <a:gd name="connsiteX1" fmla="*/ 5143500 w 5143500"/>
              <a:gd name="connsiteY1" fmla="*/ 0 h 5143500"/>
              <a:gd name="connsiteX2" fmla="*/ 5143500 w 5143500"/>
              <a:gd name="connsiteY2" fmla="*/ 5143500 h 5143500"/>
              <a:gd name="connsiteX3" fmla="*/ 0 w 5143500"/>
              <a:gd name="connsiteY3" fmla="*/ 5143500 h 5143500"/>
              <a:gd name="connsiteX4" fmla="*/ 1397000 w 5143500"/>
              <a:gd name="connsiteY4" fmla="*/ 2006600 h 5143500"/>
              <a:gd name="connsiteX0" fmla="*/ 1397000 w 5143500"/>
              <a:gd name="connsiteY0" fmla="*/ 2006600 h 5143500"/>
              <a:gd name="connsiteX1" fmla="*/ 5143500 w 5143500"/>
              <a:gd name="connsiteY1" fmla="*/ 0 h 5143500"/>
              <a:gd name="connsiteX2" fmla="*/ 5143500 w 5143500"/>
              <a:gd name="connsiteY2" fmla="*/ 5143500 h 5143500"/>
              <a:gd name="connsiteX3" fmla="*/ 0 w 5143500"/>
              <a:gd name="connsiteY3" fmla="*/ 5143500 h 5143500"/>
              <a:gd name="connsiteX4" fmla="*/ 1397000 w 5143500"/>
              <a:gd name="connsiteY4" fmla="*/ 2006600 h 5143500"/>
              <a:gd name="connsiteX0" fmla="*/ 1397000 w 5143500"/>
              <a:gd name="connsiteY0" fmla="*/ 2006600 h 5143500"/>
              <a:gd name="connsiteX1" fmla="*/ 5143500 w 5143500"/>
              <a:gd name="connsiteY1" fmla="*/ 0 h 5143500"/>
              <a:gd name="connsiteX2" fmla="*/ 5143500 w 5143500"/>
              <a:gd name="connsiteY2" fmla="*/ 5143500 h 5143500"/>
              <a:gd name="connsiteX3" fmla="*/ 0 w 5143500"/>
              <a:gd name="connsiteY3" fmla="*/ 5143500 h 5143500"/>
              <a:gd name="connsiteX4" fmla="*/ 1397000 w 5143500"/>
              <a:gd name="connsiteY4" fmla="*/ 2006600 h 5143500"/>
              <a:gd name="connsiteX0" fmla="*/ 1398254 w 5144754"/>
              <a:gd name="connsiteY0" fmla="*/ 2006600 h 5143500"/>
              <a:gd name="connsiteX1" fmla="*/ 5144754 w 5144754"/>
              <a:gd name="connsiteY1" fmla="*/ 0 h 5143500"/>
              <a:gd name="connsiteX2" fmla="*/ 5144754 w 5144754"/>
              <a:gd name="connsiteY2" fmla="*/ 5143500 h 5143500"/>
              <a:gd name="connsiteX3" fmla="*/ 1254 w 5144754"/>
              <a:gd name="connsiteY3" fmla="*/ 5143500 h 5143500"/>
              <a:gd name="connsiteX4" fmla="*/ 1398254 w 5144754"/>
              <a:gd name="connsiteY4" fmla="*/ 2006600 h 5143500"/>
              <a:gd name="connsiteX0" fmla="*/ 1419236 w 5165736"/>
              <a:gd name="connsiteY0" fmla="*/ 2006600 h 5143500"/>
              <a:gd name="connsiteX1" fmla="*/ 5165736 w 5165736"/>
              <a:gd name="connsiteY1" fmla="*/ 0 h 5143500"/>
              <a:gd name="connsiteX2" fmla="*/ 5165736 w 5165736"/>
              <a:gd name="connsiteY2" fmla="*/ 5143500 h 5143500"/>
              <a:gd name="connsiteX3" fmla="*/ 22236 w 5165736"/>
              <a:gd name="connsiteY3" fmla="*/ 5143500 h 5143500"/>
              <a:gd name="connsiteX4" fmla="*/ 1419236 w 5165736"/>
              <a:gd name="connsiteY4" fmla="*/ 2006600 h 5143500"/>
              <a:gd name="connsiteX0" fmla="*/ 1397354 w 5143854"/>
              <a:gd name="connsiteY0" fmla="*/ 2006600 h 5143500"/>
              <a:gd name="connsiteX1" fmla="*/ 5143854 w 5143854"/>
              <a:gd name="connsiteY1" fmla="*/ 0 h 5143500"/>
              <a:gd name="connsiteX2" fmla="*/ 5143854 w 5143854"/>
              <a:gd name="connsiteY2" fmla="*/ 5143500 h 5143500"/>
              <a:gd name="connsiteX3" fmla="*/ 354 w 5143854"/>
              <a:gd name="connsiteY3" fmla="*/ 5143500 h 5143500"/>
              <a:gd name="connsiteX4" fmla="*/ 1397354 w 5143854"/>
              <a:gd name="connsiteY4" fmla="*/ 2006600 h 5143500"/>
              <a:gd name="connsiteX0" fmla="*/ 1397354 w 5143854"/>
              <a:gd name="connsiteY0" fmla="*/ 2006600 h 5143500"/>
              <a:gd name="connsiteX1" fmla="*/ 5143854 w 5143854"/>
              <a:gd name="connsiteY1" fmla="*/ 0 h 5143500"/>
              <a:gd name="connsiteX2" fmla="*/ 5143854 w 5143854"/>
              <a:gd name="connsiteY2" fmla="*/ 5143500 h 5143500"/>
              <a:gd name="connsiteX3" fmla="*/ 354 w 5143854"/>
              <a:gd name="connsiteY3" fmla="*/ 5143500 h 5143500"/>
              <a:gd name="connsiteX4" fmla="*/ 1397354 w 5143854"/>
              <a:gd name="connsiteY4" fmla="*/ 2006600 h 5143500"/>
              <a:gd name="connsiteX0" fmla="*/ 1397354 w 5143854"/>
              <a:gd name="connsiteY0" fmla="*/ 2006600 h 5143500"/>
              <a:gd name="connsiteX1" fmla="*/ 5143854 w 5143854"/>
              <a:gd name="connsiteY1" fmla="*/ 0 h 5143500"/>
              <a:gd name="connsiteX2" fmla="*/ 5143854 w 5143854"/>
              <a:gd name="connsiteY2" fmla="*/ 5143500 h 5143500"/>
              <a:gd name="connsiteX3" fmla="*/ 354 w 5143854"/>
              <a:gd name="connsiteY3" fmla="*/ 5143500 h 5143500"/>
              <a:gd name="connsiteX4" fmla="*/ 1397354 w 5143854"/>
              <a:gd name="connsiteY4" fmla="*/ 2006600 h 5143500"/>
              <a:gd name="connsiteX0" fmla="*/ 1397354 w 5143854"/>
              <a:gd name="connsiteY0" fmla="*/ 2006600 h 5143500"/>
              <a:gd name="connsiteX1" fmla="*/ 5143854 w 5143854"/>
              <a:gd name="connsiteY1" fmla="*/ 0 h 5143500"/>
              <a:gd name="connsiteX2" fmla="*/ 5143854 w 5143854"/>
              <a:gd name="connsiteY2" fmla="*/ 5143500 h 5143500"/>
              <a:gd name="connsiteX3" fmla="*/ 354 w 5143854"/>
              <a:gd name="connsiteY3" fmla="*/ 5143500 h 5143500"/>
              <a:gd name="connsiteX4" fmla="*/ 1397354 w 5143854"/>
              <a:gd name="connsiteY4" fmla="*/ 2006600 h 5143500"/>
              <a:gd name="connsiteX0" fmla="*/ 1600466 w 5143766"/>
              <a:gd name="connsiteY0" fmla="*/ 2120900 h 5143500"/>
              <a:gd name="connsiteX1" fmla="*/ 5143766 w 5143766"/>
              <a:gd name="connsiteY1" fmla="*/ 0 h 5143500"/>
              <a:gd name="connsiteX2" fmla="*/ 5143766 w 5143766"/>
              <a:gd name="connsiteY2" fmla="*/ 5143500 h 5143500"/>
              <a:gd name="connsiteX3" fmla="*/ 266 w 5143766"/>
              <a:gd name="connsiteY3" fmla="*/ 5143500 h 5143500"/>
              <a:gd name="connsiteX4" fmla="*/ 1600466 w 5143766"/>
              <a:gd name="connsiteY4" fmla="*/ 2120900 h 5143500"/>
              <a:gd name="connsiteX0" fmla="*/ 1435433 w 5143833"/>
              <a:gd name="connsiteY0" fmla="*/ 2159000 h 5143500"/>
              <a:gd name="connsiteX1" fmla="*/ 5143833 w 5143833"/>
              <a:gd name="connsiteY1" fmla="*/ 0 h 5143500"/>
              <a:gd name="connsiteX2" fmla="*/ 5143833 w 5143833"/>
              <a:gd name="connsiteY2" fmla="*/ 5143500 h 5143500"/>
              <a:gd name="connsiteX3" fmla="*/ 333 w 5143833"/>
              <a:gd name="connsiteY3" fmla="*/ 5143500 h 5143500"/>
              <a:gd name="connsiteX4" fmla="*/ 1435433 w 5143833"/>
              <a:gd name="connsiteY4" fmla="*/ 2159000 h 5143500"/>
              <a:gd name="connsiteX0" fmla="*/ 1435433 w 5143833"/>
              <a:gd name="connsiteY0" fmla="*/ 2159000 h 5143500"/>
              <a:gd name="connsiteX1" fmla="*/ 5143833 w 5143833"/>
              <a:gd name="connsiteY1" fmla="*/ 0 h 5143500"/>
              <a:gd name="connsiteX2" fmla="*/ 5143833 w 5143833"/>
              <a:gd name="connsiteY2" fmla="*/ 5143500 h 5143500"/>
              <a:gd name="connsiteX3" fmla="*/ 333 w 5143833"/>
              <a:gd name="connsiteY3" fmla="*/ 5143500 h 5143500"/>
              <a:gd name="connsiteX4" fmla="*/ 1435433 w 5143833"/>
              <a:gd name="connsiteY4" fmla="*/ 2159000 h 5143500"/>
              <a:gd name="connsiteX0" fmla="*/ 1435433 w 5143833"/>
              <a:gd name="connsiteY0" fmla="*/ 2159000 h 5143500"/>
              <a:gd name="connsiteX1" fmla="*/ 5143833 w 5143833"/>
              <a:gd name="connsiteY1" fmla="*/ 0 h 5143500"/>
              <a:gd name="connsiteX2" fmla="*/ 5143833 w 5143833"/>
              <a:gd name="connsiteY2" fmla="*/ 5143500 h 5143500"/>
              <a:gd name="connsiteX3" fmla="*/ 1105234 w 5143833"/>
              <a:gd name="connsiteY3" fmla="*/ 5143500 h 5143500"/>
              <a:gd name="connsiteX4" fmla="*/ 333 w 5143833"/>
              <a:gd name="connsiteY4" fmla="*/ 5143500 h 5143500"/>
              <a:gd name="connsiteX5" fmla="*/ 1435433 w 5143833"/>
              <a:gd name="connsiteY5" fmla="*/ 2159000 h 5143500"/>
              <a:gd name="connsiteX0" fmla="*/ 487278 w 4195678"/>
              <a:gd name="connsiteY0" fmla="*/ 2159000 h 5168900"/>
              <a:gd name="connsiteX1" fmla="*/ 4195678 w 4195678"/>
              <a:gd name="connsiteY1" fmla="*/ 0 h 5168900"/>
              <a:gd name="connsiteX2" fmla="*/ 4195678 w 4195678"/>
              <a:gd name="connsiteY2" fmla="*/ 5143500 h 5168900"/>
              <a:gd name="connsiteX3" fmla="*/ 157079 w 4195678"/>
              <a:gd name="connsiteY3" fmla="*/ 5143500 h 5168900"/>
              <a:gd name="connsiteX4" fmla="*/ 144378 w 4195678"/>
              <a:gd name="connsiteY4" fmla="*/ 5168900 h 5168900"/>
              <a:gd name="connsiteX5" fmla="*/ 487278 w 4195678"/>
              <a:gd name="connsiteY5" fmla="*/ 2159000 h 5168900"/>
              <a:gd name="connsiteX0" fmla="*/ 928533 w 4636933"/>
              <a:gd name="connsiteY0" fmla="*/ 2159000 h 5181600"/>
              <a:gd name="connsiteX1" fmla="*/ 4636933 w 4636933"/>
              <a:gd name="connsiteY1" fmla="*/ 0 h 5181600"/>
              <a:gd name="connsiteX2" fmla="*/ 4636933 w 4636933"/>
              <a:gd name="connsiteY2" fmla="*/ 5143500 h 5181600"/>
              <a:gd name="connsiteX3" fmla="*/ 598334 w 4636933"/>
              <a:gd name="connsiteY3" fmla="*/ 5143500 h 5181600"/>
              <a:gd name="connsiteX4" fmla="*/ 1433 w 4636933"/>
              <a:gd name="connsiteY4" fmla="*/ 5181600 h 5181600"/>
              <a:gd name="connsiteX5" fmla="*/ 928533 w 4636933"/>
              <a:gd name="connsiteY5" fmla="*/ 2159000 h 5181600"/>
              <a:gd name="connsiteX0" fmla="*/ 927100 w 4635500"/>
              <a:gd name="connsiteY0" fmla="*/ 2159000 h 5181600"/>
              <a:gd name="connsiteX1" fmla="*/ 4635500 w 4635500"/>
              <a:gd name="connsiteY1" fmla="*/ 0 h 5181600"/>
              <a:gd name="connsiteX2" fmla="*/ 4635500 w 4635500"/>
              <a:gd name="connsiteY2" fmla="*/ 5143500 h 5181600"/>
              <a:gd name="connsiteX3" fmla="*/ 596901 w 4635500"/>
              <a:gd name="connsiteY3" fmla="*/ 5143500 h 5181600"/>
              <a:gd name="connsiteX4" fmla="*/ 0 w 4635500"/>
              <a:gd name="connsiteY4" fmla="*/ 5181600 h 5181600"/>
              <a:gd name="connsiteX5" fmla="*/ 927100 w 4635500"/>
              <a:gd name="connsiteY5" fmla="*/ 2159000 h 5181600"/>
              <a:gd name="connsiteX0" fmla="*/ 927100 w 4635500"/>
              <a:gd name="connsiteY0" fmla="*/ 2159000 h 5181600"/>
              <a:gd name="connsiteX1" fmla="*/ 4635500 w 4635500"/>
              <a:gd name="connsiteY1" fmla="*/ 0 h 5181600"/>
              <a:gd name="connsiteX2" fmla="*/ 4635500 w 4635500"/>
              <a:gd name="connsiteY2" fmla="*/ 5143500 h 5181600"/>
              <a:gd name="connsiteX3" fmla="*/ 596901 w 4635500"/>
              <a:gd name="connsiteY3" fmla="*/ 5143500 h 5181600"/>
              <a:gd name="connsiteX4" fmla="*/ 0 w 4635500"/>
              <a:gd name="connsiteY4" fmla="*/ 5181600 h 5181600"/>
              <a:gd name="connsiteX5" fmla="*/ 927100 w 4635500"/>
              <a:gd name="connsiteY5" fmla="*/ 2159000 h 5181600"/>
              <a:gd name="connsiteX0" fmla="*/ 927100 w 4635500"/>
              <a:gd name="connsiteY0" fmla="*/ 2159000 h 5181600"/>
              <a:gd name="connsiteX1" fmla="*/ 4635500 w 4635500"/>
              <a:gd name="connsiteY1" fmla="*/ 0 h 5181600"/>
              <a:gd name="connsiteX2" fmla="*/ 4635500 w 4635500"/>
              <a:gd name="connsiteY2" fmla="*/ 5143500 h 5181600"/>
              <a:gd name="connsiteX3" fmla="*/ 596901 w 4635500"/>
              <a:gd name="connsiteY3" fmla="*/ 5143500 h 5181600"/>
              <a:gd name="connsiteX4" fmla="*/ 0 w 4635500"/>
              <a:gd name="connsiteY4" fmla="*/ 5181600 h 5181600"/>
              <a:gd name="connsiteX5" fmla="*/ 927100 w 4635500"/>
              <a:gd name="connsiteY5" fmla="*/ 2159000 h 5181600"/>
              <a:gd name="connsiteX0" fmla="*/ 927100 w 4635500"/>
              <a:gd name="connsiteY0" fmla="*/ 2159000 h 5181600"/>
              <a:gd name="connsiteX1" fmla="*/ 4635500 w 4635500"/>
              <a:gd name="connsiteY1" fmla="*/ 0 h 5181600"/>
              <a:gd name="connsiteX2" fmla="*/ 4635500 w 4635500"/>
              <a:gd name="connsiteY2" fmla="*/ 5143500 h 5181600"/>
              <a:gd name="connsiteX3" fmla="*/ 596901 w 4635500"/>
              <a:gd name="connsiteY3" fmla="*/ 5143500 h 5181600"/>
              <a:gd name="connsiteX4" fmla="*/ 0 w 4635500"/>
              <a:gd name="connsiteY4" fmla="*/ 5181600 h 5181600"/>
              <a:gd name="connsiteX5" fmla="*/ 927100 w 4635500"/>
              <a:gd name="connsiteY5" fmla="*/ 2159000 h 5181600"/>
              <a:gd name="connsiteX0" fmla="*/ 927100 w 4635500"/>
              <a:gd name="connsiteY0" fmla="*/ 2159000 h 5181600"/>
              <a:gd name="connsiteX1" fmla="*/ 4635500 w 4635500"/>
              <a:gd name="connsiteY1" fmla="*/ 0 h 5181600"/>
              <a:gd name="connsiteX2" fmla="*/ 4635500 w 4635500"/>
              <a:gd name="connsiteY2" fmla="*/ 5143500 h 5181600"/>
              <a:gd name="connsiteX3" fmla="*/ 596901 w 4635500"/>
              <a:gd name="connsiteY3" fmla="*/ 5143500 h 5181600"/>
              <a:gd name="connsiteX4" fmla="*/ 0 w 4635500"/>
              <a:gd name="connsiteY4" fmla="*/ 5181600 h 5181600"/>
              <a:gd name="connsiteX5" fmla="*/ 927100 w 4635500"/>
              <a:gd name="connsiteY5" fmla="*/ 2159000 h 5181600"/>
              <a:gd name="connsiteX0" fmla="*/ 927100 w 4635500"/>
              <a:gd name="connsiteY0" fmla="*/ 2159000 h 5181600"/>
              <a:gd name="connsiteX1" fmla="*/ 4635500 w 4635500"/>
              <a:gd name="connsiteY1" fmla="*/ 0 h 5181600"/>
              <a:gd name="connsiteX2" fmla="*/ 4635500 w 4635500"/>
              <a:gd name="connsiteY2" fmla="*/ 5143500 h 5181600"/>
              <a:gd name="connsiteX3" fmla="*/ 596901 w 4635500"/>
              <a:gd name="connsiteY3" fmla="*/ 5143500 h 5181600"/>
              <a:gd name="connsiteX4" fmla="*/ 0 w 4635500"/>
              <a:gd name="connsiteY4" fmla="*/ 5181600 h 5181600"/>
              <a:gd name="connsiteX5" fmla="*/ 927100 w 4635500"/>
              <a:gd name="connsiteY5" fmla="*/ 2159000 h 5181600"/>
              <a:gd name="connsiteX0" fmla="*/ 927100 w 4635500"/>
              <a:gd name="connsiteY0" fmla="*/ 2159000 h 5143500"/>
              <a:gd name="connsiteX1" fmla="*/ 4635500 w 4635500"/>
              <a:gd name="connsiteY1" fmla="*/ 0 h 5143500"/>
              <a:gd name="connsiteX2" fmla="*/ 4635500 w 4635500"/>
              <a:gd name="connsiteY2" fmla="*/ 5143500 h 5143500"/>
              <a:gd name="connsiteX3" fmla="*/ 596901 w 4635500"/>
              <a:gd name="connsiteY3" fmla="*/ 5143500 h 5143500"/>
              <a:gd name="connsiteX4" fmla="*/ 0 w 4635500"/>
              <a:gd name="connsiteY4" fmla="*/ 5143500 h 5143500"/>
              <a:gd name="connsiteX5" fmla="*/ 927100 w 4635500"/>
              <a:gd name="connsiteY5" fmla="*/ 2159000 h 5143500"/>
              <a:gd name="connsiteX0" fmla="*/ 0 w 4635500"/>
              <a:gd name="connsiteY0" fmla="*/ 5143500 h 5143500"/>
              <a:gd name="connsiteX1" fmla="*/ 4635500 w 4635500"/>
              <a:gd name="connsiteY1" fmla="*/ 0 h 5143500"/>
              <a:gd name="connsiteX2" fmla="*/ 4635500 w 4635500"/>
              <a:gd name="connsiteY2" fmla="*/ 5143500 h 5143500"/>
              <a:gd name="connsiteX3" fmla="*/ 596901 w 4635500"/>
              <a:gd name="connsiteY3" fmla="*/ 5143500 h 5143500"/>
              <a:gd name="connsiteX4" fmla="*/ 0 w 4635500"/>
              <a:gd name="connsiteY4" fmla="*/ 5143500 h 5143500"/>
              <a:gd name="connsiteX0" fmla="*/ 0 w 4635500"/>
              <a:gd name="connsiteY0" fmla="*/ 5143500 h 5143500"/>
              <a:gd name="connsiteX1" fmla="*/ 4635500 w 4635500"/>
              <a:gd name="connsiteY1" fmla="*/ 0 h 5143500"/>
              <a:gd name="connsiteX2" fmla="*/ 4635500 w 4635500"/>
              <a:gd name="connsiteY2" fmla="*/ 5143500 h 5143500"/>
              <a:gd name="connsiteX3" fmla="*/ 596901 w 4635500"/>
              <a:gd name="connsiteY3" fmla="*/ 5143500 h 5143500"/>
              <a:gd name="connsiteX4" fmla="*/ 0 w 4635500"/>
              <a:gd name="connsiteY4" fmla="*/ 5143500 h 5143500"/>
              <a:gd name="connsiteX0" fmla="*/ 0 w 4635500"/>
              <a:gd name="connsiteY0" fmla="*/ 5145147 h 5145147"/>
              <a:gd name="connsiteX1" fmla="*/ 4635500 w 4635500"/>
              <a:gd name="connsiteY1" fmla="*/ 1647 h 5145147"/>
              <a:gd name="connsiteX2" fmla="*/ 4635500 w 4635500"/>
              <a:gd name="connsiteY2" fmla="*/ 5145147 h 5145147"/>
              <a:gd name="connsiteX3" fmla="*/ 596901 w 4635500"/>
              <a:gd name="connsiteY3" fmla="*/ 5145147 h 5145147"/>
              <a:gd name="connsiteX4" fmla="*/ 0 w 4635500"/>
              <a:gd name="connsiteY4" fmla="*/ 5145147 h 5145147"/>
              <a:gd name="connsiteX0" fmla="*/ 0 w 4635500"/>
              <a:gd name="connsiteY0" fmla="*/ 5143500 h 5143500"/>
              <a:gd name="connsiteX1" fmla="*/ 4635500 w 4635500"/>
              <a:gd name="connsiteY1" fmla="*/ 0 h 5143500"/>
              <a:gd name="connsiteX2" fmla="*/ 4635500 w 4635500"/>
              <a:gd name="connsiteY2" fmla="*/ 5143500 h 5143500"/>
              <a:gd name="connsiteX3" fmla="*/ 596901 w 4635500"/>
              <a:gd name="connsiteY3" fmla="*/ 5143500 h 5143500"/>
              <a:gd name="connsiteX4" fmla="*/ 0 w 4635500"/>
              <a:gd name="connsiteY4" fmla="*/ 5143500 h 5143500"/>
              <a:gd name="connsiteX0" fmla="*/ 0 w 4635500"/>
              <a:gd name="connsiteY0" fmla="*/ 5143500 h 5143500"/>
              <a:gd name="connsiteX1" fmla="*/ 4635500 w 4635500"/>
              <a:gd name="connsiteY1" fmla="*/ 0 h 5143500"/>
              <a:gd name="connsiteX2" fmla="*/ 4635500 w 4635500"/>
              <a:gd name="connsiteY2" fmla="*/ 5143500 h 5143500"/>
              <a:gd name="connsiteX3" fmla="*/ 596901 w 4635500"/>
              <a:gd name="connsiteY3" fmla="*/ 5143500 h 5143500"/>
              <a:gd name="connsiteX4" fmla="*/ 0 w 4635500"/>
              <a:gd name="connsiteY4" fmla="*/ 5143500 h 5143500"/>
              <a:gd name="connsiteX0" fmla="*/ 0 w 4457700"/>
              <a:gd name="connsiteY0" fmla="*/ 5143500 h 5143500"/>
              <a:gd name="connsiteX1" fmla="*/ 4457700 w 4457700"/>
              <a:gd name="connsiteY1" fmla="*/ 0 h 5143500"/>
              <a:gd name="connsiteX2" fmla="*/ 4457700 w 4457700"/>
              <a:gd name="connsiteY2" fmla="*/ 5143500 h 5143500"/>
              <a:gd name="connsiteX3" fmla="*/ 419101 w 4457700"/>
              <a:gd name="connsiteY3" fmla="*/ 5143500 h 5143500"/>
              <a:gd name="connsiteX4" fmla="*/ 0 w 4457700"/>
              <a:gd name="connsiteY4" fmla="*/ 5143500 h 5143500"/>
              <a:gd name="connsiteX0" fmla="*/ 0 w 4610100"/>
              <a:gd name="connsiteY0" fmla="*/ 5156200 h 5156200"/>
              <a:gd name="connsiteX1" fmla="*/ 4610100 w 4610100"/>
              <a:gd name="connsiteY1" fmla="*/ 0 h 5156200"/>
              <a:gd name="connsiteX2" fmla="*/ 4610100 w 4610100"/>
              <a:gd name="connsiteY2" fmla="*/ 5143500 h 5156200"/>
              <a:gd name="connsiteX3" fmla="*/ 571501 w 4610100"/>
              <a:gd name="connsiteY3" fmla="*/ 5143500 h 5156200"/>
              <a:gd name="connsiteX4" fmla="*/ 0 w 4610100"/>
              <a:gd name="connsiteY4" fmla="*/ 5156200 h 5156200"/>
              <a:gd name="connsiteX0" fmla="*/ 0 w 4610100"/>
              <a:gd name="connsiteY0" fmla="*/ 5156200 h 5156200"/>
              <a:gd name="connsiteX1" fmla="*/ 4610100 w 4610100"/>
              <a:gd name="connsiteY1" fmla="*/ 0 h 5156200"/>
              <a:gd name="connsiteX2" fmla="*/ 4610100 w 4610100"/>
              <a:gd name="connsiteY2" fmla="*/ 5143500 h 5156200"/>
              <a:gd name="connsiteX3" fmla="*/ 571501 w 4610100"/>
              <a:gd name="connsiteY3" fmla="*/ 5143500 h 5156200"/>
              <a:gd name="connsiteX4" fmla="*/ 0 w 4610100"/>
              <a:gd name="connsiteY4" fmla="*/ 5156200 h 5156200"/>
              <a:gd name="connsiteX0" fmla="*/ 0 w 4610100"/>
              <a:gd name="connsiteY0" fmla="*/ 5156200 h 5156200"/>
              <a:gd name="connsiteX1" fmla="*/ 4610100 w 4610100"/>
              <a:gd name="connsiteY1" fmla="*/ 0 h 5156200"/>
              <a:gd name="connsiteX2" fmla="*/ 4610100 w 4610100"/>
              <a:gd name="connsiteY2" fmla="*/ 5143500 h 5156200"/>
              <a:gd name="connsiteX3" fmla="*/ 571501 w 4610100"/>
              <a:gd name="connsiteY3" fmla="*/ 5143500 h 5156200"/>
              <a:gd name="connsiteX4" fmla="*/ 0 w 4610100"/>
              <a:gd name="connsiteY4" fmla="*/ 5156200 h 5156200"/>
              <a:gd name="connsiteX0" fmla="*/ 0 w 4610100"/>
              <a:gd name="connsiteY0" fmla="*/ 5130800 h 5143500"/>
              <a:gd name="connsiteX1" fmla="*/ 4610100 w 4610100"/>
              <a:gd name="connsiteY1" fmla="*/ 0 h 5143500"/>
              <a:gd name="connsiteX2" fmla="*/ 4610100 w 4610100"/>
              <a:gd name="connsiteY2" fmla="*/ 5143500 h 5143500"/>
              <a:gd name="connsiteX3" fmla="*/ 571501 w 4610100"/>
              <a:gd name="connsiteY3" fmla="*/ 5143500 h 5143500"/>
              <a:gd name="connsiteX4" fmla="*/ 0 w 4610100"/>
              <a:gd name="connsiteY4" fmla="*/ 5130800 h 5143500"/>
              <a:gd name="connsiteX0" fmla="*/ 0 w 4610100"/>
              <a:gd name="connsiteY0" fmla="*/ 5130800 h 5143500"/>
              <a:gd name="connsiteX1" fmla="*/ 4610100 w 4610100"/>
              <a:gd name="connsiteY1" fmla="*/ 0 h 5143500"/>
              <a:gd name="connsiteX2" fmla="*/ 4610100 w 4610100"/>
              <a:gd name="connsiteY2" fmla="*/ 5143500 h 5143500"/>
              <a:gd name="connsiteX3" fmla="*/ 571501 w 4610100"/>
              <a:gd name="connsiteY3" fmla="*/ 5143500 h 5143500"/>
              <a:gd name="connsiteX4" fmla="*/ 0 w 4610100"/>
              <a:gd name="connsiteY4" fmla="*/ 5130800 h 5143500"/>
              <a:gd name="connsiteX0" fmla="*/ 0 w 4610100"/>
              <a:gd name="connsiteY0" fmla="*/ 5130800 h 5143500"/>
              <a:gd name="connsiteX1" fmla="*/ 4610100 w 4610100"/>
              <a:gd name="connsiteY1" fmla="*/ 0 h 5143500"/>
              <a:gd name="connsiteX2" fmla="*/ 4610100 w 4610100"/>
              <a:gd name="connsiteY2" fmla="*/ 5143500 h 5143500"/>
              <a:gd name="connsiteX3" fmla="*/ 571501 w 4610100"/>
              <a:gd name="connsiteY3" fmla="*/ 5143500 h 5143500"/>
              <a:gd name="connsiteX4" fmla="*/ 0 w 4610100"/>
              <a:gd name="connsiteY4" fmla="*/ 51308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0100" h="5143500">
                <a:moveTo>
                  <a:pt x="0" y="5130800"/>
                </a:moveTo>
                <a:cubicBezTo>
                  <a:pt x="653173" y="1169622"/>
                  <a:pt x="2987031" y="120528"/>
                  <a:pt x="4610100" y="0"/>
                </a:cubicBezTo>
                <a:lnTo>
                  <a:pt x="4610100" y="5143500"/>
                </a:lnTo>
                <a:lnTo>
                  <a:pt x="571501" y="5143500"/>
                </a:lnTo>
                <a:lnTo>
                  <a:pt x="0" y="5130800"/>
                </a:lnTo>
                <a:close/>
              </a:path>
            </a:pathLst>
          </a:custGeom>
          <a:solidFill>
            <a:srgbClr val="4F2D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0699" y="3307105"/>
            <a:ext cx="4029864" cy="367445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>
              <a:buNone/>
              <a:defRPr sz="2000" b="1">
                <a:solidFill>
                  <a:srgbClr val="00A7B5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718560"/>
            <a:ext cx="4032250" cy="399414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>
              <a:buNone/>
              <a:defRPr sz="1800" baseline="0">
                <a:solidFill>
                  <a:srgbClr val="00A7B5"/>
                </a:solidFill>
              </a:defRPr>
            </a:lvl1pPr>
          </a:lstStyle>
          <a:p>
            <a:pPr lvl="0"/>
            <a:r>
              <a:rPr lang="en-US" dirty="0"/>
              <a:t>Click to add position or firm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74621" y="1359603"/>
            <a:ext cx="4025944" cy="114071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000" b="1">
                <a:solidFill>
                  <a:srgbClr val="4F2D7F"/>
                </a:solidFill>
              </a:defRPr>
            </a:lvl1pPr>
            <a:lvl2pPr marL="456938" indent="0">
              <a:buNone/>
              <a:defRPr/>
            </a:lvl2pPr>
            <a:lvl3pPr marL="913905" indent="0">
              <a:buNone/>
              <a:defRPr/>
            </a:lvl3pPr>
            <a:lvl4pPr marL="1370852" indent="0">
              <a:buNone/>
              <a:defRPr/>
            </a:lvl4pPr>
            <a:lvl5pPr marL="1827809" indent="0">
              <a:buNone/>
              <a:defRPr/>
            </a:lvl5pPr>
          </a:lstStyle>
          <a:p>
            <a:pPr lvl="0"/>
            <a:r>
              <a:rPr lang="en-US" dirty="0"/>
              <a:t>Click here to add </a:t>
            </a:r>
            <a:br>
              <a:rPr lang="en-US" dirty="0"/>
            </a:br>
            <a:r>
              <a:rPr lang="en-US" dirty="0"/>
              <a:t>title on this slide</a:t>
            </a:r>
          </a:p>
        </p:txBody>
      </p:sp>
      <p:pic>
        <p:nvPicPr>
          <p:cNvPr id="10" name="GTLogoNoTag" hidden="1">
            <a:extLst>
              <a:ext uri="{FF2B5EF4-FFF2-40B4-BE49-F238E27FC236}">
                <a16:creationId xmlns:a16="http://schemas.microsoft.com/office/drawing/2014/main" id="{FF6BD41E-DAEE-4CE4-BCC6-962CEFF39C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  <p:pic>
        <p:nvPicPr>
          <p:cNvPr id="11" name="GTLogo">
            <a:extLst>
              <a:ext uri="{FF2B5EF4-FFF2-40B4-BE49-F238E27FC236}">
                <a16:creationId xmlns:a16="http://schemas.microsoft.com/office/drawing/2014/main" id="{15539258-3354-4248-BC3F-B1BEA23E4E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595131-09CB-4CE7-BA68-9481401EC219}"/>
              </a:ext>
            </a:extLst>
          </p:cNvPr>
          <p:cNvSpPr/>
          <p:nvPr userDrawn="1"/>
        </p:nvSpPr>
        <p:spPr>
          <a:xfrm>
            <a:off x="9220200" y="0"/>
            <a:ext cx="1466850" cy="303276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t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GB" sz="800" b="1" dirty="0"/>
              <a:t>SOLID ARC </a:t>
            </a:r>
            <a:br>
              <a:rPr lang="en-GB" sz="800" b="1" dirty="0"/>
            </a:br>
            <a:r>
              <a:rPr lang="en-GB" sz="800" b="1" dirty="0"/>
              <a:t>COVER OPTION 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GB" sz="800" b="0" dirty="0"/>
              <a:t>If you want to change the purple arc to an illustration or photo please use the other cover options available.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GB" sz="800" b="0" dirty="0"/>
              <a:t>If you want to change the colour of the arc:</a:t>
            </a:r>
          </a:p>
          <a:p>
            <a:pPr marL="92031" marR="0" lvl="0" indent="-9203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800" b="0" dirty="0"/>
              <a:t>From the ribbon click on the ‘View’ tab and select ‘Slide Master’</a:t>
            </a:r>
          </a:p>
          <a:p>
            <a:pPr marL="92031" marR="0" lvl="0" indent="-9203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800" b="0" dirty="0"/>
              <a:t>Navigate to the layout and select the arc</a:t>
            </a:r>
          </a:p>
          <a:p>
            <a:pPr marL="92031" marR="0" lvl="0" indent="-9203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800" b="0" dirty="0"/>
              <a:t>You can now access the colour palette and change the colour as required</a:t>
            </a:r>
          </a:p>
          <a:p>
            <a:pPr marL="92031" marR="0" lvl="0" indent="-9203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800" b="0" dirty="0"/>
              <a:t>Click on ‘Close Master View’ to exit the slide master area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en-GB" sz="800" b="0" dirty="0"/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en-GB" sz="800" b="0" dirty="0"/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en-GB" sz="800" b="0" dirty="0"/>
          </a:p>
        </p:txBody>
      </p:sp>
    </p:spTree>
    <p:extLst>
      <p:ext uri="{BB962C8B-B14F-4D97-AF65-F5344CB8AC3E}">
        <p14:creationId xmlns:p14="http://schemas.microsoft.com/office/powerpoint/2010/main" val="4148968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 Grey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"/>
            <a:ext cx="9144000" cy="4695825"/>
          </a:xfrm>
          <a:prstGeom prst="rect">
            <a:avLst/>
          </a:prstGeom>
          <a:solidFill>
            <a:srgbClr val="DED8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 Placeholder 1"/>
          <p:cNvSpPr>
            <a:spLocks noGrp="1"/>
          </p:cNvSpPr>
          <p:nvPr userDrawn="1">
            <p:ph type="body" sz="quarter" idx="18"/>
          </p:nvPr>
        </p:nvSpPr>
        <p:spPr>
          <a:xfrm>
            <a:off x="0" y="1"/>
            <a:ext cx="9144000" cy="4695824"/>
          </a:xfrm>
        </p:spPr>
        <p:txBody>
          <a:bodyPr anchor="ctr" anchorCtr="1"/>
          <a:lstStyle>
            <a:lvl1pPr marL="0" indent="0" algn="ctr">
              <a:buNone/>
              <a:defRPr/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Font typeface="Arial" panose="020B0604020202020204" pitchFamily="34" charset="0"/>
              <a:buNone/>
              <a:defRPr/>
            </a:lvl4pPr>
            <a:lvl5pPr marL="0" indent="0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4318001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defTabSz="457142"/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Freeform 9"/>
          <p:cNvSpPr>
            <a:spLocks noEditPoints="1"/>
          </p:cNvSpPr>
          <p:nvPr userDrawn="1"/>
        </p:nvSpPr>
        <p:spPr bwMode="auto">
          <a:xfrm>
            <a:off x="4318001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defTabSz="457142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15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00564" y="1466854"/>
            <a:ext cx="4175124" cy="2699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4279111" y="2595398"/>
            <a:ext cx="442913" cy="442913"/>
          </a:xfrm>
          <a:prstGeom prst="ellipse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1"/>
          </a:solidFill>
        </p:spPr>
        <p:txBody>
          <a:bodyPr lIns="71993" tIns="71993" rIns="179978" bIns="71993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20" y="1466851"/>
            <a:ext cx="3892673" cy="2689226"/>
          </a:xfrm>
          <a:noFill/>
        </p:spPr>
        <p:txBody>
          <a:bodyPr lIns="71993" tIns="71993" rIns="71993" bIns="71993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5652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54"/>
            <a:ext cx="4175124" cy="2699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11" y="2595398"/>
            <a:ext cx="442913" cy="44291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3"/>
          </a:solidFill>
        </p:spPr>
        <p:txBody>
          <a:bodyPr lIns="71993" tIns="71993" rIns="179978" bIns="71993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20" y="1466851"/>
            <a:ext cx="3892673" cy="2689226"/>
          </a:xfrm>
          <a:noFill/>
        </p:spPr>
        <p:txBody>
          <a:bodyPr lIns="71993" tIns="71993" rIns="71993" bIns="71993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4366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54"/>
            <a:ext cx="4175124" cy="2699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11" y="2595398"/>
            <a:ext cx="442913" cy="44291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5"/>
          </a:solidFill>
        </p:spPr>
        <p:txBody>
          <a:bodyPr lIns="71993" tIns="71993" rIns="179978" bIns="71993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20" y="1466851"/>
            <a:ext cx="3892673" cy="2689226"/>
          </a:xfrm>
          <a:noFill/>
        </p:spPr>
        <p:txBody>
          <a:bodyPr lIns="71993" tIns="71993" rIns="71993" bIns="71993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5633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54"/>
            <a:ext cx="4175124" cy="2699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11" y="2595398"/>
            <a:ext cx="442913" cy="44291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4"/>
          </a:solidFill>
        </p:spPr>
        <p:txBody>
          <a:bodyPr lIns="71993" tIns="71993" rIns="179978" bIns="71993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20" y="1466851"/>
            <a:ext cx="3892673" cy="2689226"/>
          </a:xfrm>
          <a:noFill/>
        </p:spPr>
        <p:txBody>
          <a:bodyPr lIns="71993" tIns="71993" rIns="71993" bIns="71993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2915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54"/>
            <a:ext cx="4175124" cy="2699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11" y="2595398"/>
            <a:ext cx="442913" cy="442913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6"/>
          </a:solidFill>
        </p:spPr>
        <p:txBody>
          <a:bodyPr lIns="71993" tIns="71993" rIns="179978" bIns="71993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20" y="1466851"/>
            <a:ext cx="3892673" cy="2689226"/>
          </a:xfrm>
          <a:noFill/>
        </p:spPr>
        <p:txBody>
          <a:bodyPr lIns="71993" tIns="71993" rIns="71993" bIns="71993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1414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54"/>
            <a:ext cx="4175124" cy="2699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11" y="2595398"/>
            <a:ext cx="442913" cy="4429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2"/>
          </a:solidFill>
        </p:spPr>
        <p:txBody>
          <a:bodyPr lIns="71993" tIns="71993" rIns="179978" bIns="71993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20" y="1466851"/>
            <a:ext cx="3892673" cy="2689226"/>
          </a:xfrm>
          <a:noFill/>
        </p:spPr>
        <p:txBody>
          <a:bodyPr lIns="71993" tIns="71993" rIns="71993" bIns="71993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6533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69371" y="1466850"/>
            <a:ext cx="8206318" cy="3228976"/>
          </a:xfrm>
          <a:solidFill>
            <a:schemeClr val="accent1"/>
          </a:solidFill>
        </p:spPr>
        <p:txBody>
          <a:bodyPr lIns="71993" tIns="71993" rIns="71993" bIns="71993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2389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o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8"/>
          <p:cNvSpPr>
            <a:spLocks noGrp="1"/>
          </p:cNvSpPr>
          <p:nvPr>
            <p:ph type="media" sz="quarter" idx="12" hasCustomPrompt="1"/>
          </p:nvPr>
        </p:nvSpPr>
        <p:spPr>
          <a:xfrm>
            <a:off x="5" y="0"/>
            <a:ext cx="9143999" cy="5143500"/>
          </a:xfrm>
          <a:prstGeom prst="rect">
            <a:avLst/>
          </a:prstGeom>
          <a:noFill/>
        </p:spPr>
        <p:txBody>
          <a:bodyPr vert="horz" lIns="0" tIns="0" rIns="0" bIns="0" anchor="ctr" anchorCtr="1"/>
          <a:lstStyle>
            <a:lvl1pPr marL="0" indent="0">
              <a:buNone/>
              <a:defRPr sz="13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icon to insert footage</a:t>
            </a:r>
          </a:p>
        </p:txBody>
      </p:sp>
    </p:spTree>
    <p:extLst>
      <p:ext uri="{BB962C8B-B14F-4D97-AF65-F5344CB8AC3E}">
        <p14:creationId xmlns:p14="http://schemas.microsoft.com/office/powerpoint/2010/main" val="15838786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00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2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469400" y="4887834"/>
            <a:ext cx="2626255" cy="0"/>
          </a:xfrm>
          <a:prstGeom prst="line">
            <a:avLst/>
          </a:prstGeom>
          <a:ln w="1905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3"/>
          <p:cNvSpPr>
            <a:spLocks noGrp="1"/>
          </p:cNvSpPr>
          <p:nvPr>
            <p:ph type="title" hasCustomPrompt="1"/>
          </p:nvPr>
        </p:nvSpPr>
        <p:spPr>
          <a:xfrm>
            <a:off x="468313" y="2619375"/>
            <a:ext cx="8207372" cy="1569556"/>
          </a:xfrm>
          <a:prstGeom prst="rect">
            <a:avLst/>
          </a:prstGeom>
        </p:spPr>
        <p:txBody>
          <a:bodyPr vert="horz" lIns="0" tIns="45698" rIns="0" bIns="45698"/>
          <a:lstStyle>
            <a:lvl1pPr algn="l" rtl="0">
              <a:lnSpc>
                <a:spcPts val="2550"/>
              </a:lnSpc>
              <a:defRPr sz="3000" b="1">
                <a:solidFill>
                  <a:srgbClr val="FFFFFF"/>
                </a:solidFill>
                <a:latin typeface="+mn-lt"/>
              </a:defRPr>
            </a:lvl1pPr>
          </a:lstStyle>
          <a:p>
            <a:pPr rtl="0">
              <a:lnSpc>
                <a:spcPts val="3400"/>
              </a:lnSpc>
            </a:pPr>
            <a:r>
              <a:rPr lang="en-US" dirty="0"/>
              <a:t>Click here to add title</a:t>
            </a:r>
            <a:br>
              <a:rPr lang="en-US" dirty="0"/>
            </a:br>
            <a:r>
              <a:rPr lang="en-US" dirty="0"/>
              <a:t>on two decks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68343" y="1203344"/>
            <a:ext cx="8207375" cy="639445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6938" indent="0">
              <a:buNone/>
              <a:defRPr/>
            </a:lvl2pPr>
            <a:lvl3pPr marL="913905" indent="0">
              <a:buNone/>
              <a:defRPr/>
            </a:lvl3pPr>
            <a:lvl4pPr marL="1370852" indent="0">
              <a:buNone/>
              <a:defRPr/>
            </a:lvl4pPr>
            <a:lvl5pPr marL="1827809" indent="0">
              <a:buNone/>
              <a:defRPr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Copyright"/>
          <p:cNvSpPr txBox="1"/>
          <p:nvPr userDrawn="1"/>
        </p:nvSpPr>
        <p:spPr>
          <a:xfrm>
            <a:off x="656231" y="4905630"/>
            <a:ext cx="2411875" cy="184666"/>
          </a:xfrm>
          <a:prstGeom prst="rect">
            <a:avLst/>
          </a:prstGeom>
          <a:noFill/>
        </p:spPr>
        <p:txBody>
          <a:bodyPr wrap="square" lIns="0" tIns="45698" rIns="0" bIns="45698" rtlCol="0" anchor="ctr" anchorCtr="0">
            <a:noAutofit/>
          </a:bodyPr>
          <a:lstStyle/>
          <a:p>
            <a:pPr algn="l"/>
            <a:r>
              <a:rPr lang="en-US" sz="600">
                <a:solidFill>
                  <a:schemeClr val="bg1"/>
                </a:solidFill>
              </a:rPr>
              <a:t>©</a:t>
            </a:r>
            <a:r>
              <a:rPr lang="sr-Latn-RS" sz="600">
                <a:solidFill>
                  <a:schemeClr val="bg1"/>
                </a:solidFill>
              </a:rPr>
              <a:t>2020</a:t>
            </a:r>
            <a:r>
              <a:rPr lang="en-US" sz="600">
                <a:solidFill>
                  <a:schemeClr val="bg1"/>
                </a:solidFill>
              </a:rPr>
              <a:t> Grant Thornton Srbija. All rights reserved.</a:t>
            </a:r>
            <a:endParaRPr lang="en-GB" sz="6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/>
            </a:lvl1pPr>
          </a:lstStyle>
          <a:p>
            <a:fld id="{2FF48407-9AE9-463E-9826-84A5E1C6074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10200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9370" y="1466849"/>
            <a:ext cx="8206318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1317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94325" y="1466849"/>
            <a:ext cx="3281364" cy="3228976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9369" y="1466849"/>
            <a:ext cx="4691594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0278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754880" y="1466849"/>
            <a:ext cx="3920808" cy="3228975"/>
          </a:xfrm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0" indent="0" algn="ctr">
              <a:buNone/>
              <a:defRPr>
                <a:solidFill>
                  <a:schemeClr val="accent1"/>
                </a:solidFill>
              </a:defRPr>
            </a:lvl2pPr>
            <a:lvl3pPr marL="0" indent="0" algn="ctr">
              <a:buNone/>
              <a:defRPr>
                <a:solidFill>
                  <a:schemeClr val="accent1"/>
                </a:solidFill>
              </a:defRPr>
            </a:lvl3pPr>
            <a:lvl4pPr marL="0" indent="0" algn="ctr">
              <a:buNone/>
              <a:defRPr>
                <a:solidFill>
                  <a:schemeClr val="accent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>
          <a:xfrm>
            <a:off x="4593047" y="1466849"/>
            <a:ext cx="15498" cy="3228976"/>
          </a:xfrm>
          <a:prstGeom prst="line">
            <a:avLst/>
          </a:prstGeom>
          <a:ln w="7620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69370" y="1466849"/>
            <a:ext cx="3988330" cy="32289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535738" y="1593850"/>
            <a:ext cx="361950" cy="268288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15" name="Freeform 9"/>
          <p:cNvSpPr>
            <a:spLocks noEditPoints="1"/>
          </p:cNvSpPr>
          <p:nvPr userDrawn="1"/>
        </p:nvSpPr>
        <p:spPr bwMode="auto">
          <a:xfrm>
            <a:off x="6535738" y="4140200"/>
            <a:ext cx="361950" cy="269875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808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679950" y="1466850"/>
            <a:ext cx="3996000" cy="322897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68313" y="1466851"/>
            <a:ext cx="3989387" cy="3228974"/>
          </a:xfrm>
          <a:noFill/>
        </p:spPr>
        <p:txBody>
          <a:bodyPr anchor="ctr" anchorCtr="1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>
                <a:solidFill>
                  <a:schemeClr val="accent3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Click icon to insert illustration</a:t>
            </a:r>
          </a:p>
        </p:txBody>
      </p:sp>
      <p:sp>
        <p:nvSpPr>
          <p:cNvPr id="7" name="Title 6"/>
          <p:cNvSpPr>
            <a:spLocks noGrp="1"/>
          </p:cNvSpPr>
          <p:nvPr userDrawn="1"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reeform 5"/>
          <p:cNvSpPr>
            <a:spLocks noEditPoints="1"/>
          </p:cNvSpPr>
          <p:nvPr userDrawn="1"/>
        </p:nvSpPr>
        <p:spPr bwMode="auto">
          <a:xfrm>
            <a:off x="6475413" y="1544638"/>
            <a:ext cx="411162" cy="303213"/>
          </a:xfrm>
          <a:custGeom>
            <a:avLst/>
            <a:gdLst>
              <a:gd name="T0" fmla="*/ 954 w 954"/>
              <a:gd name="T1" fmla="*/ 497 h 711"/>
              <a:gd name="T2" fmla="*/ 954 w 954"/>
              <a:gd name="T3" fmla="*/ 497 h 711"/>
              <a:gd name="T4" fmla="*/ 744 w 954"/>
              <a:gd name="T5" fmla="*/ 291 h 711"/>
              <a:gd name="T6" fmla="*/ 690 w 954"/>
              <a:gd name="T7" fmla="*/ 305 h 711"/>
              <a:gd name="T8" fmla="*/ 943 w 954"/>
              <a:gd name="T9" fmla="*/ 134 h 711"/>
              <a:gd name="T10" fmla="*/ 943 w 954"/>
              <a:gd name="T11" fmla="*/ 0 h 711"/>
              <a:gd name="T12" fmla="*/ 510 w 954"/>
              <a:gd name="T13" fmla="*/ 439 h 711"/>
              <a:gd name="T14" fmla="*/ 744 w 954"/>
              <a:gd name="T15" fmla="*/ 711 h 711"/>
              <a:gd name="T16" fmla="*/ 954 w 954"/>
              <a:gd name="T17" fmla="*/ 497 h 711"/>
              <a:gd name="T18" fmla="*/ 444 w 954"/>
              <a:gd name="T19" fmla="*/ 497 h 711"/>
              <a:gd name="T20" fmla="*/ 444 w 954"/>
              <a:gd name="T21" fmla="*/ 497 h 711"/>
              <a:gd name="T22" fmla="*/ 234 w 954"/>
              <a:gd name="T23" fmla="*/ 291 h 711"/>
              <a:gd name="T24" fmla="*/ 180 w 954"/>
              <a:gd name="T25" fmla="*/ 305 h 711"/>
              <a:gd name="T26" fmla="*/ 433 w 954"/>
              <a:gd name="T27" fmla="*/ 134 h 711"/>
              <a:gd name="T28" fmla="*/ 433 w 954"/>
              <a:gd name="T29" fmla="*/ 0 h 711"/>
              <a:gd name="T30" fmla="*/ 0 w 954"/>
              <a:gd name="T31" fmla="*/ 439 h 711"/>
              <a:gd name="T32" fmla="*/ 234 w 954"/>
              <a:gd name="T33" fmla="*/ 711 h 711"/>
              <a:gd name="T34" fmla="*/ 444 w 954"/>
              <a:gd name="T35" fmla="*/ 497 h 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54" h="711">
                <a:moveTo>
                  <a:pt x="954" y="497"/>
                </a:moveTo>
                <a:lnTo>
                  <a:pt x="954" y="497"/>
                </a:lnTo>
                <a:cubicBezTo>
                  <a:pt x="954" y="382"/>
                  <a:pt x="872" y="291"/>
                  <a:pt x="744" y="291"/>
                </a:cubicBezTo>
                <a:cubicBezTo>
                  <a:pt x="722" y="291"/>
                  <a:pt x="695" y="299"/>
                  <a:pt x="690" y="305"/>
                </a:cubicBezTo>
                <a:cubicBezTo>
                  <a:pt x="701" y="222"/>
                  <a:pt x="766" y="134"/>
                  <a:pt x="943" y="134"/>
                </a:cubicBezTo>
                <a:lnTo>
                  <a:pt x="943" y="0"/>
                </a:lnTo>
                <a:cubicBezTo>
                  <a:pt x="668" y="2"/>
                  <a:pt x="510" y="118"/>
                  <a:pt x="510" y="439"/>
                </a:cubicBezTo>
                <a:cubicBezTo>
                  <a:pt x="510" y="601"/>
                  <a:pt x="602" y="711"/>
                  <a:pt x="744" y="711"/>
                </a:cubicBezTo>
                <a:cubicBezTo>
                  <a:pt x="862" y="711"/>
                  <a:pt x="954" y="615"/>
                  <a:pt x="954" y="497"/>
                </a:cubicBezTo>
                <a:close/>
                <a:moveTo>
                  <a:pt x="444" y="497"/>
                </a:moveTo>
                <a:lnTo>
                  <a:pt x="444" y="497"/>
                </a:lnTo>
                <a:cubicBezTo>
                  <a:pt x="444" y="382"/>
                  <a:pt x="362" y="291"/>
                  <a:pt x="234" y="291"/>
                </a:cubicBezTo>
                <a:cubicBezTo>
                  <a:pt x="212" y="291"/>
                  <a:pt x="185" y="299"/>
                  <a:pt x="180" y="305"/>
                </a:cubicBezTo>
                <a:cubicBezTo>
                  <a:pt x="190" y="222"/>
                  <a:pt x="256" y="134"/>
                  <a:pt x="433" y="134"/>
                </a:cubicBezTo>
                <a:lnTo>
                  <a:pt x="433" y="0"/>
                </a:lnTo>
                <a:cubicBezTo>
                  <a:pt x="158" y="2"/>
                  <a:pt x="0" y="118"/>
                  <a:pt x="0" y="439"/>
                </a:cubicBezTo>
                <a:cubicBezTo>
                  <a:pt x="0" y="601"/>
                  <a:pt x="92" y="711"/>
                  <a:pt x="234" y="711"/>
                </a:cubicBezTo>
                <a:cubicBezTo>
                  <a:pt x="351" y="711"/>
                  <a:pt x="444" y="615"/>
                  <a:pt x="444" y="49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 userDrawn="1"/>
        </p:nvGrpSpPr>
        <p:grpSpPr bwMode="auto">
          <a:xfrm>
            <a:off x="6475413" y="4264025"/>
            <a:ext cx="404812" cy="298450"/>
            <a:chOff x="4079" y="2686"/>
            <a:chExt cx="255" cy="188"/>
          </a:xfrm>
        </p:grpSpPr>
        <p:sp>
          <p:nvSpPr>
            <p:cNvPr id="9" name="AutoShape 7"/>
            <p:cNvSpPr>
              <a:spLocks noChangeAspect="1" noChangeArrowheads="1" noTextEdit="1"/>
            </p:cNvSpPr>
            <p:nvPr/>
          </p:nvSpPr>
          <p:spPr bwMode="auto">
            <a:xfrm>
              <a:off x="4079" y="2686"/>
              <a:ext cx="255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4079" y="2685"/>
              <a:ext cx="259" cy="192"/>
            </a:xfrm>
            <a:custGeom>
              <a:avLst/>
              <a:gdLst>
                <a:gd name="T0" fmla="*/ 0 w 954"/>
                <a:gd name="T1" fmla="*/ 214 h 712"/>
                <a:gd name="T2" fmla="*/ 0 w 954"/>
                <a:gd name="T3" fmla="*/ 214 h 712"/>
                <a:gd name="T4" fmla="*/ 210 w 954"/>
                <a:gd name="T5" fmla="*/ 420 h 712"/>
                <a:gd name="T6" fmla="*/ 264 w 954"/>
                <a:gd name="T7" fmla="*/ 406 h 712"/>
                <a:gd name="T8" fmla="*/ 10 w 954"/>
                <a:gd name="T9" fmla="*/ 577 h 712"/>
                <a:gd name="T10" fmla="*/ 10 w 954"/>
                <a:gd name="T11" fmla="*/ 712 h 712"/>
                <a:gd name="T12" fmla="*/ 444 w 954"/>
                <a:gd name="T13" fmla="*/ 272 h 712"/>
                <a:gd name="T14" fmla="*/ 210 w 954"/>
                <a:gd name="T15" fmla="*/ 0 h 712"/>
                <a:gd name="T16" fmla="*/ 0 w 954"/>
                <a:gd name="T17" fmla="*/ 214 h 712"/>
                <a:gd name="T18" fmla="*/ 510 w 954"/>
                <a:gd name="T19" fmla="*/ 214 h 712"/>
                <a:gd name="T20" fmla="*/ 510 w 954"/>
                <a:gd name="T21" fmla="*/ 214 h 712"/>
                <a:gd name="T22" fmla="*/ 720 w 954"/>
                <a:gd name="T23" fmla="*/ 420 h 712"/>
                <a:gd name="T24" fmla="*/ 774 w 954"/>
                <a:gd name="T25" fmla="*/ 406 h 712"/>
                <a:gd name="T26" fmla="*/ 521 w 954"/>
                <a:gd name="T27" fmla="*/ 577 h 712"/>
                <a:gd name="T28" fmla="*/ 521 w 954"/>
                <a:gd name="T29" fmla="*/ 712 h 712"/>
                <a:gd name="T30" fmla="*/ 954 w 954"/>
                <a:gd name="T31" fmla="*/ 272 h 712"/>
                <a:gd name="T32" fmla="*/ 720 w 954"/>
                <a:gd name="T33" fmla="*/ 0 h 712"/>
                <a:gd name="T34" fmla="*/ 510 w 954"/>
                <a:gd name="T35" fmla="*/ 21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4" h="712">
                  <a:moveTo>
                    <a:pt x="0" y="214"/>
                  </a:moveTo>
                  <a:lnTo>
                    <a:pt x="0" y="214"/>
                  </a:lnTo>
                  <a:cubicBezTo>
                    <a:pt x="0" y="329"/>
                    <a:pt x="81" y="420"/>
                    <a:pt x="210" y="420"/>
                  </a:cubicBezTo>
                  <a:cubicBezTo>
                    <a:pt x="231" y="420"/>
                    <a:pt x="259" y="412"/>
                    <a:pt x="264" y="406"/>
                  </a:cubicBezTo>
                  <a:cubicBezTo>
                    <a:pt x="253" y="489"/>
                    <a:pt x="188" y="577"/>
                    <a:pt x="10" y="577"/>
                  </a:cubicBezTo>
                  <a:lnTo>
                    <a:pt x="10" y="712"/>
                  </a:lnTo>
                  <a:cubicBezTo>
                    <a:pt x="286" y="709"/>
                    <a:pt x="444" y="593"/>
                    <a:pt x="444" y="272"/>
                  </a:cubicBezTo>
                  <a:cubicBezTo>
                    <a:pt x="444" y="109"/>
                    <a:pt x="351" y="0"/>
                    <a:pt x="210" y="0"/>
                  </a:cubicBezTo>
                  <a:cubicBezTo>
                    <a:pt x="92" y="0"/>
                    <a:pt x="0" y="96"/>
                    <a:pt x="0" y="214"/>
                  </a:cubicBezTo>
                  <a:close/>
                  <a:moveTo>
                    <a:pt x="510" y="214"/>
                  </a:moveTo>
                  <a:lnTo>
                    <a:pt x="510" y="214"/>
                  </a:lnTo>
                  <a:cubicBezTo>
                    <a:pt x="510" y="329"/>
                    <a:pt x="591" y="420"/>
                    <a:pt x="720" y="420"/>
                  </a:cubicBezTo>
                  <a:cubicBezTo>
                    <a:pt x="741" y="420"/>
                    <a:pt x="769" y="412"/>
                    <a:pt x="774" y="406"/>
                  </a:cubicBezTo>
                  <a:cubicBezTo>
                    <a:pt x="763" y="489"/>
                    <a:pt x="698" y="577"/>
                    <a:pt x="521" y="577"/>
                  </a:cubicBezTo>
                  <a:lnTo>
                    <a:pt x="521" y="712"/>
                  </a:lnTo>
                  <a:cubicBezTo>
                    <a:pt x="796" y="709"/>
                    <a:pt x="954" y="593"/>
                    <a:pt x="954" y="272"/>
                  </a:cubicBezTo>
                  <a:cubicBezTo>
                    <a:pt x="954" y="109"/>
                    <a:pt x="862" y="0"/>
                    <a:pt x="720" y="0"/>
                  </a:cubicBezTo>
                  <a:cubicBezTo>
                    <a:pt x="602" y="0"/>
                    <a:pt x="510" y="96"/>
                    <a:pt x="510" y="21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79950" y="1466849"/>
            <a:ext cx="3995738" cy="3228975"/>
          </a:xfrm>
          <a:noFill/>
        </p:spPr>
        <p:txBody>
          <a:bodyPr lIns="72000" tIns="72000" rIns="72000" bIns="72000" anchor="ctr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0302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69369" y="1466848"/>
            <a:ext cx="3988331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4679950" y="1466848"/>
            <a:ext cx="3996000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6121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8312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2"/>
          </p:nvPr>
        </p:nvSpPr>
        <p:spPr>
          <a:xfrm>
            <a:off x="468312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idx="23" hasCustomPrompt="1"/>
          </p:nvPr>
        </p:nvSpPr>
        <p:spPr>
          <a:xfrm>
            <a:off x="2577758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1" name="Text Placeholder 19"/>
          <p:cNvSpPr>
            <a:spLocks noGrp="1"/>
          </p:cNvSpPr>
          <p:nvPr>
            <p:ph type="body" sz="quarter" idx="24"/>
          </p:nvPr>
        </p:nvSpPr>
        <p:spPr>
          <a:xfrm>
            <a:off x="2577758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idx="25" hasCustomPrompt="1"/>
          </p:nvPr>
        </p:nvSpPr>
        <p:spPr>
          <a:xfrm>
            <a:off x="4687204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3" name="Text Placeholder 19"/>
          <p:cNvSpPr>
            <a:spLocks noGrp="1"/>
          </p:cNvSpPr>
          <p:nvPr>
            <p:ph type="body" sz="quarter" idx="26"/>
          </p:nvPr>
        </p:nvSpPr>
        <p:spPr>
          <a:xfrm>
            <a:off x="4687204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idx="27" hasCustomPrompt="1"/>
          </p:nvPr>
        </p:nvSpPr>
        <p:spPr>
          <a:xfrm>
            <a:off x="6796651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5" name="Text Placeholder 19"/>
          <p:cNvSpPr>
            <a:spLocks noGrp="1"/>
          </p:cNvSpPr>
          <p:nvPr>
            <p:ph type="body" sz="quarter" idx="28"/>
          </p:nvPr>
        </p:nvSpPr>
        <p:spPr>
          <a:xfrm>
            <a:off x="6796651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9256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4695826"/>
          </a:xfrm>
          <a:prstGeom prst="rect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9144000" cy="4695825"/>
          </a:xfrm>
          <a:noFill/>
        </p:spPr>
        <p:txBody>
          <a:bodyPr lIns="0" tIns="0" rIns="0" bIns="0" anchor="ctr" anchorCtr="1"/>
          <a:lstStyle>
            <a:lvl1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4318000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14" name="Freeform 9"/>
          <p:cNvSpPr>
            <a:spLocks noEditPoints="1"/>
          </p:cNvSpPr>
          <p:nvPr userDrawn="1"/>
        </p:nvSpPr>
        <p:spPr bwMode="auto">
          <a:xfrm>
            <a:off x="4318000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6963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 Grey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4695825"/>
          </a:xfrm>
          <a:prstGeom prst="rect">
            <a:avLst/>
          </a:prstGeom>
          <a:solidFill>
            <a:srgbClr val="DED8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 Placeholder 1"/>
          <p:cNvSpPr>
            <a:spLocks noGrp="1"/>
          </p:cNvSpPr>
          <p:nvPr userDrawn="1">
            <p:ph type="body" sz="quarter" idx="18"/>
          </p:nvPr>
        </p:nvSpPr>
        <p:spPr>
          <a:xfrm>
            <a:off x="0" y="1"/>
            <a:ext cx="9144000" cy="4695824"/>
          </a:xfrm>
        </p:spPr>
        <p:txBody>
          <a:bodyPr anchor="ctr" anchorCtr="1"/>
          <a:lstStyle>
            <a:lvl1pPr marL="0" indent="0" algn="ctr">
              <a:buNone/>
              <a:defRPr/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Font typeface="Arial" panose="020B0604020202020204" pitchFamily="34" charset="0"/>
              <a:buNone/>
              <a:defRPr/>
            </a:lvl4pPr>
            <a:lvl5pPr marL="0" indent="0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4318000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Freeform 9"/>
          <p:cNvSpPr>
            <a:spLocks noEditPoints="1"/>
          </p:cNvSpPr>
          <p:nvPr userDrawn="1"/>
        </p:nvSpPr>
        <p:spPr bwMode="auto">
          <a:xfrm>
            <a:off x="4318000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017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1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3540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3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8483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29009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5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9947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4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4066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6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4224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2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2946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69370" y="1466849"/>
            <a:ext cx="8206318" cy="3228976"/>
          </a:xfrm>
          <a:solidFill>
            <a:schemeClr val="accent1"/>
          </a:solidFill>
        </p:spPr>
        <p:txBody>
          <a:bodyPr lIns="72000" tIns="72000" rIns="72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9915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o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8"/>
          <p:cNvSpPr>
            <a:spLocks noGrp="1"/>
          </p:cNvSpPr>
          <p:nvPr>
            <p:ph type="media" sz="quarter" idx="12" hasCustomPrompt="1"/>
          </p:nvPr>
        </p:nvSpPr>
        <p:spPr>
          <a:xfrm>
            <a:off x="0" y="0"/>
            <a:ext cx="9143999" cy="5143500"/>
          </a:xfrm>
          <a:prstGeom prst="rect">
            <a:avLst/>
          </a:prstGeom>
          <a:noFill/>
        </p:spPr>
        <p:txBody>
          <a:bodyPr vert="horz" lIns="0" tIns="0" rIns="0" bIns="0" anchor="ctr" anchorCtr="1"/>
          <a:lstStyle>
            <a:lvl1pPr marL="0" indent="0">
              <a:buNone/>
              <a:defRPr sz="13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icon to insert footage</a:t>
            </a:r>
          </a:p>
        </p:txBody>
      </p:sp>
    </p:spTree>
    <p:extLst>
      <p:ext uri="{BB962C8B-B14F-4D97-AF65-F5344CB8AC3E}">
        <p14:creationId xmlns:p14="http://schemas.microsoft.com/office/powerpoint/2010/main" val="24373632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06456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9371" y="1466850"/>
            <a:ext cx="8206318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64712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94325" y="1466850"/>
            <a:ext cx="3281364" cy="3228976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>
              <a:buNone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9369" y="1466850"/>
            <a:ext cx="4691594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19545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754880" y="1466849"/>
            <a:ext cx="3920808" cy="3228975"/>
          </a:xfrm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0" indent="0" algn="ctr">
              <a:buNone/>
              <a:defRPr>
                <a:solidFill>
                  <a:schemeClr val="accent1"/>
                </a:solidFill>
              </a:defRPr>
            </a:lvl2pPr>
            <a:lvl3pPr marL="0" indent="0" algn="ctr">
              <a:buNone/>
              <a:defRPr>
                <a:solidFill>
                  <a:schemeClr val="accent1"/>
                </a:solidFill>
              </a:defRPr>
            </a:lvl3pPr>
            <a:lvl4pPr marL="0" indent="0" algn="ctr">
              <a:buNone/>
              <a:defRPr>
                <a:solidFill>
                  <a:schemeClr val="accent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>
          <a:xfrm>
            <a:off x="4593047" y="1466850"/>
            <a:ext cx="15498" cy="3228976"/>
          </a:xfrm>
          <a:prstGeom prst="line">
            <a:avLst/>
          </a:prstGeom>
          <a:ln w="7620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69371" y="1466849"/>
            <a:ext cx="3988330" cy="32289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535738" y="1593852"/>
            <a:ext cx="361950" cy="268288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Freeform 9"/>
          <p:cNvSpPr>
            <a:spLocks noEditPoints="1"/>
          </p:cNvSpPr>
          <p:nvPr userDrawn="1"/>
        </p:nvSpPr>
        <p:spPr bwMode="auto">
          <a:xfrm>
            <a:off x="6535738" y="4140226"/>
            <a:ext cx="361950" cy="269875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8957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9371" y="1466850"/>
            <a:ext cx="8206318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9537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679950" y="1466852"/>
            <a:ext cx="3996000" cy="322897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68327" y="1466851"/>
            <a:ext cx="3989387" cy="3228974"/>
          </a:xfrm>
          <a:noFill/>
        </p:spPr>
        <p:txBody>
          <a:bodyPr anchor="ctr" anchorCtr="1"/>
          <a:lstStyle>
            <a:lvl1pPr marL="0" marR="0" indent="0" algn="l" defTabSz="456938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>
                <a:solidFill>
                  <a:schemeClr val="accent3"/>
                </a:solidFill>
              </a:defRPr>
            </a:lvl1pPr>
          </a:lstStyle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Click icon to insert illustration</a:t>
            </a:r>
          </a:p>
        </p:txBody>
      </p:sp>
      <p:sp>
        <p:nvSpPr>
          <p:cNvPr id="7" name="Title 6"/>
          <p:cNvSpPr>
            <a:spLocks noGrp="1"/>
          </p:cNvSpPr>
          <p:nvPr userDrawn="1"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reeform 5"/>
          <p:cNvSpPr>
            <a:spLocks noEditPoints="1"/>
          </p:cNvSpPr>
          <p:nvPr userDrawn="1"/>
        </p:nvSpPr>
        <p:spPr bwMode="auto">
          <a:xfrm>
            <a:off x="6475413" y="1544639"/>
            <a:ext cx="411162" cy="303213"/>
          </a:xfrm>
          <a:custGeom>
            <a:avLst/>
            <a:gdLst>
              <a:gd name="T0" fmla="*/ 954 w 954"/>
              <a:gd name="T1" fmla="*/ 497 h 711"/>
              <a:gd name="T2" fmla="*/ 954 w 954"/>
              <a:gd name="T3" fmla="*/ 497 h 711"/>
              <a:gd name="T4" fmla="*/ 744 w 954"/>
              <a:gd name="T5" fmla="*/ 291 h 711"/>
              <a:gd name="T6" fmla="*/ 690 w 954"/>
              <a:gd name="T7" fmla="*/ 305 h 711"/>
              <a:gd name="T8" fmla="*/ 943 w 954"/>
              <a:gd name="T9" fmla="*/ 134 h 711"/>
              <a:gd name="T10" fmla="*/ 943 w 954"/>
              <a:gd name="T11" fmla="*/ 0 h 711"/>
              <a:gd name="T12" fmla="*/ 510 w 954"/>
              <a:gd name="T13" fmla="*/ 439 h 711"/>
              <a:gd name="T14" fmla="*/ 744 w 954"/>
              <a:gd name="T15" fmla="*/ 711 h 711"/>
              <a:gd name="T16" fmla="*/ 954 w 954"/>
              <a:gd name="T17" fmla="*/ 497 h 711"/>
              <a:gd name="T18" fmla="*/ 444 w 954"/>
              <a:gd name="T19" fmla="*/ 497 h 711"/>
              <a:gd name="T20" fmla="*/ 444 w 954"/>
              <a:gd name="T21" fmla="*/ 497 h 711"/>
              <a:gd name="T22" fmla="*/ 234 w 954"/>
              <a:gd name="T23" fmla="*/ 291 h 711"/>
              <a:gd name="T24" fmla="*/ 180 w 954"/>
              <a:gd name="T25" fmla="*/ 305 h 711"/>
              <a:gd name="T26" fmla="*/ 433 w 954"/>
              <a:gd name="T27" fmla="*/ 134 h 711"/>
              <a:gd name="T28" fmla="*/ 433 w 954"/>
              <a:gd name="T29" fmla="*/ 0 h 711"/>
              <a:gd name="T30" fmla="*/ 0 w 954"/>
              <a:gd name="T31" fmla="*/ 439 h 711"/>
              <a:gd name="T32" fmla="*/ 234 w 954"/>
              <a:gd name="T33" fmla="*/ 711 h 711"/>
              <a:gd name="T34" fmla="*/ 444 w 954"/>
              <a:gd name="T35" fmla="*/ 497 h 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54" h="711">
                <a:moveTo>
                  <a:pt x="954" y="497"/>
                </a:moveTo>
                <a:lnTo>
                  <a:pt x="954" y="497"/>
                </a:lnTo>
                <a:cubicBezTo>
                  <a:pt x="954" y="382"/>
                  <a:pt x="872" y="291"/>
                  <a:pt x="744" y="291"/>
                </a:cubicBezTo>
                <a:cubicBezTo>
                  <a:pt x="722" y="291"/>
                  <a:pt x="695" y="299"/>
                  <a:pt x="690" y="305"/>
                </a:cubicBezTo>
                <a:cubicBezTo>
                  <a:pt x="701" y="222"/>
                  <a:pt x="766" y="134"/>
                  <a:pt x="943" y="134"/>
                </a:cubicBezTo>
                <a:lnTo>
                  <a:pt x="943" y="0"/>
                </a:lnTo>
                <a:cubicBezTo>
                  <a:pt x="668" y="2"/>
                  <a:pt x="510" y="118"/>
                  <a:pt x="510" y="439"/>
                </a:cubicBezTo>
                <a:cubicBezTo>
                  <a:pt x="510" y="601"/>
                  <a:pt x="602" y="711"/>
                  <a:pt x="744" y="711"/>
                </a:cubicBezTo>
                <a:cubicBezTo>
                  <a:pt x="862" y="711"/>
                  <a:pt x="954" y="615"/>
                  <a:pt x="954" y="497"/>
                </a:cubicBezTo>
                <a:close/>
                <a:moveTo>
                  <a:pt x="444" y="497"/>
                </a:moveTo>
                <a:lnTo>
                  <a:pt x="444" y="497"/>
                </a:lnTo>
                <a:cubicBezTo>
                  <a:pt x="444" y="382"/>
                  <a:pt x="362" y="291"/>
                  <a:pt x="234" y="291"/>
                </a:cubicBezTo>
                <a:cubicBezTo>
                  <a:pt x="212" y="291"/>
                  <a:pt x="185" y="299"/>
                  <a:pt x="180" y="305"/>
                </a:cubicBezTo>
                <a:cubicBezTo>
                  <a:pt x="190" y="222"/>
                  <a:pt x="256" y="134"/>
                  <a:pt x="433" y="134"/>
                </a:cubicBezTo>
                <a:lnTo>
                  <a:pt x="433" y="0"/>
                </a:lnTo>
                <a:cubicBezTo>
                  <a:pt x="158" y="2"/>
                  <a:pt x="0" y="118"/>
                  <a:pt x="0" y="439"/>
                </a:cubicBezTo>
                <a:cubicBezTo>
                  <a:pt x="0" y="601"/>
                  <a:pt x="92" y="711"/>
                  <a:pt x="234" y="711"/>
                </a:cubicBezTo>
                <a:cubicBezTo>
                  <a:pt x="351" y="711"/>
                  <a:pt x="444" y="615"/>
                  <a:pt x="444" y="49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pSp>
        <p:nvGrpSpPr>
          <p:cNvPr id="6" name="Group 8"/>
          <p:cNvGrpSpPr>
            <a:grpSpLocks noChangeAspect="1"/>
          </p:cNvGrpSpPr>
          <p:nvPr userDrawn="1"/>
        </p:nvGrpSpPr>
        <p:grpSpPr bwMode="auto">
          <a:xfrm>
            <a:off x="6475413" y="4264026"/>
            <a:ext cx="404812" cy="298450"/>
            <a:chOff x="4079" y="2686"/>
            <a:chExt cx="255" cy="188"/>
          </a:xfrm>
        </p:grpSpPr>
        <p:sp>
          <p:nvSpPr>
            <p:cNvPr id="9" name="AutoShape 7"/>
            <p:cNvSpPr>
              <a:spLocks noChangeAspect="1" noChangeArrowheads="1" noTextEdit="1"/>
            </p:cNvSpPr>
            <p:nvPr/>
          </p:nvSpPr>
          <p:spPr bwMode="auto">
            <a:xfrm>
              <a:off x="4079" y="2686"/>
              <a:ext cx="255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4079" y="2685"/>
              <a:ext cx="259" cy="192"/>
            </a:xfrm>
            <a:custGeom>
              <a:avLst/>
              <a:gdLst>
                <a:gd name="T0" fmla="*/ 0 w 954"/>
                <a:gd name="T1" fmla="*/ 214 h 712"/>
                <a:gd name="T2" fmla="*/ 0 w 954"/>
                <a:gd name="T3" fmla="*/ 214 h 712"/>
                <a:gd name="T4" fmla="*/ 210 w 954"/>
                <a:gd name="T5" fmla="*/ 420 h 712"/>
                <a:gd name="T6" fmla="*/ 264 w 954"/>
                <a:gd name="T7" fmla="*/ 406 h 712"/>
                <a:gd name="T8" fmla="*/ 10 w 954"/>
                <a:gd name="T9" fmla="*/ 577 h 712"/>
                <a:gd name="T10" fmla="*/ 10 w 954"/>
                <a:gd name="T11" fmla="*/ 712 h 712"/>
                <a:gd name="T12" fmla="*/ 444 w 954"/>
                <a:gd name="T13" fmla="*/ 272 h 712"/>
                <a:gd name="T14" fmla="*/ 210 w 954"/>
                <a:gd name="T15" fmla="*/ 0 h 712"/>
                <a:gd name="T16" fmla="*/ 0 w 954"/>
                <a:gd name="T17" fmla="*/ 214 h 712"/>
                <a:gd name="T18" fmla="*/ 510 w 954"/>
                <a:gd name="T19" fmla="*/ 214 h 712"/>
                <a:gd name="T20" fmla="*/ 510 w 954"/>
                <a:gd name="T21" fmla="*/ 214 h 712"/>
                <a:gd name="T22" fmla="*/ 720 w 954"/>
                <a:gd name="T23" fmla="*/ 420 h 712"/>
                <a:gd name="T24" fmla="*/ 774 w 954"/>
                <a:gd name="T25" fmla="*/ 406 h 712"/>
                <a:gd name="T26" fmla="*/ 521 w 954"/>
                <a:gd name="T27" fmla="*/ 577 h 712"/>
                <a:gd name="T28" fmla="*/ 521 w 954"/>
                <a:gd name="T29" fmla="*/ 712 h 712"/>
                <a:gd name="T30" fmla="*/ 954 w 954"/>
                <a:gd name="T31" fmla="*/ 272 h 712"/>
                <a:gd name="T32" fmla="*/ 720 w 954"/>
                <a:gd name="T33" fmla="*/ 0 h 712"/>
                <a:gd name="T34" fmla="*/ 510 w 954"/>
                <a:gd name="T35" fmla="*/ 21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4" h="712">
                  <a:moveTo>
                    <a:pt x="0" y="214"/>
                  </a:moveTo>
                  <a:lnTo>
                    <a:pt x="0" y="214"/>
                  </a:lnTo>
                  <a:cubicBezTo>
                    <a:pt x="0" y="329"/>
                    <a:pt x="81" y="420"/>
                    <a:pt x="210" y="420"/>
                  </a:cubicBezTo>
                  <a:cubicBezTo>
                    <a:pt x="231" y="420"/>
                    <a:pt x="259" y="412"/>
                    <a:pt x="264" y="406"/>
                  </a:cubicBezTo>
                  <a:cubicBezTo>
                    <a:pt x="253" y="489"/>
                    <a:pt x="188" y="577"/>
                    <a:pt x="10" y="577"/>
                  </a:cubicBezTo>
                  <a:lnTo>
                    <a:pt x="10" y="712"/>
                  </a:lnTo>
                  <a:cubicBezTo>
                    <a:pt x="286" y="709"/>
                    <a:pt x="444" y="593"/>
                    <a:pt x="444" y="272"/>
                  </a:cubicBezTo>
                  <a:cubicBezTo>
                    <a:pt x="444" y="109"/>
                    <a:pt x="351" y="0"/>
                    <a:pt x="210" y="0"/>
                  </a:cubicBezTo>
                  <a:cubicBezTo>
                    <a:pt x="92" y="0"/>
                    <a:pt x="0" y="96"/>
                    <a:pt x="0" y="214"/>
                  </a:cubicBezTo>
                  <a:close/>
                  <a:moveTo>
                    <a:pt x="510" y="214"/>
                  </a:moveTo>
                  <a:lnTo>
                    <a:pt x="510" y="214"/>
                  </a:lnTo>
                  <a:cubicBezTo>
                    <a:pt x="510" y="329"/>
                    <a:pt x="591" y="420"/>
                    <a:pt x="720" y="420"/>
                  </a:cubicBezTo>
                  <a:cubicBezTo>
                    <a:pt x="741" y="420"/>
                    <a:pt x="769" y="412"/>
                    <a:pt x="774" y="406"/>
                  </a:cubicBezTo>
                  <a:cubicBezTo>
                    <a:pt x="763" y="489"/>
                    <a:pt x="698" y="577"/>
                    <a:pt x="521" y="577"/>
                  </a:cubicBezTo>
                  <a:lnTo>
                    <a:pt x="521" y="712"/>
                  </a:lnTo>
                  <a:cubicBezTo>
                    <a:pt x="796" y="709"/>
                    <a:pt x="954" y="593"/>
                    <a:pt x="954" y="272"/>
                  </a:cubicBezTo>
                  <a:cubicBezTo>
                    <a:pt x="954" y="109"/>
                    <a:pt x="862" y="0"/>
                    <a:pt x="720" y="0"/>
                  </a:cubicBezTo>
                  <a:cubicBezTo>
                    <a:pt x="602" y="0"/>
                    <a:pt x="510" y="96"/>
                    <a:pt x="510" y="21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79950" y="1466849"/>
            <a:ext cx="3995738" cy="3228975"/>
          </a:xfrm>
          <a:noFill/>
        </p:spPr>
        <p:txBody>
          <a:bodyPr lIns="71967" tIns="71967" rIns="71967" bIns="71967" anchor="ctr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04014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69399" y="1466853"/>
            <a:ext cx="3988331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4679950" y="1466853"/>
            <a:ext cx="3996000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52585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8312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marR="0" indent="0" algn="ctr" defTabSz="456938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2"/>
          </p:nvPr>
        </p:nvSpPr>
        <p:spPr>
          <a:xfrm>
            <a:off x="468312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idx="23" hasCustomPrompt="1"/>
          </p:nvPr>
        </p:nvSpPr>
        <p:spPr>
          <a:xfrm>
            <a:off x="2577758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1" name="Text Placeholder 19"/>
          <p:cNvSpPr>
            <a:spLocks noGrp="1"/>
          </p:cNvSpPr>
          <p:nvPr>
            <p:ph type="body" sz="quarter" idx="24"/>
          </p:nvPr>
        </p:nvSpPr>
        <p:spPr>
          <a:xfrm>
            <a:off x="2577758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idx="25" hasCustomPrompt="1"/>
          </p:nvPr>
        </p:nvSpPr>
        <p:spPr>
          <a:xfrm>
            <a:off x="4687204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3" name="Text Placeholder 19"/>
          <p:cNvSpPr>
            <a:spLocks noGrp="1"/>
          </p:cNvSpPr>
          <p:nvPr>
            <p:ph type="body" sz="quarter" idx="26"/>
          </p:nvPr>
        </p:nvSpPr>
        <p:spPr>
          <a:xfrm>
            <a:off x="4687204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idx="27" hasCustomPrompt="1"/>
          </p:nvPr>
        </p:nvSpPr>
        <p:spPr>
          <a:xfrm>
            <a:off x="6796651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5" name="Text Placeholder 19"/>
          <p:cNvSpPr>
            <a:spLocks noGrp="1"/>
          </p:cNvSpPr>
          <p:nvPr>
            <p:ph type="body" sz="quarter" idx="28"/>
          </p:nvPr>
        </p:nvSpPr>
        <p:spPr>
          <a:xfrm>
            <a:off x="6796651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0691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4695826"/>
          </a:xfrm>
          <a:prstGeom prst="rect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2"/>
            <a:ext cx="9144000" cy="4695825"/>
          </a:xfrm>
          <a:noFill/>
        </p:spPr>
        <p:txBody>
          <a:bodyPr lIns="0" tIns="0" rIns="0" bIns="0" anchor="ctr" anchorCtr="1"/>
          <a:lstStyle>
            <a:lvl1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4318010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9"/>
          <p:cNvSpPr>
            <a:spLocks noEditPoints="1"/>
          </p:cNvSpPr>
          <p:nvPr userDrawn="1"/>
        </p:nvSpPr>
        <p:spPr bwMode="auto">
          <a:xfrm>
            <a:off x="4318010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9018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 Grey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"/>
            <a:ext cx="9144000" cy="4695825"/>
          </a:xfrm>
          <a:prstGeom prst="rect">
            <a:avLst/>
          </a:prstGeom>
          <a:solidFill>
            <a:srgbClr val="DED8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"/>
          <p:cNvSpPr>
            <a:spLocks noGrp="1"/>
          </p:cNvSpPr>
          <p:nvPr userDrawn="1">
            <p:ph type="body" sz="quarter" idx="18"/>
          </p:nvPr>
        </p:nvSpPr>
        <p:spPr>
          <a:xfrm>
            <a:off x="0" y="1"/>
            <a:ext cx="9144000" cy="4695824"/>
          </a:xfrm>
        </p:spPr>
        <p:txBody>
          <a:bodyPr anchor="ctr" anchorCtr="1"/>
          <a:lstStyle>
            <a:lvl1pPr marL="0" indent="0" algn="ctr">
              <a:buNone/>
              <a:defRPr/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Font typeface="Arial" panose="020B0604020202020204" pitchFamily="34" charset="0"/>
              <a:buNone/>
              <a:defRPr/>
            </a:lvl4pPr>
            <a:lvl5pPr marL="0" indent="0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4318010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reeform 9"/>
          <p:cNvSpPr>
            <a:spLocks noEditPoints="1"/>
          </p:cNvSpPr>
          <p:nvPr userDrawn="1"/>
        </p:nvSpPr>
        <p:spPr bwMode="auto">
          <a:xfrm>
            <a:off x="4318010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01429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1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94616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3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36528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5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34308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4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22441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6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19383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94325" y="1466850"/>
            <a:ext cx="3281364" cy="3228976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>
              <a:buNone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9369" y="1466850"/>
            <a:ext cx="4691594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40836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2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40018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69371" y="1466850"/>
            <a:ext cx="8206318" cy="3228976"/>
          </a:xfrm>
          <a:solidFill>
            <a:schemeClr val="accent1"/>
          </a:solidFill>
        </p:spPr>
        <p:txBody>
          <a:bodyPr lIns="71967" tIns="71967" rIns="71967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11597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o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8"/>
          <p:cNvSpPr>
            <a:spLocks noGrp="1"/>
          </p:cNvSpPr>
          <p:nvPr>
            <p:ph type="media" sz="quarter" idx="12" hasCustomPrompt="1"/>
          </p:nvPr>
        </p:nvSpPr>
        <p:spPr>
          <a:xfrm>
            <a:off x="30" y="0"/>
            <a:ext cx="9143999" cy="5143500"/>
          </a:xfrm>
          <a:prstGeom prst="rect">
            <a:avLst/>
          </a:prstGeom>
          <a:noFill/>
        </p:spPr>
        <p:txBody>
          <a:bodyPr vert="horz" lIns="0" tIns="0" rIns="0" bIns="0" anchor="ctr" anchorCtr="1"/>
          <a:lstStyle>
            <a:lvl1pPr marL="0" indent="0">
              <a:buNone/>
              <a:defRPr sz="13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icon to insert footage</a:t>
            </a:r>
          </a:p>
        </p:txBody>
      </p:sp>
    </p:spTree>
    <p:extLst>
      <p:ext uri="{BB962C8B-B14F-4D97-AF65-F5344CB8AC3E}">
        <p14:creationId xmlns:p14="http://schemas.microsoft.com/office/powerpoint/2010/main" val="34935958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urv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4463850" y="1203351"/>
            <a:ext cx="4680181" cy="3940175"/>
          </a:xfrm>
          <a:custGeom>
            <a:avLst/>
            <a:gdLst>
              <a:gd name="connsiteX0" fmla="*/ 0 w 5751512"/>
              <a:gd name="connsiteY0" fmla="*/ 0 h 3946525"/>
              <a:gd name="connsiteX1" fmla="*/ 5751512 w 5751512"/>
              <a:gd name="connsiteY1" fmla="*/ 0 h 3946525"/>
              <a:gd name="connsiteX2" fmla="*/ 5751512 w 5751512"/>
              <a:gd name="connsiteY2" fmla="*/ 3946525 h 3946525"/>
              <a:gd name="connsiteX3" fmla="*/ 0 w 5751512"/>
              <a:gd name="connsiteY3" fmla="*/ 3946525 h 3946525"/>
              <a:gd name="connsiteX4" fmla="*/ 0 w 5751512"/>
              <a:gd name="connsiteY4" fmla="*/ 0 h 3946525"/>
              <a:gd name="connsiteX0" fmla="*/ 3038929 w 5751512"/>
              <a:gd name="connsiteY0" fmla="*/ 145143 h 3946525"/>
              <a:gd name="connsiteX1" fmla="*/ 5751512 w 5751512"/>
              <a:gd name="connsiteY1" fmla="*/ 0 h 3946525"/>
              <a:gd name="connsiteX2" fmla="*/ 5751512 w 5751512"/>
              <a:gd name="connsiteY2" fmla="*/ 3946525 h 3946525"/>
              <a:gd name="connsiteX3" fmla="*/ 0 w 5751512"/>
              <a:gd name="connsiteY3" fmla="*/ 3946525 h 3946525"/>
              <a:gd name="connsiteX4" fmla="*/ 3038929 w 5751512"/>
              <a:gd name="connsiteY4" fmla="*/ 145143 h 3946525"/>
              <a:gd name="connsiteX0" fmla="*/ 3038929 w 5751512"/>
              <a:gd name="connsiteY0" fmla="*/ 145143 h 3946525"/>
              <a:gd name="connsiteX1" fmla="*/ 5751512 w 5751512"/>
              <a:gd name="connsiteY1" fmla="*/ 0 h 3946525"/>
              <a:gd name="connsiteX2" fmla="*/ 5751512 w 5751512"/>
              <a:gd name="connsiteY2" fmla="*/ 3946525 h 3946525"/>
              <a:gd name="connsiteX3" fmla="*/ 0 w 5751512"/>
              <a:gd name="connsiteY3" fmla="*/ 3946525 h 3946525"/>
              <a:gd name="connsiteX4" fmla="*/ 3038929 w 5751512"/>
              <a:gd name="connsiteY4" fmla="*/ 145143 h 3946525"/>
              <a:gd name="connsiteX0" fmla="*/ 3185476 w 5898059"/>
              <a:gd name="connsiteY0" fmla="*/ 145143 h 3946525"/>
              <a:gd name="connsiteX1" fmla="*/ 5898059 w 5898059"/>
              <a:gd name="connsiteY1" fmla="*/ 0 h 3946525"/>
              <a:gd name="connsiteX2" fmla="*/ 5898059 w 5898059"/>
              <a:gd name="connsiteY2" fmla="*/ 3946525 h 3946525"/>
              <a:gd name="connsiteX3" fmla="*/ 146547 w 5898059"/>
              <a:gd name="connsiteY3" fmla="*/ 3946525 h 3946525"/>
              <a:gd name="connsiteX4" fmla="*/ 3185476 w 5898059"/>
              <a:gd name="connsiteY4" fmla="*/ 145143 h 3946525"/>
              <a:gd name="connsiteX0" fmla="*/ 4670912 w 5779285"/>
              <a:gd name="connsiteY0" fmla="*/ 53092 h 3946525"/>
              <a:gd name="connsiteX1" fmla="*/ 5779285 w 5779285"/>
              <a:gd name="connsiteY1" fmla="*/ 0 h 3946525"/>
              <a:gd name="connsiteX2" fmla="*/ 5779285 w 5779285"/>
              <a:gd name="connsiteY2" fmla="*/ 3946525 h 3946525"/>
              <a:gd name="connsiteX3" fmla="*/ 27773 w 5779285"/>
              <a:gd name="connsiteY3" fmla="*/ 3946525 h 3946525"/>
              <a:gd name="connsiteX4" fmla="*/ 4670912 w 5779285"/>
              <a:gd name="connsiteY4" fmla="*/ 53092 h 3946525"/>
              <a:gd name="connsiteX0" fmla="*/ 4661785 w 5770158"/>
              <a:gd name="connsiteY0" fmla="*/ 53092 h 3946525"/>
              <a:gd name="connsiteX1" fmla="*/ 5770158 w 5770158"/>
              <a:gd name="connsiteY1" fmla="*/ 0 h 3946525"/>
              <a:gd name="connsiteX2" fmla="*/ 5770158 w 5770158"/>
              <a:gd name="connsiteY2" fmla="*/ 3946525 h 3946525"/>
              <a:gd name="connsiteX3" fmla="*/ 18646 w 5770158"/>
              <a:gd name="connsiteY3" fmla="*/ 3946525 h 3946525"/>
              <a:gd name="connsiteX4" fmla="*/ 4661785 w 5770158"/>
              <a:gd name="connsiteY4" fmla="*/ 53092 h 3946525"/>
              <a:gd name="connsiteX0" fmla="*/ 4357352 w 5465725"/>
              <a:gd name="connsiteY0" fmla="*/ 53092 h 3946525"/>
              <a:gd name="connsiteX1" fmla="*/ 5465725 w 5465725"/>
              <a:gd name="connsiteY1" fmla="*/ 0 h 3946525"/>
              <a:gd name="connsiteX2" fmla="*/ 5465725 w 5465725"/>
              <a:gd name="connsiteY2" fmla="*/ 3946525 h 3946525"/>
              <a:gd name="connsiteX3" fmla="*/ 21686 w 5465725"/>
              <a:gd name="connsiteY3" fmla="*/ 3936297 h 3946525"/>
              <a:gd name="connsiteX4" fmla="*/ 4357352 w 5465725"/>
              <a:gd name="connsiteY4" fmla="*/ 53092 h 3946525"/>
              <a:gd name="connsiteX0" fmla="*/ 4337247 w 5445620"/>
              <a:gd name="connsiteY0" fmla="*/ 53092 h 3946525"/>
              <a:gd name="connsiteX1" fmla="*/ 5445620 w 5445620"/>
              <a:gd name="connsiteY1" fmla="*/ 0 h 3946525"/>
              <a:gd name="connsiteX2" fmla="*/ 5445620 w 5445620"/>
              <a:gd name="connsiteY2" fmla="*/ 3946525 h 3946525"/>
              <a:gd name="connsiteX3" fmla="*/ 1581 w 5445620"/>
              <a:gd name="connsiteY3" fmla="*/ 3936297 h 3946525"/>
              <a:gd name="connsiteX4" fmla="*/ 4337247 w 5445620"/>
              <a:gd name="connsiteY4" fmla="*/ 53092 h 3946525"/>
              <a:gd name="connsiteX0" fmla="*/ 5432791 w 5444953"/>
              <a:gd name="connsiteY0" fmla="*/ 12179 h 3946525"/>
              <a:gd name="connsiteX1" fmla="*/ 5444953 w 5444953"/>
              <a:gd name="connsiteY1" fmla="*/ 0 h 3946525"/>
              <a:gd name="connsiteX2" fmla="*/ 5444953 w 5444953"/>
              <a:gd name="connsiteY2" fmla="*/ 3946525 h 3946525"/>
              <a:gd name="connsiteX3" fmla="*/ 914 w 5444953"/>
              <a:gd name="connsiteY3" fmla="*/ 3936297 h 3946525"/>
              <a:gd name="connsiteX4" fmla="*/ 5432791 w 5444953"/>
              <a:gd name="connsiteY4" fmla="*/ 12179 h 3946525"/>
              <a:gd name="connsiteX0" fmla="*/ 5433450 w 5445612"/>
              <a:gd name="connsiteY0" fmla="*/ 12179 h 3946525"/>
              <a:gd name="connsiteX1" fmla="*/ 5445612 w 5445612"/>
              <a:gd name="connsiteY1" fmla="*/ 0 h 3946525"/>
              <a:gd name="connsiteX2" fmla="*/ 5445612 w 5445612"/>
              <a:gd name="connsiteY2" fmla="*/ 3946525 h 3946525"/>
              <a:gd name="connsiteX3" fmla="*/ 1573 w 5445612"/>
              <a:gd name="connsiteY3" fmla="*/ 3936297 h 3946525"/>
              <a:gd name="connsiteX4" fmla="*/ 5433450 w 5445612"/>
              <a:gd name="connsiteY4" fmla="*/ 12179 h 3946525"/>
              <a:gd name="connsiteX0" fmla="*/ 5380034 w 5392196"/>
              <a:gd name="connsiteY0" fmla="*/ 12179 h 3946525"/>
              <a:gd name="connsiteX1" fmla="*/ 5392196 w 5392196"/>
              <a:gd name="connsiteY1" fmla="*/ 0 h 3946525"/>
              <a:gd name="connsiteX2" fmla="*/ 5392196 w 5392196"/>
              <a:gd name="connsiteY2" fmla="*/ 3946525 h 3946525"/>
              <a:gd name="connsiteX3" fmla="*/ 1631 w 5392196"/>
              <a:gd name="connsiteY3" fmla="*/ 3721509 h 3946525"/>
              <a:gd name="connsiteX4" fmla="*/ 5380034 w 5392196"/>
              <a:gd name="connsiteY4" fmla="*/ 12179 h 3946525"/>
              <a:gd name="connsiteX0" fmla="*/ 5420095 w 5432257"/>
              <a:gd name="connsiteY0" fmla="*/ 12179 h 3946525"/>
              <a:gd name="connsiteX1" fmla="*/ 5432257 w 5432257"/>
              <a:gd name="connsiteY1" fmla="*/ 0 h 3946525"/>
              <a:gd name="connsiteX2" fmla="*/ 5432257 w 5432257"/>
              <a:gd name="connsiteY2" fmla="*/ 3946525 h 3946525"/>
              <a:gd name="connsiteX3" fmla="*/ 1587 w 5432257"/>
              <a:gd name="connsiteY3" fmla="*/ 3946525 h 3946525"/>
              <a:gd name="connsiteX4" fmla="*/ 5420095 w 5432257"/>
              <a:gd name="connsiteY4" fmla="*/ 12179 h 3946525"/>
              <a:gd name="connsiteX0" fmla="*/ 5420095 w 5432257"/>
              <a:gd name="connsiteY0" fmla="*/ 12179 h 3946525"/>
              <a:gd name="connsiteX1" fmla="*/ 5432257 w 5432257"/>
              <a:gd name="connsiteY1" fmla="*/ 0 h 3946525"/>
              <a:gd name="connsiteX2" fmla="*/ 5432257 w 5432257"/>
              <a:gd name="connsiteY2" fmla="*/ 3946525 h 3946525"/>
              <a:gd name="connsiteX3" fmla="*/ 1587 w 5432257"/>
              <a:gd name="connsiteY3" fmla="*/ 3946525 h 3946525"/>
              <a:gd name="connsiteX4" fmla="*/ 5420095 w 5432257"/>
              <a:gd name="connsiteY4" fmla="*/ 12179 h 3946525"/>
              <a:gd name="connsiteX0" fmla="*/ 5420024 w 5432186"/>
              <a:gd name="connsiteY0" fmla="*/ 12179 h 3946525"/>
              <a:gd name="connsiteX1" fmla="*/ 5432186 w 5432186"/>
              <a:gd name="connsiteY1" fmla="*/ 0 h 3946525"/>
              <a:gd name="connsiteX2" fmla="*/ 5432186 w 5432186"/>
              <a:gd name="connsiteY2" fmla="*/ 3946525 h 3946525"/>
              <a:gd name="connsiteX3" fmla="*/ 1516 w 5432186"/>
              <a:gd name="connsiteY3" fmla="*/ 3946525 h 3946525"/>
              <a:gd name="connsiteX4" fmla="*/ 5420024 w 5432186"/>
              <a:gd name="connsiteY4" fmla="*/ 12179 h 3946525"/>
              <a:gd name="connsiteX0" fmla="*/ 5464554 w 5476716"/>
              <a:gd name="connsiteY0" fmla="*/ 12179 h 3946525"/>
              <a:gd name="connsiteX1" fmla="*/ 5476716 w 5476716"/>
              <a:gd name="connsiteY1" fmla="*/ 0 h 3946525"/>
              <a:gd name="connsiteX2" fmla="*/ 5476716 w 5476716"/>
              <a:gd name="connsiteY2" fmla="*/ 3946525 h 3946525"/>
              <a:gd name="connsiteX3" fmla="*/ 1474 w 5476716"/>
              <a:gd name="connsiteY3" fmla="*/ 3946525 h 3946525"/>
              <a:gd name="connsiteX4" fmla="*/ 5464554 w 5476716"/>
              <a:gd name="connsiteY4" fmla="*/ 12179 h 3946525"/>
              <a:gd name="connsiteX0" fmla="*/ 5463080 w 5475242"/>
              <a:gd name="connsiteY0" fmla="*/ 12179 h 3946525"/>
              <a:gd name="connsiteX1" fmla="*/ 5475242 w 5475242"/>
              <a:gd name="connsiteY1" fmla="*/ 0 h 3946525"/>
              <a:gd name="connsiteX2" fmla="*/ 5475242 w 5475242"/>
              <a:gd name="connsiteY2" fmla="*/ 3946525 h 3946525"/>
              <a:gd name="connsiteX3" fmla="*/ 0 w 5475242"/>
              <a:gd name="connsiteY3" fmla="*/ 3946525 h 3946525"/>
              <a:gd name="connsiteX4" fmla="*/ 5463080 w 5475242"/>
              <a:gd name="connsiteY4" fmla="*/ 12179 h 394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242" h="3946525">
                <a:moveTo>
                  <a:pt x="5463080" y="12179"/>
                </a:moveTo>
                <a:lnTo>
                  <a:pt x="5475242" y="0"/>
                </a:lnTo>
                <a:lnTo>
                  <a:pt x="5475242" y="3946525"/>
                </a:lnTo>
                <a:lnTo>
                  <a:pt x="0" y="3946525"/>
                </a:lnTo>
                <a:cubicBezTo>
                  <a:pt x="282730" y="2678807"/>
                  <a:pt x="1479627" y="206377"/>
                  <a:pt x="5463080" y="12179"/>
                </a:cubicBezTo>
                <a:close/>
              </a:path>
            </a:pathLst>
          </a:custGeom>
          <a:noFill/>
        </p:spPr>
        <p:txBody>
          <a:bodyPr vert="horz" lIns="0" tIns="0" rIns="0" bIns="0" anchor="ctr" anchorCtr="1"/>
          <a:lstStyle>
            <a:lvl1pPr marL="0" indent="0" algn="r">
              <a:buNone/>
              <a:defRPr sz="1300">
                <a:solidFill>
                  <a:srgbClr val="00A7B5"/>
                </a:solidFill>
              </a:defRPr>
            </a:lvl1pPr>
          </a:lstStyle>
          <a:p>
            <a:r>
              <a:rPr lang="en-US" dirty="0"/>
              <a:t>Click icon to insert photo</a:t>
            </a:r>
          </a:p>
        </p:txBody>
      </p:sp>
      <p:sp>
        <p:nvSpPr>
          <p:cNvPr id="7" name="Copyright"/>
          <p:cNvSpPr txBox="1"/>
          <p:nvPr userDrawn="1"/>
        </p:nvSpPr>
        <p:spPr>
          <a:xfrm>
            <a:off x="472019" y="4905630"/>
            <a:ext cx="2411875" cy="184666"/>
          </a:xfrm>
          <a:prstGeom prst="rect">
            <a:avLst/>
          </a:prstGeom>
          <a:noFill/>
        </p:spPr>
        <p:txBody>
          <a:bodyPr wrap="square" lIns="0" tIns="45698" rIns="0" bIns="45698" rtlCol="0" anchor="ctr" anchorCtr="0">
            <a:noAutofit/>
          </a:bodyPr>
          <a:lstStyle/>
          <a:p>
            <a:pPr algn="l"/>
            <a:r>
              <a:rPr lang="en-US" sz="600">
                <a:solidFill>
                  <a:schemeClr val="tx1"/>
                </a:solidFill>
              </a:rPr>
              <a:t>©</a:t>
            </a:r>
            <a:r>
              <a:rPr lang="sr-Latn-RS" sz="600">
                <a:solidFill>
                  <a:schemeClr val="tx1"/>
                </a:solidFill>
              </a:rPr>
              <a:t>2020</a:t>
            </a:r>
            <a:r>
              <a:rPr lang="en-US" sz="600">
                <a:solidFill>
                  <a:schemeClr val="tx1"/>
                </a:solidFill>
              </a:rPr>
              <a:t> Grant Thornton Srbija. All rights reserved.</a:t>
            </a:r>
            <a:endParaRPr lang="en-GB" sz="600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6940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0699" y="3307105"/>
            <a:ext cx="4029864" cy="367445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>
              <a:buNone/>
              <a:defRPr sz="2000" b="1">
                <a:solidFill>
                  <a:srgbClr val="00A7B5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718560"/>
            <a:ext cx="4032250" cy="399414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>
              <a:buNone/>
              <a:defRPr sz="1800" baseline="0">
                <a:solidFill>
                  <a:srgbClr val="00A7B5"/>
                </a:solidFill>
              </a:defRPr>
            </a:lvl1pPr>
          </a:lstStyle>
          <a:p>
            <a:pPr lvl="0"/>
            <a:r>
              <a:rPr lang="en-US" dirty="0"/>
              <a:t>Click to add position or firm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74621" y="1359603"/>
            <a:ext cx="4025944" cy="114071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000" b="1">
                <a:solidFill>
                  <a:srgbClr val="4F2D7F"/>
                </a:solidFill>
              </a:defRPr>
            </a:lvl1pPr>
            <a:lvl2pPr marL="456938" indent="0">
              <a:buNone/>
              <a:defRPr/>
            </a:lvl2pPr>
            <a:lvl3pPr marL="913905" indent="0">
              <a:buNone/>
              <a:defRPr/>
            </a:lvl3pPr>
            <a:lvl4pPr marL="1370852" indent="0">
              <a:buNone/>
              <a:defRPr/>
            </a:lvl4pPr>
            <a:lvl5pPr marL="1827809" indent="0">
              <a:buNone/>
              <a:defRPr/>
            </a:lvl5pPr>
          </a:lstStyle>
          <a:p>
            <a:pPr lvl="0"/>
            <a:r>
              <a:rPr lang="en-US" dirty="0"/>
              <a:t>Click here to add </a:t>
            </a:r>
            <a:br>
              <a:rPr lang="en-US" dirty="0"/>
            </a:br>
            <a:r>
              <a:rPr lang="en-US" dirty="0"/>
              <a:t>title on this slide</a:t>
            </a:r>
          </a:p>
        </p:txBody>
      </p:sp>
      <p:pic>
        <p:nvPicPr>
          <p:cNvPr id="13" name="GTLogoNoTag" hidden="1">
            <a:extLst>
              <a:ext uri="{FF2B5EF4-FFF2-40B4-BE49-F238E27FC236}">
                <a16:creationId xmlns:a16="http://schemas.microsoft.com/office/drawing/2014/main" id="{0DEFB368-B217-4A16-9BFE-6CA85D72D8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  <p:pic>
        <p:nvPicPr>
          <p:cNvPr id="15" name="GTLogo">
            <a:extLst>
              <a:ext uri="{FF2B5EF4-FFF2-40B4-BE49-F238E27FC236}">
                <a16:creationId xmlns:a16="http://schemas.microsoft.com/office/drawing/2014/main" id="{547AA1F9-2774-4D2A-A381-14A9D777C2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4FF79F-7CEA-4ED5-811E-3F2D167F5D4D}"/>
              </a:ext>
            </a:extLst>
          </p:cNvPr>
          <p:cNvSpPr/>
          <p:nvPr userDrawn="1"/>
        </p:nvSpPr>
        <p:spPr>
          <a:xfrm>
            <a:off x="9220200" y="0"/>
            <a:ext cx="1466850" cy="185166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t"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800" b="1" dirty="0"/>
              <a:t>PHOTO </a:t>
            </a:r>
            <a:br>
              <a:rPr lang="en-GB" sz="800" b="1" dirty="0"/>
            </a:br>
            <a:r>
              <a:rPr lang="en-GB" sz="800" b="1" dirty="0"/>
              <a:t>COVER OPTION </a:t>
            </a:r>
          </a:p>
          <a:p>
            <a:pPr lvl="0">
              <a:spcAft>
                <a:spcPts val="600"/>
              </a:spcAft>
            </a:pPr>
            <a:r>
              <a:rPr lang="en-GB" sz="800" b="0" dirty="0"/>
              <a:t>To insert a photo click on the image frame and then insert your photo using the </a:t>
            </a:r>
            <a:r>
              <a:rPr lang="en-GB" sz="800" b="0" dirty="0" err="1"/>
              <a:t>BrandCentral</a:t>
            </a:r>
            <a:r>
              <a:rPr lang="en-GB" sz="800" b="0" dirty="0"/>
              <a:t> button on your toolbar.</a:t>
            </a:r>
          </a:p>
          <a:p>
            <a:pPr lvl="0">
              <a:spcAft>
                <a:spcPts val="600"/>
              </a:spcAft>
            </a:pPr>
            <a:r>
              <a:rPr lang="en-GB" sz="800" b="0" dirty="0"/>
              <a:t>To scale, crop and move the photo, right click and choose the crop tool. You can now scale and move the photo to the desired position.</a:t>
            </a:r>
          </a:p>
        </p:txBody>
      </p:sp>
    </p:spTree>
    <p:extLst>
      <p:ext uri="{BB962C8B-B14F-4D97-AF65-F5344CB8AC3E}">
        <p14:creationId xmlns:p14="http://schemas.microsoft.com/office/powerpoint/2010/main" val="3895816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754880" y="1466849"/>
            <a:ext cx="3920808" cy="3228975"/>
          </a:xfrm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0" indent="0" algn="ctr">
              <a:buNone/>
              <a:defRPr>
                <a:solidFill>
                  <a:schemeClr val="accent1"/>
                </a:solidFill>
              </a:defRPr>
            </a:lvl2pPr>
            <a:lvl3pPr marL="0" indent="0" algn="ctr">
              <a:buNone/>
              <a:defRPr>
                <a:solidFill>
                  <a:schemeClr val="accent1"/>
                </a:solidFill>
              </a:defRPr>
            </a:lvl3pPr>
            <a:lvl4pPr marL="0" indent="0" algn="ctr">
              <a:buNone/>
              <a:defRPr>
                <a:solidFill>
                  <a:schemeClr val="accent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>
          <a:xfrm>
            <a:off x="4593047" y="1466850"/>
            <a:ext cx="15498" cy="3228976"/>
          </a:xfrm>
          <a:prstGeom prst="line">
            <a:avLst/>
          </a:prstGeom>
          <a:ln w="7620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69371" y="1466849"/>
            <a:ext cx="3988330" cy="32289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535738" y="1593852"/>
            <a:ext cx="361950" cy="268288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Freeform 9"/>
          <p:cNvSpPr>
            <a:spLocks noEditPoints="1"/>
          </p:cNvSpPr>
          <p:nvPr userDrawn="1"/>
        </p:nvSpPr>
        <p:spPr bwMode="auto">
          <a:xfrm>
            <a:off x="6535738" y="4140226"/>
            <a:ext cx="361950" cy="269875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0290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679950" y="1466852"/>
            <a:ext cx="3996000" cy="322897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68327" y="1466851"/>
            <a:ext cx="3989387" cy="3228974"/>
          </a:xfrm>
          <a:noFill/>
        </p:spPr>
        <p:txBody>
          <a:bodyPr anchor="ctr" anchorCtr="1"/>
          <a:lstStyle>
            <a:lvl1pPr marL="0" marR="0" indent="0" algn="l" defTabSz="456938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>
                <a:solidFill>
                  <a:schemeClr val="accent3"/>
                </a:solidFill>
              </a:defRPr>
            </a:lvl1pPr>
          </a:lstStyle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Click icon to insert illustration</a:t>
            </a:r>
          </a:p>
        </p:txBody>
      </p:sp>
      <p:sp>
        <p:nvSpPr>
          <p:cNvPr id="7" name="Title 6"/>
          <p:cNvSpPr>
            <a:spLocks noGrp="1"/>
          </p:cNvSpPr>
          <p:nvPr userDrawn="1"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reeform 5"/>
          <p:cNvSpPr>
            <a:spLocks noEditPoints="1"/>
          </p:cNvSpPr>
          <p:nvPr userDrawn="1"/>
        </p:nvSpPr>
        <p:spPr bwMode="auto">
          <a:xfrm>
            <a:off x="6475413" y="1544639"/>
            <a:ext cx="411162" cy="303213"/>
          </a:xfrm>
          <a:custGeom>
            <a:avLst/>
            <a:gdLst>
              <a:gd name="T0" fmla="*/ 954 w 954"/>
              <a:gd name="T1" fmla="*/ 497 h 711"/>
              <a:gd name="T2" fmla="*/ 954 w 954"/>
              <a:gd name="T3" fmla="*/ 497 h 711"/>
              <a:gd name="T4" fmla="*/ 744 w 954"/>
              <a:gd name="T5" fmla="*/ 291 h 711"/>
              <a:gd name="T6" fmla="*/ 690 w 954"/>
              <a:gd name="T7" fmla="*/ 305 h 711"/>
              <a:gd name="T8" fmla="*/ 943 w 954"/>
              <a:gd name="T9" fmla="*/ 134 h 711"/>
              <a:gd name="T10" fmla="*/ 943 w 954"/>
              <a:gd name="T11" fmla="*/ 0 h 711"/>
              <a:gd name="T12" fmla="*/ 510 w 954"/>
              <a:gd name="T13" fmla="*/ 439 h 711"/>
              <a:gd name="T14" fmla="*/ 744 w 954"/>
              <a:gd name="T15" fmla="*/ 711 h 711"/>
              <a:gd name="T16" fmla="*/ 954 w 954"/>
              <a:gd name="T17" fmla="*/ 497 h 711"/>
              <a:gd name="T18" fmla="*/ 444 w 954"/>
              <a:gd name="T19" fmla="*/ 497 h 711"/>
              <a:gd name="T20" fmla="*/ 444 w 954"/>
              <a:gd name="T21" fmla="*/ 497 h 711"/>
              <a:gd name="T22" fmla="*/ 234 w 954"/>
              <a:gd name="T23" fmla="*/ 291 h 711"/>
              <a:gd name="T24" fmla="*/ 180 w 954"/>
              <a:gd name="T25" fmla="*/ 305 h 711"/>
              <a:gd name="T26" fmla="*/ 433 w 954"/>
              <a:gd name="T27" fmla="*/ 134 h 711"/>
              <a:gd name="T28" fmla="*/ 433 w 954"/>
              <a:gd name="T29" fmla="*/ 0 h 711"/>
              <a:gd name="T30" fmla="*/ 0 w 954"/>
              <a:gd name="T31" fmla="*/ 439 h 711"/>
              <a:gd name="T32" fmla="*/ 234 w 954"/>
              <a:gd name="T33" fmla="*/ 711 h 711"/>
              <a:gd name="T34" fmla="*/ 444 w 954"/>
              <a:gd name="T35" fmla="*/ 497 h 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54" h="711">
                <a:moveTo>
                  <a:pt x="954" y="497"/>
                </a:moveTo>
                <a:lnTo>
                  <a:pt x="954" y="497"/>
                </a:lnTo>
                <a:cubicBezTo>
                  <a:pt x="954" y="382"/>
                  <a:pt x="872" y="291"/>
                  <a:pt x="744" y="291"/>
                </a:cubicBezTo>
                <a:cubicBezTo>
                  <a:pt x="722" y="291"/>
                  <a:pt x="695" y="299"/>
                  <a:pt x="690" y="305"/>
                </a:cubicBezTo>
                <a:cubicBezTo>
                  <a:pt x="701" y="222"/>
                  <a:pt x="766" y="134"/>
                  <a:pt x="943" y="134"/>
                </a:cubicBezTo>
                <a:lnTo>
                  <a:pt x="943" y="0"/>
                </a:lnTo>
                <a:cubicBezTo>
                  <a:pt x="668" y="2"/>
                  <a:pt x="510" y="118"/>
                  <a:pt x="510" y="439"/>
                </a:cubicBezTo>
                <a:cubicBezTo>
                  <a:pt x="510" y="601"/>
                  <a:pt x="602" y="711"/>
                  <a:pt x="744" y="711"/>
                </a:cubicBezTo>
                <a:cubicBezTo>
                  <a:pt x="862" y="711"/>
                  <a:pt x="954" y="615"/>
                  <a:pt x="954" y="497"/>
                </a:cubicBezTo>
                <a:close/>
                <a:moveTo>
                  <a:pt x="444" y="497"/>
                </a:moveTo>
                <a:lnTo>
                  <a:pt x="444" y="497"/>
                </a:lnTo>
                <a:cubicBezTo>
                  <a:pt x="444" y="382"/>
                  <a:pt x="362" y="291"/>
                  <a:pt x="234" y="291"/>
                </a:cubicBezTo>
                <a:cubicBezTo>
                  <a:pt x="212" y="291"/>
                  <a:pt x="185" y="299"/>
                  <a:pt x="180" y="305"/>
                </a:cubicBezTo>
                <a:cubicBezTo>
                  <a:pt x="190" y="222"/>
                  <a:pt x="256" y="134"/>
                  <a:pt x="433" y="134"/>
                </a:cubicBezTo>
                <a:lnTo>
                  <a:pt x="433" y="0"/>
                </a:lnTo>
                <a:cubicBezTo>
                  <a:pt x="158" y="2"/>
                  <a:pt x="0" y="118"/>
                  <a:pt x="0" y="439"/>
                </a:cubicBezTo>
                <a:cubicBezTo>
                  <a:pt x="0" y="601"/>
                  <a:pt x="92" y="711"/>
                  <a:pt x="234" y="711"/>
                </a:cubicBezTo>
                <a:cubicBezTo>
                  <a:pt x="351" y="711"/>
                  <a:pt x="444" y="615"/>
                  <a:pt x="444" y="49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pSp>
        <p:nvGrpSpPr>
          <p:cNvPr id="6" name="Group 8"/>
          <p:cNvGrpSpPr>
            <a:grpSpLocks noChangeAspect="1"/>
          </p:cNvGrpSpPr>
          <p:nvPr userDrawn="1"/>
        </p:nvGrpSpPr>
        <p:grpSpPr bwMode="auto">
          <a:xfrm>
            <a:off x="6475413" y="4264026"/>
            <a:ext cx="404812" cy="298450"/>
            <a:chOff x="4079" y="2686"/>
            <a:chExt cx="255" cy="188"/>
          </a:xfrm>
        </p:grpSpPr>
        <p:sp>
          <p:nvSpPr>
            <p:cNvPr id="9" name="AutoShape 7"/>
            <p:cNvSpPr>
              <a:spLocks noChangeAspect="1" noChangeArrowheads="1" noTextEdit="1"/>
            </p:cNvSpPr>
            <p:nvPr/>
          </p:nvSpPr>
          <p:spPr bwMode="auto">
            <a:xfrm>
              <a:off x="4079" y="2686"/>
              <a:ext cx="255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4079" y="2685"/>
              <a:ext cx="259" cy="192"/>
            </a:xfrm>
            <a:custGeom>
              <a:avLst/>
              <a:gdLst>
                <a:gd name="T0" fmla="*/ 0 w 954"/>
                <a:gd name="T1" fmla="*/ 214 h 712"/>
                <a:gd name="T2" fmla="*/ 0 w 954"/>
                <a:gd name="T3" fmla="*/ 214 h 712"/>
                <a:gd name="T4" fmla="*/ 210 w 954"/>
                <a:gd name="T5" fmla="*/ 420 h 712"/>
                <a:gd name="T6" fmla="*/ 264 w 954"/>
                <a:gd name="T7" fmla="*/ 406 h 712"/>
                <a:gd name="T8" fmla="*/ 10 w 954"/>
                <a:gd name="T9" fmla="*/ 577 h 712"/>
                <a:gd name="T10" fmla="*/ 10 w 954"/>
                <a:gd name="T11" fmla="*/ 712 h 712"/>
                <a:gd name="T12" fmla="*/ 444 w 954"/>
                <a:gd name="T13" fmla="*/ 272 h 712"/>
                <a:gd name="T14" fmla="*/ 210 w 954"/>
                <a:gd name="T15" fmla="*/ 0 h 712"/>
                <a:gd name="T16" fmla="*/ 0 w 954"/>
                <a:gd name="T17" fmla="*/ 214 h 712"/>
                <a:gd name="T18" fmla="*/ 510 w 954"/>
                <a:gd name="T19" fmla="*/ 214 h 712"/>
                <a:gd name="T20" fmla="*/ 510 w 954"/>
                <a:gd name="T21" fmla="*/ 214 h 712"/>
                <a:gd name="T22" fmla="*/ 720 w 954"/>
                <a:gd name="T23" fmla="*/ 420 h 712"/>
                <a:gd name="T24" fmla="*/ 774 w 954"/>
                <a:gd name="T25" fmla="*/ 406 h 712"/>
                <a:gd name="T26" fmla="*/ 521 w 954"/>
                <a:gd name="T27" fmla="*/ 577 h 712"/>
                <a:gd name="T28" fmla="*/ 521 w 954"/>
                <a:gd name="T29" fmla="*/ 712 h 712"/>
                <a:gd name="T30" fmla="*/ 954 w 954"/>
                <a:gd name="T31" fmla="*/ 272 h 712"/>
                <a:gd name="T32" fmla="*/ 720 w 954"/>
                <a:gd name="T33" fmla="*/ 0 h 712"/>
                <a:gd name="T34" fmla="*/ 510 w 954"/>
                <a:gd name="T35" fmla="*/ 21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4" h="712">
                  <a:moveTo>
                    <a:pt x="0" y="214"/>
                  </a:moveTo>
                  <a:lnTo>
                    <a:pt x="0" y="214"/>
                  </a:lnTo>
                  <a:cubicBezTo>
                    <a:pt x="0" y="329"/>
                    <a:pt x="81" y="420"/>
                    <a:pt x="210" y="420"/>
                  </a:cubicBezTo>
                  <a:cubicBezTo>
                    <a:pt x="231" y="420"/>
                    <a:pt x="259" y="412"/>
                    <a:pt x="264" y="406"/>
                  </a:cubicBezTo>
                  <a:cubicBezTo>
                    <a:pt x="253" y="489"/>
                    <a:pt x="188" y="577"/>
                    <a:pt x="10" y="577"/>
                  </a:cubicBezTo>
                  <a:lnTo>
                    <a:pt x="10" y="712"/>
                  </a:lnTo>
                  <a:cubicBezTo>
                    <a:pt x="286" y="709"/>
                    <a:pt x="444" y="593"/>
                    <a:pt x="444" y="272"/>
                  </a:cubicBezTo>
                  <a:cubicBezTo>
                    <a:pt x="444" y="109"/>
                    <a:pt x="351" y="0"/>
                    <a:pt x="210" y="0"/>
                  </a:cubicBezTo>
                  <a:cubicBezTo>
                    <a:pt x="92" y="0"/>
                    <a:pt x="0" y="96"/>
                    <a:pt x="0" y="214"/>
                  </a:cubicBezTo>
                  <a:close/>
                  <a:moveTo>
                    <a:pt x="510" y="214"/>
                  </a:moveTo>
                  <a:lnTo>
                    <a:pt x="510" y="214"/>
                  </a:lnTo>
                  <a:cubicBezTo>
                    <a:pt x="510" y="329"/>
                    <a:pt x="591" y="420"/>
                    <a:pt x="720" y="420"/>
                  </a:cubicBezTo>
                  <a:cubicBezTo>
                    <a:pt x="741" y="420"/>
                    <a:pt x="769" y="412"/>
                    <a:pt x="774" y="406"/>
                  </a:cubicBezTo>
                  <a:cubicBezTo>
                    <a:pt x="763" y="489"/>
                    <a:pt x="698" y="577"/>
                    <a:pt x="521" y="577"/>
                  </a:cubicBezTo>
                  <a:lnTo>
                    <a:pt x="521" y="712"/>
                  </a:lnTo>
                  <a:cubicBezTo>
                    <a:pt x="796" y="709"/>
                    <a:pt x="954" y="593"/>
                    <a:pt x="954" y="272"/>
                  </a:cubicBezTo>
                  <a:cubicBezTo>
                    <a:pt x="954" y="109"/>
                    <a:pt x="862" y="0"/>
                    <a:pt x="720" y="0"/>
                  </a:cubicBezTo>
                  <a:cubicBezTo>
                    <a:pt x="602" y="0"/>
                    <a:pt x="510" y="96"/>
                    <a:pt x="510" y="21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79950" y="1466849"/>
            <a:ext cx="3995738" cy="3228975"/>
          </a:xfrm>
          <a:noFill/>
        </p:spPr>
        <p:txBody>
          <a:bodyPr lIns="71967" tIns="71967" rIns="71967" bIns="71967" anchor="ctr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8273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.jpg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image" Target="../media/image4.emf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tags" Target="../tags/tag1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5.jpg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image" Target="../media/image4.emf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21" Type="http://schemas.openxmlformats.org/officeDocument/2006/relationships/image" Target="../media/image5.jpg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image" Target="../media/image4.emf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tags" Target="../tags/tag3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image" Target="../media/image4.emf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tags" Target="../tags/tag4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65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image" Target="../media/image5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3"/>
          <p:cNvSpPr txBox="1">
            <a:spLocks/>
          </p:cNvSpPr>
          <p:nvPr userDrawn="1"/>
        </p:nvSpPr>
        <p:spPr>
          <a:xfrm>
            <a:off x="474621" y="1359603"/>
            <a:ext cx="4025944" cy="114071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1" latinLnBrk="0" hangingPunct="1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  <a:defRPr sz="3000" b="1" kern="1200">
                <a:solidFill>
                  <a:srgbClr val="4F2D7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here to add </a:t>
            </a:r>
            <a:br>
              <a:rPr lang="en-US" dirty="0"/>
            </a:br>
            <a:r>
              <a:rPr lang="en-US" dirty="0"/>
              <a:t>title on this slide</a:t>
            </a:r>
          </a:p>
        </p:txBody>
      </p:sp>
      <p:sp>
        <p:nvSpPr>
          <p:cNvPr id="18" name="Copyright"/>
          <p:cNvSpPr txBox="1"/>
          <p:nvPr userDrawn="1"/>
        </p:nvSpPr>
        <p:spPr>
          <a:xfrm>
            <a:off x="472019" y="4905630"/>
            <a:ext cx="2411875" cy="184666"/>
          </a:xfrm>
          <a:prstGeom prst="rect">
            <a:avLst/>
          </a:prstGeom>
          <a:noFill/>
        </p:spPr>
        <p:txBody>
          <a:bodyPr wrap="square" lIns="0" tIns="45698" rIns="0" bIns="45698" rtlCol="0" anchor="ctr" anchorCtr="0">
            <a:noAutofit/>
          </a:bodyPr>
          <a:lstStyle/>
          <a:p>
            <a:pPr algn="l"/>
            <a:r>
              <a:rPr lang="en-US" sz="600">
                <a:solidFill>
                  <a:schemeClr val="tx1"/>
                </a:solidFill>
              </a:rPr>
              <a:t>©</a:t>
            </a:r>
            <a:r>
              <a:rPr lang="sr-Latn-RS" sz="600">
                <a:solidFill>
                  <a:schemeClr val="tx1"/>
                </a:solidFill>
              </a:rPr>
              <a:t>2020</a:t>
            </a:r>
            <a:r>
              <a:rPr lang="en-US" sz="600">
                <a:solidFill>
                  <a:schemeClr val="tx1"/>
                </a:solidFill>
              </a:rPr>
              <a:t> Grant Thornton Srbija. All rights reserved.</a:t>
            </a:r>
            <a:endParaRPr lang="en-GB" sz="600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6940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1"/>
          <p:cNvSpPr txBox="1">
            <a:spLocks/>
          </p:cNvSpPr>
          <p:nvPr userDrawn="1"/>
        </p:nvSpPr>
        <p:spPr>
          <a:xfrm>
            <a:off x="470699" y="3307105"/>
            <a:ext cx="4029864" cy="367445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  <a:defRPr sz="2000" b="1" kern="1200">
                <a:solidFill>
                  <a:srgbClr val="00A7B5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add name</a:t>
            </a:r>
          </a:p>
        </p:txBody>
      </p:sp>
      <p:sp>
        <p:nvSpPr>
          <p:cNvPr id="22" name="Text Placeholder 21"/>
          <p:cNvSpPr txBox="1">
            <a:spLocks/>
          </p:cNvSpPr>
          <p:nvPr userDrawn="1"/>
        </p:nvSpPr>
        <p:spPr>
          <a:xfrm>
            <a:off x="468313" y="3718560"/>
            <a:ext cx="4032250" cy="399414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  <a:defRPr sz="1800" kern="1200" baseline="0">
                <a:solidFill>
                  <a:srgbClr val="00A7B5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add position or firm</a:t>
            </a:r>
            <a:endParaRPr lang="en-US" dirty="0"/>
          </a:p>
        </p:txBody>
      </p:sp>
      <p:pic>
        <p:nvPicPr>
          <p:cNvPr id="15" name="GTLogoNoTag" hidden="1">
            <a:extLst>
              <a:ext uri="{FF2B5EF4-FFF2-40B4-BE49-F238E27FC236}">
                <a16:creationId xmlns:a16="http://schemas.microsoft.com/office/drawing/2014/main" id="{8412FA20-83B3-4C55-AF23-F06656DCE3C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  <p:pic>
        <p:nvPicPr>
          <p:cNvPr id="16" name="GTLogo">
            <a:extLst>
              <a:ext uri="{FF2B5EF4-FFF2-40B4-BE49-F238E27FC236}">
                <a16:creationId xmlns:a16="http://schemas.microsoft.com/office/drawing/2014/main" id="{860FB02E-D3C1-43A6-954C-64FE742B79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0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</p:sldLayoutIdLst>
  <p:hf hdr="0" ftr="0" dt="0"/>
  <p:txStyles>
    <p:titleStyle>
      <a:lvl1pPr algn="l" defTabSz="456938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19604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406" indent="-359802" algn="l" defTabSz="456938" rtl="0" eaLnBrk="1" latinLnBrk="0" hangingPunct="1">
        <a:spcBef>
          <a:spcPts val="0"/>
        </a:spcBef>
        <a:spcAft>
          <a:spcPts val="600"/>
        </a:spcAft>
        <a:buFont typeface="Symbol" panose="05050102010706020507" pitchFamily="18" charset="2"/>
        <a:buChar char="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208" indent="-359802" algn="l" defTabSz="456938" rtl="0" eaLnBrk="1" latinLnBrk="0" hangingPunct="1">
        <a:spcBef>
          <a:spcPts val="0"/>
        </a:spcBef>
        <a:spcAft>
          <a:spcPts val="600"/>
        </a:spcAft>
        <a:buFont typeface="+mj-lt"/>
        <a:buAutoNum type="alphaL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456938" rtl="0" eaLnBrk="1" latinLnBrk="0" hangingPunct="1">
        <a:spcBef>
          <a:spcPts val="0"/>
        </a:spcBef>
        <a:spcAft>
          <a:spcPts val="600"/>
        </a:spcAft>
        <a:buFont typeface="Arial"/>
        <a:buNone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8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5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9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46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84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40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88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2">
          <p15:clr>
            <a:srgbClr val="F26B43"/>
          </p15:clr>
        </p15:guide>
        <p15:guide id="2" pos="295">
          <p15:clr>
            <a:srgbClr val="F26B43"/>
          </p15:clr>
        </p15:guide>
        <p15:guide id="3" orient="horz" pos="645">
          <p15:clr>
            <a:srgbClr val="F26B43"/>
          </p15:clr>
        </p15:guide>
        <p15:guide id="4" pos="593">
          <p15:clr>
            <a:srgbClr val="F26B43"/>
          </p15:clr>
        </p15:guide>
        <p15:guide id="5" pos="737">
          <p15:clr>
            <a:srgbClr val="F26B43"/>
          </p15:clr>
        </p15:guide>
        <p15:guide id="6" pos="1034">
          <p15:clr>
            <a:srgbClr val="F26B43"/>
          </p15:clr>
        </p15:guide>
        <p15:guide id="7" pos="1179">
          <p15:clr>
            <a:srgbClr val="F26B43"/>
          </p15:clr>
        </p15:guide>
        <p15:guide id="8" pos="1479">
          <p15:clr>
            <a:srgbClr val="F26B43"/>
          </p15:clr>
        </p15:guide>
        <p15:guide id="9" pos="1625">
          <p15:clr>
            <a:srgbClr val="F26B43"/>
          </p15:clr>
        </p15:guide>
        <p15:guide id="10" pos="1922">
          <p15:clr>
            <a:srgbClr val="F26B43"/>
          </p15:clr>
        </p15:guide>
        <p15:guide id="11" pos="2066">
          <p15:clr>
            <a:srgbClr val="F26B43"/>
          </p15:clr>
        </p15:guide>
        <p15:guide id="12" pos="2364">
          <p15:clr>
            <a:srgbClr val="F26B43"/>
          </p15:clr>
        </p15:guide>
        <p15:guide id="13" pos="2511">
          <p15:clr>
            <a:srgbClr val="F26B43"/>
          </p15:clr>
        </p15:guide>
        <p15:guide id="14" pos="2808">
          <p15:clr>
            <a:srgbClr val="F26B43"/>
          </p15:clr>
        </p15:guide>
        <p15:guide id="15" pos="2954">
          <p15:clr>
            <a:srgbClr val="F26B43"/>
          </p15:clr>
        </p15:guide>
        <p15:guide id="16" pos="3251">
          <p15:clr>
            <a:srgbClr val="F26B43"/>
          </p15:clr>
        </p15:guide>
        <p15:guide id="17" pos="3398">
          <p15:clr>
            <a:srgbClr val="F26B43"/>
          </p15:clr>
        </p15:guide>
        <p15:guide id="18" pos="3695">
          <p15:clr>
            <a:srgbClr val="F26B43"/>
          </p15:clr>
        </p15:guide>
        <p15:guide id="19" pos="3839">
          <p15:clr>
            <a:srgbClr val="F26B43"/>
          </p15:clr>
        </p15:guide>
        <p15:guide id="20" pos="4136">
          <p15:clr>
            <a:srgbClr val="F26B43"/>
          </p15:clr>
        </p15:guide>
        <p15:guide id="21" pos="4283">
          <p15:clr>
            <a:srgbClr val="F26B43"/>
          </p15:clr>
        </p15:guide>
        <p15:guide id="22" pos="4580">
          <p15:clr>
            <a:srgbClr val="F26B43"/>
          </p15:clr>
        </p15:guide>
        <p15:guide id="23" pos="4727">
          <p15:clr>
            <a:srgbClr val="F26B43"/>
          </p15:clr>
        </p15:guide>
        <p15:guide id="24" pos="5022">
          <p15:clr>
            <a:srgbClr val="F26B43"/>
          </p15:clr>
        </p15:guide>
        <p15:guide id="25" pos="5465">
          <p15:clr>
            <a:srgbClr val="F26B43"/>
          </p15:clr>
        </p15:guide>
        <p15:guide id="26" pos="5169">
          <p15:clr>
            <a:srgbClr val="F26B43"/>
          </p15:clr>
        </p15:guide>
        <p15:guide id="27" orient="horz" pos="758">
          <p15:clr>
            <a:srgbClr val="F26B43"/>
          </p15:clr>
        </p15:guide>
        <p15:guide id="28" orient="horz" pos="1098">
          <p15:clr>
            <a:srgbClr val="F26B43"/>
          </p15:clr>
        </p15:guide>
        <p15:guide id="29" orient="horz" pos="1212">
          <p15:clr>
            <a:srgbClr val="F26B43"/>
          </p15:clr>
        </p15:guide>
        <p15:guide id="30" orient="horz" pos="1575">
          <p15:clr>
            <a:srgbClr val="F26B43"/>
          </p15:clr>
        </p15:guide>
        <p15:guide id="31" orient="horz" pos="1688">
          <p15:clr>
            <a:srgbClr val="F26B43"/>
          </p15:clr>
        </p15:guide>
        <p15:guide id="32" orient="horz" pos="2028">
          <p15:clr>
            <a:srgbClr val="F26B43"/>
          </p15:clr>
        </p15:guide>
        <p15:guide id="33" orient="horz" pos="2142">
          <p15:clr>
            <a:srgbClr val="F26B43"/>
          </p15:clr>
        </p15:guide>
        <p15:guide id="34" orient="horz" pos="2505">
          <p15:clr>
            <a:srgbClr val="F26B43"/>
          </p15:clr>
        </p15:guide>
        <p15:guide id="35" orient="horz" pos="2618">
          <p15:clr>
            <a:srgbClr val="F26B43"/>
          </p15:clr>
        </p15:guide>
        <p15:guide id="36" orient="horz" pos="2958">
          <p15:clr>
            <a:srgbClr val="F26B43"/>
          </p15:clr>
        </p15:guide>
        <p15:guide id="37" orient="horz" pos="91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Copyright"/>
          <p:cNvSpPr txBox="1"/>
          <p:nvPr userDrawn="1"/>
        </p:nvSpPr>
        <p:spPr>
          <a:xfrm>
            <a:off x="656231" y="4905630"/>
            <a:ext cx="2411875" cy="184666"/>
          </a:xfrm>
          <a:prstGeom prst="rect">
            <a:avLst/>
          </a:prstGeom>
          <a:noFill/>
        </p:spPr>
        <p:txBody>
          <a:bodyPr wrap="square" lIns="0" tIns="45698" rIns="0" bIns="45698" rtlCol="0" anchor="ctr" anchorCtr="0">
            <a:noAutofit/>
          </a:bodyPr>
          <a:lstStyle/>
          <a:p>
            <a:pPr algn="l"/>
            <a:r>
              <a:rPr lang="en-US" sz="600">
                <a:solidFill>
                  <a:schemeClr val="bg1"/>
                </a:solidFill>
              </a:rPr>
              <a:t>©</a:t>
            </a:r>
            <a:r>
              <a:rPr lang="sr-Latn-RS" sz="600">
                <a:solidFill>
                  <a:schemeClr val="bg1"/>
                </a:solidFill>
              </a:rPr>
              <a:t>2020</a:t>
            </a:r>
            <a:r>
              <a:rPr lang="en-US" sz="600">
                <a:solidFill>
                  <a:schemeClr val="bg1"/>
                </a:solidFill>
              </a:rPr>
              <a:t> Grant Thornton Srbija. All rights reserved.</a:t>
            </a:r>
            <a:endParaRPr lang="en-GB" sz="600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69400" y="4887834"/>
            <a:ext cx="2626255" cy="0"/>
          </a:xfrm>
          <a:prstGeom prst="line">
            <a:avLst/>
          </a:prstGeom>
          <a:ln w="1905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13"/>
          <p:cNvSpPr txBox="1">
            <a:spLocks/>
          </p:cNvSpPr>
          <p:nvPr userDrawn="1"/>
        </p:nvSpPr>
        <p:spPr>
          <a:xfrm>
            <a:off x="468313" y="2619375"/>
            <a:ext cx="8207372" cy="1569556"/>
          </a:xfrm>
          <a:prstGeom prst="rect">
            <a:avLst/>
          </a:prstGeom>
        </p:spPr>
        <p:txBody>
          <a:bodyPr vert="horz" lIns="0" tIns="45698" rIns="0" bIns="45698"/>
          <a:lstStyle>
            <a:lvl1pPr algn="l" defTabSz="457200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000" b="1" kern="1200">
                <a:solidFill>
                  <a:srgbClr val="FFFFFF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here to add title</a:t>
            </a:r>
            <a:br>
              <a:rPr lang="en-US"/>
            </a:br>
            <a:r>
              <a:rPr lang="en-US"/>
              <a:t>on two decks</a:t>
            </a:r>
            <a:endParaRPr lang="en-US" dirty="0"/>
          </a:p>
        </p:txBody>
      </p:sp>
      <p:sp>
        <p:nvSpPr>
          <p:cNvPr id="20" name="Text Placeholder 3"/>
          <p:cNvSpPr txBox="1">
            <a:spLocks/>
          </p:cNvSpPr>
          <p:nvPr userDrawn="1"/>
        </p:nvSpPr>
        <p:spPr>
          <a:xfrm>
            <a:off x="468343" y="1203344"/>
            <a:ext cx="8207375" cy="639445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 algn="l" defTabSz="457200" rtl="0" eaLnBrk="1" latinLnBrk="0" hangingPunct="1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  <a:defRPr sz="3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69370" y="4906694"/>
            <a:ext cx="183600" cy="183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US" sz="600" b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FF48407-9AE9-463E-9826-84A5E1C6074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0347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hf hdr="0" ftr="0" dt="0"/>
  <p:txStyles>
    <p:titleStyle>
      <a:lvl1pPr algn="l" defTabSz="456938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19604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406" indent="-359802" algn="l" defTabSz="456938" rtl="0" eaLnBrk="1" latinLnBrk="0" hangingPunct="1">
        <a:spcBef>
          <a:spcPts val="0"/>
        </a:spcBef>
        <a:spcAft>
          <a:spcPts val="600"/>
        </a:spcAft>
        <a:buFont typeface="Symbol" panose="05050102010706020507" pitchFamily="18" charset="2"/>
        <a:buChar char="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208" indent="-359802" algn="l" defTabSz="456938" rtl="0" eaLnBrk="1" latinLnBrk="0" hangingPunct="1">
        <a:spcBef>
          <a:spcPts val="0"/>
        </a:spcBef>
        <a:spcAft>
          <a:spcPts val="600"/>
        </a:spcAft>
        <a:buFont typeface="+mj-lt"/>
        <a:buAutoNum type="alphaL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456938" rtl="0" eaLnBrk="1" latinLnBrk="0" hangingPunct="1">
        <a:spcBef>
          <a:spcPts val="0"/>
        </a:spcBef>
        <a:spcAft>
          <a:spcPts val="600"/>
        </a:spcAft>
        <a:buFont typeface="Arial"/>
        <a:buNone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8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5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9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46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84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40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88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2">
          <p15:clr>
            <a:srgbClr val="F26B43"/>
          </p15:clr>
        </p15:guide>
        <p15:guide id="2" pos="295">
          <p15:clr>
            <a:srgbClr val="F26B43"/>
          </p15:clr>
        </p15:guide>
        <p15:guide id="3" orient="horz" pos="645">
          <p15:clr>
            <a:srgbClr val="F26B43"/>
          </p15:clr>
        </p15:guide>
        <p15:guide id="4" pos="593">
          <p15:clr>
            <a:srgbClr val="F26B43"/>
          </p15:clr>
        </p15:guide>
        <p15:guide id="5" pos="737">
          <p15:clr>
            <a:srgbClr val="F26B43"/>
          </p15:clr>
        </p15:guide>
        <p15:guide id="6" pos="1034">
          <p15:clr>
            <a:srgbClr val="F26B43"/>
          </p15:clr>
        </p15:guide>
        <p15:guide id="7" pos="1179">
          <p15:clr>
            <a:srgbClr val="F26B43"/>
          </p15:clr>
        </p15:guide>
        <p15:guide id="8" pos="1479">
          <p15:clr>
            <a:srgbClr val="F26B43"/>
          </p15:clr>
        </p15:guide>
        <p15:guide id="9" pos="1625">
          <p15:clr>
            <a:srgbClr val="F26B43"/>
          </p15:clr>
        </p15:guide>
        <p15:guide id="10" pos="1922">
          <p15:clr>
            <a:srgbClr val="F26B43"/>
          </p15:clr>
        </p15:guide>
        <p15:guide id="11" pos="2066">
          <p15:clr>
            <a:srgbClr val="F26B43"/>
          </p15:clr>
        </p15:guide>
        <p15:guide id="12" pos="2364">
          <p15:clr>
            <a:srgbClr val="F26B43"/>
          </p15:clr>
        </p15:guide>
        <p15:guide id="13" pos="2511">
          <p15:clr>
            <a:srgbClr val="F26B43"/>
          </p15:clr>
        </p15:guide>
        <p15:guide id="14" pos="2808">
          <p15:clr>
            <a:srgbClr val="F26B43"/>
          </p15:clr>
        </p15:guide>
        <p15:guide id="15" pos="2954">
          <p15:clr>
            <a:srgbClr val="F26B43"/>
          </p15:clr>
        </p15:guide>
        <p15:guide id="16" pos="3251">
          <p15:clr>
            <a:srgbClr val="F26B43"/>
          </p15:clr>
        </p15:guide>
        <p15:guide id="17" pos="3398">
          <p15:clr>
            <a:srgbClr val="F26B43"/>
          </p15:clr>
        </p15:guide>
        <p15:guide id="18" pos="3695">
          <p15:clr>
            <a:srgbClr val="F26B43"/>
          </p15:clr>
        </p15:guide>
        <p15:guide id="19" pos="3839">
          <p15:clr>
            <a:srgbClr val="F26B43"/>
          </p15:clr>
        </p15:guide>
        <p15:guide id="20" pos="4136">
          <p15:clr>
            <a:srgbClr val="F26B43"/>
          </p15:clr>
        </p15:guide>
        <p15:guide id="21" pos="4283">
          <p15:clr>
            <a:srgbClr val="F26B43"/>
          </p15:clr>
        </p15:guide>
        <p15:guide id="22" pos="4580">
          <p15:clr>
            <a:srgbClr val="F26B43"/>
          </p15:clr>
        </p15:guide>
        <p15:guide id="23" pos="4727">
          <p15:clr>
            <a:srgbClr val="F26B43"/>
          </p15:clr>
        </p15:guide>
        <p15:guide id="24" pos="5022">
          <p15:clr>
            <a:srgbClr val="F26B43"/>
          </p15:clr>
        </p15:guide>
        <p15:guide id="25" pos="5465">
          <p15:clr>
            <a:srgbClr val="F26B43"/>
          </p15:clr>
        </p15:guide>
        <p15:guide id="26" pos="5169">
          <p15:clr>
            <a:srgbClr val="F26B43"/>
          </p15:clr>
        </p15:guide>
        <p15:guide id="27" orient="horz" pos="758">
          <p15:clr>
            <a:srgbClr val="F26B43"/>
          </p15:clr>
        </p15:guide>
        <p15:guide id="28" orient="horz" pos="1098">
          <p15:clr>
            <a:srgbClr val="F26B43"/>
          </p15:clr>
        </p15:guide>
        <p15:guide id="29" orient="horz" pos="1212">
          <p15:clr>
            <a:srgbClr val="F26B43"/>
          </p15:clr>
        </p15:guide>
        <p15:guide id="30" orient="horz" pos="1575">
          <p15:clr>
            <a:srgbClr val="F26B43"/>
          </p15:clr>
        </p15:guide>
        <p15:guide id="31" orient="horz" pos="1688">
          <p15:clr>
            <a:srgbClr val="F26B43"/>
          </p15:clr>
        </p15:guide>
        <p15:guide id="32" orient="horz" pos="2028">
          <p15:clr>
            <a:srgbClr val="F26B43"/>
          </p15:clr>
        </p15:guide>
        <p15:guide id="33" orient="horz" pos="2142">
          <p15:clr>
            <a:srgbClr val="F26B43"/>
          </p15:clr>
        </p15:guide>
        <p15:guide id="34" orient="horz" pos="2505">
          <p15:clr>
            <a:srgbClr val="F26B43"/>
          </p15:clr>
        </p15:guide>
        <p15:guide id="35" orient="horz" pos="2618">
          <p15:clr>
            <a:srgbClr val="F26B43"/>
          </p15:clr>
        </p15:guide>
        <p15:guide id="36" orient="horz" pos="2958">
          <p15:clr>
            <a:srgbClr val="F26B43"/>
          </p15:clr>
        </p15:guide>
        <p15:guide id="37" orient="horz" pos="91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pyright"/>
          <p:cNvSpPr txBox="1"/>
          <p:nvPr userDrawn="1"/>
        </p:nvSpPr>
        <p:spPr>
          <a:xfrm>
            <a:off x="657762" y="4905630"/>
            <a:ext cx="2411875" cy="184666"/>
          </a:xfrm>
          <a:prstGeom prst="rect">
            <a:avLst/>
          </a:prstGeom>
          <a:noFill/>
        </p:spPr>
        <p:txBody>
          <a:bodyPr wrap="square" lIns="0" tIns="45698" rIns="0" bIns="45698" rtlCol="0" anchor="ctr" anchorCtr="0">
            <a:noAutofit/>
          </a:bodyPr>
          <a:lstStyle/>
          <a:p>
            <a:pPr algn="l"/>
            <a:r>
              <a:rPr lang="en-US" sz="600">
                <a:solidFill>
                  <a:schemeClr val="tx1"/>
                </a:solidFill>
              </a:rPr>
              <a:t>©</a:t>
            </a:r>
            <a:r>
              <a:rPr lang="sr-Latn-RS" sz="600">
                <a:solidFill>
                  <a:schemeClr val="tx1"/>
                </a:solidFill>
              </a:rPr>
              <a:t>2020</a:t>
            </a:r>
            <a:r>
              <a:rPr lang="en-US" sz="600">
                <a:solidFill>
                  <a:schemeClr val="tx1"/>
                </a:solidFill>
              </a:rPr>
              <a:t> Grant Thornton Srbija. All rights reserved.</a:t>
            </a:r>
            <a:endParaRPr lang="en-GB" sz="600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6940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371" y="1466849"/>
            <a:ext cx="8206318" cy="3228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</p:txBody>
      </p:sp>
      <p:grpSp>
        <p:nvGrpSpPr>
          <p:cNvPr id="12" name="GTLogo"/>
          <p:cNvGrpSpPr>
            <a:grpSpLocks noChangeAspect="1"/>
          </p:cNvGrpSpPr>
          <p:nvPr userDrawn="1">
            <p:custDataLst>
              <p:tags r:id="rId19"/>
            </p:custDataLst>
          </p:nvPr>
        </p:nvGrpSpPr>
        <p:grpSpPr>
          <a:xfrm>
            <a:off x="6581805" y="4827584"/>
            <a:ext cx="2123675" cy="230373"/>
            <a:chOff x="8093075" y="6253163"/>
            <a:chExt cx="2076763" cy="225284"/>
          </a:xfrm>
        </p:grpSpPr>
        <p:pic>
          <p:nvPicPr>
            <p:cNvPr id="14" name="GTLogo"/>
            <p:cNvPicPr>
              <a:picLocks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838" y="6273800"/>
              <a:ext cx="1818000" cy="204647"/>
            </a:xfrm>
            <a:prstGeom prst="rect">
              <a:avLst/>
            </a:prstGeom>
          </p:spPr>
        </p:pic>
        <p:pic>
          <p:nvPicPr>
            <p:cNvPr id="15" name="GTLogo" descr="GTlogo-primary-no tagline-RGB2012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3075" y="6253163"/>
              <a:ext cx="205559" cy="205559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69370" y="4906694"/>
            <a:ext cx="183600" cy="183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US" sz="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GTLogoNoTag" hidden="1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72" y="4803169"/>
            <a:ext cx="1249683" cy="25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0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59" r:id="rId2"/>
    <p:sldLayoutId id="2147483725" r:id="rId3"/>
    <p:sldLayoutId id="2147483731" r:id="rId4"/>
    <p:sldLayoutId id="2147483727" r:id="rId5"/>
    <p:sldLayoutId id="2147483757" r:id="rId6"/>
    <p:sldLayoutId id="2147483714" r:id="rId7"/>
    <p:sldLayoutId id="2147483732" r:id="rId8"/>
    <p:sldLayoutId id="2147483756" r:id="rId9"/>
    <p:sldLayoutId id="2147483752" r:id="rId10"/>
    <p:sldLayoutId id="2147483733" r:id="rId11"/>
    <p:sldLayoutId id="2147483755" r:id="rId12"/>
    <p:sldLayoutId id="2147483749" r:id="rId13"/>
    <p:sldLayoutId id="2147483750" r:id="rId14"/>
    <p:sldLayoutId id="2147483751" r:id="rId15"/>
    <p:sldLayoutId id="2147483766" r:id="rId16"/>
    <p:sldLayoutId id="2147483735" r:id="rId17"/>
  </p:sldLayoutIdLst>
  <p:hf hdr="0" ftr="0" dt="0"/>
  <p:txStyles>
    <p:titleStyle>
      <a:lvl1pPr algn="l" defTabSz="456938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19604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406" indent="-359802" algn="l" defTabSz="456938" rtl="0" eaLnBrk="1" latinLnBrk="0" hangingPunct="1">
        <a:spcBef>
          <a:spcPts val="0"/>
        </a:spcBef>
        <a:spcAft>
          <a:spcPts val="600"/>
        </a:spcAft>
        <a:buFont typeface="Symbol" panose="05050102010706020507" pitchFamily="18" charset="2"/>
        <a:buChar char="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208" indent="-359802" algn="l" defTabSz="456938" rtl="0" eaLnBrk="1" latinLnBrk="0" hangingPunct="1">
        <a:spcBef>
          <a:spcPts val="0"/>
        </a:spcBef>
        <a:spcAft>
          <a:spcPts val="600"/>
        </a:spcAft>
        <a:buFont typeface="+mj-lt"/>
        <a:buAutoNum type="alphaL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456938" rtl="0" eaLnBrk="1" latinLnBrk="0" hangingPunct="1">
        <a:spcBef>
          <a:spcPts val="0"/>
        </a:spcBef>
        <a:spcAft>
          <a:spcPts val="600"/>
        </a:spcAft>
        <a:buFont typeface="Arial"/>
        <a:buNone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8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5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9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46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84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40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88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2">
          <p15:clr>
            <a:srgbClr val="F26B43"/>
          </p15:clr>
        </p15:guide>
        <p15:guide id="2" pos="295">
          <p15:clr>
            <a:srgbClr val="F26B43"/>
          </p15:clr>
        </p15:guide>
        <p15:guide id="3" orient="horz" pos="645">
          <p15:clr>
            <a:srgbClr val="F26B43"/>
          </p15:clr>
        </p15:guide>
        <p15:guide id="4" pos="593" userDrawn="1">
          <p15:clr>
            <a:srgbClr val="F26B43"/>
          </p15:clr>
        </p15:guide>
        <p15:guide id="5" pos="737" userDrawn="1">
          <p15:clr>
            <a:srgbClr val="F26B43"/>
          </p15:clr>
        </p15:guide>
        <p15:guide id="6" pos="1034" userDrawn="1">
          <p15:clr>
            <a:srgbClr val="F26B43"/>
          </p15:clr>
        </p15:guide>
        <p15:guide id="7" pos="1179">
          <p15:clr>
            <a:srgbClr val="F26B43"/>
          </p15:clr>
        </p15:guide>
        <p15:guide id="8" pos="1479" userDrawn="1">
          <p15:clr>
            <a:srgbClr val="F26B43"/>
          </p15:clr>
        </p15:guide>
        <p15:guide id="9" pos="1625" userDrawn="1">
          <p15:clr>
            <a:srgbClr val="F26B43"/>
          </p15:clr>
        </p15:guide>
        <p15:guide id="10" pos="1922" userDrawn="1">
          <p15:clr>
            <a:srgbClr val="F26B43"/>
          </p15:clr>
        </p15:guide>
        <p15:guide id="11" pos="2066" userDrawn="1">
          <p15:clr>
            <a:srgbClr val="F26B43"/>
          </p15:clr>
        </p15:guide>
        <p15:guide id="12" pos="2364" userDrawn="1">
          <p15:clr>
            <a:srgbClr val="F26B43"/>
          </p15:clr>
        </p15:guide>
        <p15:guide id="13" pos="2511" userDrawn="1">
          <p15:clr>
            <a:srgbClr val="F26B43"/>
          </p15:clr>
        </p15:guide>
        <p15:guide id="14" pos="2808" userDrawn="1">
          <p15:clr>
            <a:srgbClr val="F26B43"/>
          </p15:clr>
        </p15:guide>
        <p15:guide id="15" pos="2954" userDrawn="1">
          <p15:clr>
            <a:srgbClr val="F26B43"/>
          </p15:clr>
        </p15:guide>
        <p15:guide id="16" pos="3251" userDrawn="1">
          <p15:clr>
            <a:srgbClr val="F26B43"/>
          </p15:clr>
        </p15:guide>
        <p15:guide id="17" pos="3398" userDrawn="1">
          <p15:clr>
            <a:srgbClr val="F26B43"/>
          </p15:clr>
        </p15:guide>
        <p15:guide id="18" pos="3695" userDrawn="1">
          <p15:clr>
            <a:srgbClr val="F26B43"/>
          </p15:clr>
        </p15:guide>
        <p15:guide id="19" pos="3839" userDrawn="1">
          <p15:clr>
            <a:srgbClr val="F26B43"/>
          </p15:clr>
        </p15:guide>
        <p15:guide id="20" pos="4136" userDrawn="1">
          <p15:clr>
            <a:srgbClr val="F26B43"/>
          </p15:clr>
        </p15:guide>
        <p15:guide id="21" pos="4283" userDrawn="1">
          <p15:clr>
            <a:srgbClr val="F26B43"/>
          </p15:clr>
        </p15:guide>
        <p15:guide id="22" pos="4580" userDrawn="1">
          <p15:clr>
            <a:srgbClr val="F26B43"/>
          </p15:clr>
        </p15:guide>
        <p15:guide id="23" pos="4727" userDrawn="1">
          <p15:clr>
            <a:srgbClr val="F26B43"/>
          </p15:clr>
        </p15:guide>
        <p15:guide id="24" pos="5022" userDrawn="1">
          <p15:clr>
            <a:srgbClr val="F26B43"/>
          </p15:clr>
        </p15:guide>
        <p15:guide id="25" pos="5465">
          <p15:clr>
            <a:srgbClr val="F26B43"/>
          </p15:clr>
        </p15:guide>
        <p15:guide id="26" pos="5169" userDrawn="1">
          <p15:clr>
            <a:srgbClr val="F26B43"/>
          </p15:clr>
        </p15:guide>
        <p15:guide id="27" orient="horz" pos="758">
          <p15:clr>
            <a:srgbClr val="F26B43"/>
          </p15:clr>
        </p15:guide>
        <p15:guide id="28" orient="horz" pos="1098">
          <p15:clr>
            <a:srgbClr val="F26B43"/>
          </p15:clr>
        </p15:guide>
        <p15:guide id="29" orient="horz" pos="1212">
          <p15:clr>
            <a:srgbClr val="F26B43"/>
          </p15:clr>
        </p15:guide>
        <p15:guide id="30" orient="horz" pos="1575">
          <p15:clr>
            <a:srgbClr val="F26B43"/>
          </p15:clr>
        </p15:guide>
        <p15:guide id="31" orient="horz" pos="1688" userDrawn="1">
          <p15:clr>
            <a:srgbClr val="F26B43"/>
          </p15:clr>
        </p15:guide>
        <p15:guide id="32" orient="horz" pos="2028">
          <p15:clr>
            <a:srgbClr val="F26B43"/>
          </p15:clr>
        </p15:guide>
        <p15:guide id="33" orient="horz" pos="2142">
          <p15:clr>
            <a:srgbClr val="F26B43"/>
          </p15:clr>
        </p15:guide>
        <p15:guide id="34" orient="horz" pos="2505" userDrawn="1">
          <p15:clr>
            <a:srgbClr val="F26B43"/>
          </p15:clr>
        </p15:guide>
        <p15:guide id="35" orient="horz" pos="2618" userDrawn="1">
          <p15:clr>
            <a:srgbClr val="F26B43"/>
          </p15:clr>
        </p15:guide>
        <p15:guide id="36" orient="horz" pos="2958">
          <p15:clr>
            <a:srgbClr val="F26B43"/>
          </p15:clr>
        </p15:guide>
        <p15:guide id="37" orient="horz" pos="917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pyright"/>
          <p:cNvSpPr txBox="1"/>
          <p:nvPr userDrawn="1"/>
        </p:nvSpPr>
        <p:spPr>
          <a:xfrm>
            <a:off x="657737" y="4905630"/>
            <a:ext cx="2411875" cy="184666"/>
          </a:xfrm>
          <a:prstGeom prst="rect">
            <a:avLst/>
          </a:prstGeom>
          <a:noFill/>
        </p:spPr>
        <p:txBody>
          <a:bodyPr wrap="square" lIns="0" tIns="45715" rIns="0" bIns="45715" rtlCol="0" anchor="ctr" anchorCtr="0">
            <a:noAutofit/>
          </a:bodyPr>
          <a:lstStyle/>
          <a:p>
            <a:pPr defTabSz="457142"/>
            <a:r>
              <a:rPr lang="en-US" sz="600">
                <a:solidFill>
                  <a:prstClr val="black"/>
                </a:solidFill>
              </a:rPr>
              <a:t>©</a:t>
            </a:r>
            <a:r>
              <a:rPr lang="sr-Latn-RS" sz="600">
                <a:solidFill>
                  <a:prstClr val="black"/>
                </a:solidFill>
              </a:rPr>
              <a:t>2020</a:t>
            </a:r>
            <a:r>
              <a:rPr lang="en-US" sz="600">
                <a:solidFill>
                  <a:prstClr val="black"/>
                </a:solidFill>
              </a:rPr>
              <a:t> Grant Thornton Srbija. All rights reserved.</a:t>
            </a:r>
            <a:endParaRPr lang="en-GB" sz="600" dirty="0">
              <a:solidFill>
                <a:prstClr val="black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69375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371" y="1466849"/>
            <a:ext cx="8206318" cy="3228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</p:txBody>
      </p:sp>
      <p:grpSp>
        <p:nvGrpSpPr>
          <p:cNvPr id="12" name="GTLogo"/>
          <p:cNvGrpSpPr>
            <a:grpSpLocks noChangeAspect="1"/>
          </p:cNvGrpSpPr>
          <p:nvPr userDrawn="1">
            <p:custDataLst>
              <p:tags r:id="rId19"/>
            </p:custDataLst>
          </p:nvPr>
        </p:nvGrpSpPr>
        <p:grpSpPr>
          <a:xfrm>
            <a:off x="6581780" y="4827584"/>
            <a:ext cx="2123675" cy="230373"/>
            <a:chOff x="8093075" y="6253163"/>
            <a:chExt cx="2076763" cy="225284"/>
          </a:xfrm>
        </p:grpSpPr>
        <p:pic>
          <p:nvPicPr>
            <p:cNvPr id="14" name="GTLogo"/>
            <p:cNvPicPr>
              <a:picLocks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838" y="6273800"/>
              <a:ext cx="1818000" cy="204647"/>
            </a:xfrm>
            <a:prstGeom prst="rect">
              <a:avLst/>
            </a:prstGeom>
          </p:spPr>
        </p:pic>
        <p:pic>
          <p:nvPicPr>
            <p:cNvPr id="15" name="GTLogo" descr="GTlogo-primary-no tagline-RGB2012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3075" y="6253163"/>
              <a:ext cx="205559" cy="205559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69370" y="4906694"/>
            <a:ext cx="183600" cy="183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US" sz="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142"/>
            <a:fld id="{8917037F-13F4-43B6-99FF-D710FE0C4777}" type="slidenum">
              <a:rPr lang="en-GB" smtClean="0">
                <a:solidFill>
                  <a:prstClr val="black"/>
                </a:solidFill>
              </a:rPr>
              <a:pPr defTabSz="457142"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" name="GTLogoNoTag" hidden="1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67" y="4803148"/>
            <a:ext cx="1249683" cy="25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2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  <p:sldLayoutId id="2147483865" r:id="rId15"/>
    <p:sldLayoutId id="2147483866" r:id="rId16"/>
    <p:sldLayoutId id="2147483867" r:id="rId17"/>
  </p:sldLayoutIdLst>
  <p:hf hdr="0" ftr="0" dt="0"/>
  <p:txStyles>
    <p:titleStyle>
      <a:lvl1pPr algn="l" defTabSz="457142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9955" indent="-359955" algn="l" defTabSz="457142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19910" indent="-359955" algn="l" defTabSz="457142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865" indent="-359955" algn="l" defTabSz="457142" rtl="0" eaLnBrk="1" latinLnBrk="0" hangingPunct="1">
        <a:spcBef>
          <a:spcPts val="0"/>
        </a:spcBef>
        <a:spcAft>
          <a:spcPts val="600"/>
        </a:spcAft>
        <a:buFont typeface="Symbol" panose="05050102010706020507" pitchFamily="18" charset="2"/>
        <a:buChar char="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820" indent="-359955" algn="l" defTabSz="457142" rtl="0" eaLnBrk="1" latinLnBrk="0" hangingPunct="1">
        <a:spcBef>
          <a:spcPts val="0"/>
        </a:spcBef>
        <a:spcAft>
          <a:spcPts val="600"/>
        </a:spcAft>
        <a:buFont typeface="+mj-lt"/>
        <a:buAutoNum type="alphaL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457142" rtl="0" eaLnBrk="1" latinLnBrk="0" hangingPunct="1">
        <a:spcBef>
          <a:spcPts val="0"/>
        </a:spcBef>
        <a:spcAft>
          <a:spcPts val="600"/>
        </a:spcAft>
        <a:buFont typeface="Arial"/>
        <a:buNone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457142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9955" indent="-359955" algn="l" defTabSz="457142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59955" indent="-359955" algn="l" defTabSz="457142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59955" indent="-359955" algn="l" defTabSz="457142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2">
          <p15:clr>
            <a:srgbClr val="F26B43"/>
          </p15:clr>
        </p15:guide>
        <p15:guide id="2" pos="295">
          <p15:clr>
            <a:srgbClr val="F26B43"/>
          </p15:clr>
        </p15:guide>
        <p15:guide id="3" orient="horz" pos="645">
          <p15:clr>
            <a:srgbClr val="F26B43"/>
          </p15:clr>
        </p15:guide>
        <p15:guide id="4" pos="593" userDrawn="1">
          <p15:clr>
            <a:srgbClr val="F26B43"/>
          </p15:clr>
        </p15:guide>
        <p15:guide id="5" pos="737" userDrawn="1">
          <p15:clr>
            <a:srgbClr val="F26B43"/>
          </p15:clr>
        </p15:guide>
        <p15:guide id="6" pos="1034" userDrawn="1">
          <p15:clr>
            <a:srgbClr val="F26B43"/>
          </p15:clr>
        </p15:guide>
        <p15:guide id="7" pos="1179">
          <p15:clr>
            <a:srgbClr val="F26B43"/>
          </p15:clr>
        </p15:guide>
        <p15:guide id="8" pos="1479" userDrawn="1">
          <p15:clr>
            <a:srgbClr val="F26B43"/>
          </p15:clr>
        </p15:guide>
        <p15:guide id="9" pos="1625" userDrawn="1">
          <p15:clr>
            <a:srgbClr val="F26B43"/>
          </p15:clr>
        </p15:guide>
        <p15:guide id="10" pos="1922" userDrawn="1">
          <p15:clr>
            <a:srgbClr val="F26B43"/>
          </p15:clr>
        </p15:guide>
        <p15:guide id="11" pos="2066" userDrawn="1">
          <p15:clr>
            <a:srgbClr val="F26B43"/>
          </p15:clr>
        </p15:guide>
        <p15:guide id="12" pos="2364" userDrawn="1">
          <p15:clr>
            <a:srgbClr val="F26B43"/>
          </p15:clr>
        </p15:guide>
        <p15:guide id="13" pos="2511" userDrawn="1">
          <p15:clr>
            <a:srgbClr val="F26B43"/>
          </p15:clr>
        </p15:guide>
        <p15:guide id="14" pos="2808" userDrawn="1">
          <p15:clr>
            <a:srgbClr val="F26B43"/>
          </p15:clr>
        </p15:guide>
        <p15:guide id="15" pos="2954" userDrawn="1">
          <p15:clr>
            <a:srgbClr val="F26B43"/>
          </p15:clr>
        </p15:guide>
        <p15:guide id="16" pos="3251" userDrawn="1">
          <p15:clr>
            <a:srgbClr val="F26B43"/>
          </p15:clr>
        </p15:guide>
        <p15:guide id="17" pos="3398" userDrawn="1">
          <p15:clr>
            <a:srgbClr val="F26B43"/>
          </p15:clr>
        </p15:guide>
        <p15:guide id="18" pos="3695" userDrawn="1">
          <p15:clr>
            <a:srgbClr val="F26B43"/>
          </p15:clr>
        </p15:guide>
        <p15:guide id="19" pos="3839" userDrawn="1">
          <p15:clr>
            <a:srgbClr val="F26B43"/>
          </p15:clr>
        </p15:guide>
        <p15:guide id="20" pos="4136" userDrawn="1">
          <p15:clr>
            <a:srgbClr val="F26B43"/>
          </p15:clr>
        </p15:guide>
        <p15:guide id="21" pos="4283" userDrawn="1">
          <p15:clr>
            <a:srgbClr val="F26B43"/>
          </p15:clr>
        </p15:guide>
        <p15:guide id="22" pos="4580" userDrawn="1">
          <p15:clr>
            <a:srgbClr val="F26B43"/>
          </p15:clr>
        </p15:guide>
        <p15:guide id="23" pos="4727" userDrawn="1">
          <p15:clr>
            <a:srgbClr val="F26B43"/>
          </p15:clr>
        </p15:guide>
        <p15:guide id="24" pos="5022" userDrawn="1">
          <p15:clr>
            <a:srgbClr val="F26B43"/>
          </p15:clr>
        </p15:guide>
        <p15:guide id="25" pos="5465">
          <p15:clr>
            <a:srgbClr val="F26B43"/>
          </p15:clr>
        </p15:guide>
        <p15:guide id="26" pos="5169" userDrawn="1">
          <p15:clr>
            <a:srgbClr val="F26B43"/>
          </p15:clr>
        </p15:guide>
        <p15:guide id="27" orient="horz" pos="758">
          <p15:clr>
            <a:srgbClr val="F26B43"/>
          </p15:clr>
        </p15:guide>
        <p15:guide id="28" orient="horz" pos="1098">
          <p15:clr>
            <a:srgbClr val="F26B43"/>
          </p15:clr>
        </p15:guide>
        <p15:guide id="29" orient="horz" pos="1212">
          <p15:clr>
            <a:srgbClr val="F26B43"/>
          </p15:clr>
        </p15:guide>
        <p15:guide id="30" orient="horz" pos="1575">
          <p15:clr>
            <a:srgbClr val="F26B43"/>
          </p15:clr>
        </p15:guide>
        <p15:guide id="31" orient="horz" pos="1688" userDrawn="1">
          <p15:clr>
            <a:srgbClr val="F26B43"/>
          </p15:clr>
        </p15:guide>
        <p15:guide id="32" orient="horz" pos="2028">
          <p15:clr>
            <a:srgbClr val="F26B43"/>
          </p15:clr>
        </p15:guide>
        <p15:guide id="33" orient="horz" pos="2142">
          <p15:clr>
            <a:srgbClr val="F26B43"/>
          </p15:clr>
        </p15:guide>
        <p15:guide id="34" orient="horz" pos="2505" userDrawn="1">
          <p15:clr>
            <a:srgbClr val="F26B43"/>
          </p15:clr>
        </p15:guide>
        <p15:guide id="35" orient="horz" pos="2618" userDrawn="1">
          <p15:clr>
            <a:srgbClr val="F26B43"/>
          </p15:clr>
        </p15:guide>
        <p15:guide id="36" orient="horz" pos="2958">
          <p15:clr>
            <a:srgbClr val="F26B43"/>
          </p15:clr>
        </p15:guide>
        <p15:guide id="37" orient="horz" pos="917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pyright"/>
          <p:cNvSpPr txBox="1"/>
          <p:nvPr userDrawn="1"/>
        </p:nvSpPr>
        <p:spPr>
          <a:xfrm>
            <a:off x="657732" y="4905628"/>
            <a:ext cx="2411875" cy="184666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defTabSz="457200"/>
            <a:r>
              <a:rPr lang="en-US" sz="600">
                <a:solidFill>
                  <a:prstClr val="black"/>
                </a:solidFill>
              </a:rPr>
              <a:t>©</a:t>
            </a:r>
            <a:r>
              <a:rPr lang="sr-Latn-RS" sz="600">
                <a:solidFill>
                  <a:prstClr val="black"/>
                </a:solidFill>
              </a:rPr>
              <a:t>2020</a:t>
            </a:r>
            <a:r>
              <a:rPr lang="en-US" sz="600">
                <a:solidFill>
                  <a:prstClr val="black"/>
                </a:solidFill>
              </a:rPr>
              <a:t> Grant Thornton Srbija. All rights reserved.</a:t>
            </a:r>
            <a:endParaRPr lang="en-GB" sz="600" dirty="0">
              <a:solidFill>
                <a:prstClr val="black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6937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370" y="1466849"/>
            <a:ext cx="8206318" cy="3228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</p:txBody>
      </p:sp>
      <p:grpSp>
        <p:nvGrpSpPr>
          <p:cNvPr id="12" name="GTLogo"/>
          <p:cNvGrpSpPr>
            <a:grpSpLocks noChangeAspect="1"/>
          </p:cNvGrpSpPr>
          <p:nvPr userDrawn="1">
            <p:custDataLst>
              <p:tags r:id="rId19"/>
            </p:custDataLst>
          </p:nvPr>
        </p:nvGrpSpPr>
        <p:grpSpPr>
          <a:xfrm>
            <a:off x="6581775" y="4827583"/>
            <a:ext cx="2123675" cy="230373"/>
            <a:chOff x="8093075" y="6253163"/>
            <a:chExt cx="2076763" cy="225284"/>
          </a:xfrm>
        </p:grpSpPr>
        <p:pic>
          <p:nvPicPr>
            <p:cNvPr id="14" name="GTLogo"/>
            <p:cNvPicPr>
              <a:picLocks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838" y="6273800"/>
              <a:ext cx="1818000" cy="204647"/>
            </a:xfrm>
            <a:prstGeom prst="rect">
              <a:avLst/>
            </a:prstGeom>
          </p:spPr>
        </p:pic>
        <p:pic>
          <p:nvPicPr>
            <p:cNvPr id="15" name="GTLogo" descr="GTlogo-primary-no tagline-RGB2012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3075" y="6253163"/>
              <a:ext cx="205559" cy="205559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69370" y="4906694"/>
            <a:ext cx="183600" cy="183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US" sz="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/>
            <a:fld id="{8917037F-13F4-43B6-99FF-D710FE0C4777}" type="slidenum">
              <a:rPr lang="en-GB">
                <a:solidFill>
                  <a:prstClr val="black"/>
                </a:solidFill>
              </a:rPr>
              <a:pPr defTabSz="457200"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" name="GTLogoNoTag" hidden="1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67" y="4803143"/>
            <a:ext cx="1249683" cy="25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2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  <p:sldLayoutId id="214748389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457200" rtl="0" eaLnBrk="1" latinLnBrk="0" hangingPunct="1">
        <a:spcBef>
          <a:spcPts val="0"/>
        </a:spcBef>
        <a:spcAft>
          <a:spcPts val="600"/>
        </a:spcAft>
        <a:buFont typeface="Symbol" panose="05050102010706020507" pitchFamily="18" charset="2"/>
        <a:buChar char="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360000" algn="l" defTabSz="457200" rtl="0" eaLnBrk="1" latinLnBrk="0" hangingPunct="1">
        <a:spcBef>
          <a:spcPts val="0"/>
        </a:spcBef>
        <a:spcAft>
          <a:spcPts val="600"/>
        </a:spcAft>
        <a:buFont typeface="+mj-lt"/>
        <a:buAutoNum type="alphaL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457200" rtl="0" eaLnBrk="1" latinLnBrk="0" hangingPunct="1">
        <a:spcBef>
          <a:spcPts val="0"/>
        </a:spcBef>
        <a:spcAft>
          <a:spcPts val="600"/>
        </a:spcAft>
        <a:buFont typeface="Arial"/>
        <a:buNone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2">
          <p15:clr>
            <a:srgbClr val="F26B43"/>
          </p15:clr>
        </p15:guide>
        <p15:guide id="2" pos="295">
          <p15:clr>
            <a:srgbClr val="F26B43"/>
          </p15:clr>
        </p15:guide>
        <p15:guide id="3" orient="horz" pos="645">
          <p15:clr>
            <a:srgbClr val="F26B43"/>
          </p15:clr>
        </p15:guide>
        <p15:guide id="4" pos="593" userDrawn="1">
          <p15:clr>
            <a:srgbClr val="F26B43"/>
          </p15:clr>
        </p15:guide>
        <p15:guide id="5" pos="737" userDrawn="1">
          <p15:clr>
            <a:srgbClr val="F26B43"/>
          </p15:clr>
        </p15:guide>
        <p15:guide id="6" pos="1034" userDrawn="1">
          <p15:clr>
            <a:srgbClr val="F26B43"/>
          </p15:clr>
        </p15:guide>
        <p15:guide id="7" pos="1179">
          <p15:clr>
            <a:srgbClr val="F26B43"/>
          </p15:clr>
        </p15:guide>
        <p15:guide id="8" pos="1479" userDrawn="1">
          <p15:clr>
            <a:srgbClr val="F26B43"/>
          </p15:clr>
        </p15:guide>
        <p15:guide id="9" pos="1625" userDrawn="1">
          <p15:clr>
            <a:srgbClr val="F26B43"/>
          </p15:clr>
        </p15:guide>
        <p15:guide id="10" pos="1922" userDrawn="1">
          <p15:clr>
            <a:srgbClr val="F26B43"/>
          </p15:clr>
        </p15:guide>
        <p15:guide id="11" pos="2066" userDrawn="1">
          <p15:clr>
            <a:srgbClr val="F26B43"/>
          </p15:clr>
        </p15:guide>
        <p15:guide id="12" pos="2364" userDrawn="1">
          <p15:clr>
            <a:srgbClr val="F26B43"/>
          </p15:clr>
        </p15:guide>
        <p15:guide id="13" pos="2511" userDrawn="1">
          <p15:clr>
            <a:srgbClr val="F26B43"/>
          </p15:clr>
        </p15:guide>
        <p15:guide id="14" pos="2808" userDrawn="1">
          <p15:clr>
            <a:srgbClr val="F26B43"/>
          </p15:clr>
        </p15:guide>
        <p15:guide id="15" pos="2954" userDrawn="1">
          <p15:clr>
            <a:srgbClr val="F26B43"/>
          </p15:clr>
        </p15:guide>
        <p15:guide id="16" pos="3251" userDrawn="1">
          <p15:clr>
            <a:srgbClr val="F26B43"/>
          </p15:clr>
        </p15:guide>
        <p15:guide id="17" pos="3398" userDrawn="1">
          <p15:clr>
            <a:srgbClr val="F26B43"/>
          </p15:clr>
        </p15:guide>
        <p15:guide id="18" pos="3695" userDrawn="1">
          <p15:clr>
            <a:srgbClr val="F26B43"/>
          </p15:clr>
        </p15:guide>
        <p15:guide id="19" pos="3839" userDrawn="1">
          <p15:clr>
            <a:srgbClr val="F26B43"/>
          </p15:clr>
        </p15:guide>
        <p15:guide id="20" pos="4136" userDrawn="1">
          <p15:clr>
            <a:srgbClr val="F26B43"/>
          </p15:clr>
        </p15:guide>
        <p15:guide id="21" pos="4283" userDrawn="1">
          <p15:clr>
            <a:srgbClr val="F26B43"/>
          </p15:clr>
        </p15:guide>
        <p15:guide id="22" pos="4580" userDrawn="1">
          <p15:clr>
            <a:srgbClr val="F26B43"/>
          </p15:clr>
        </p15:guide>
        <p15:guide id="23" pos="4727" userDrawn="1">
          <p15:clr>
            <a:srgbClr val="F26B43"/>
          </p15:clr>
        </p15:guide>
        <p15:guide id="24" pos="5022" userDrawn="1">
          <p15:clr>
            <a:srgbClr val="F26B43"/>
          </p15:clr>
        </p15:guide>
        <p15:guide id="25" pos="5465">
          <p15:clr>
            <a:srgbClr val="F26B43"/>
          </p15:clr>
        </p15:guide>
        <p15:guide id="26" pos="5169" userDrawn="1">
          <p15:clr>
            <a:srgbClr val="F26B43"/>
          </p15:clr>
        </p15:guide>
        <p15:guide id="27" orient="horz" pos="758">
          <p15:clr>
            <a:srgbClr val="F26B43"/>
          </p15:clr>
        </p15:guide>
        <p15:guide id="28" orient="horz" pos="1098">
          <p15:clr>
            <a:srgbClr val="F26B43"/>
          </p15:clr>
        </p15:guide>
        <p15:guide id="29" orient="horz" pos="1212">
          <p15:clr>
            <a:srgbClr val="F26B43"/>
          </p15:clr>
        </p15:guide>
        <p15:guide id="30" orient="horz" pos="1575">
          <p15:clr>
            <a:srgbClr val="F26B43"/>
          </p15:clr>
        </p15:guide>
        <p15:guide id="31" orient="horz" pos="1688" userDrawn="1">
          <p15:clr>
            <a:srgbClr val="F26B43"/>
          </p15:clr>
        </p15:guide>
        <p15:guide id="32" orient="horz" pos="2028">
          <p15:clr>
            <a:srgbClr val="F26B43"/>
          </p15:clr>
        </p15:guide>
        <p15:guide id="33" orient="horz" pos="2142">
          <p15:clr>
            <a:srgbClr val="F26B43"/>
          </p15:clr>
        </p15:guide>
        <p15:guide id="34" orient="horz" pos="2505" userDrawn="1">
          <p15:clr>
            <a:srgbClr val="F26B43"/>
          </p15:clr>
        </p15:guide>
        <p15:guide id="35" orient="horz" pos="2618" userDrawn="1">
          <p15:clr>
            <a:srgbClr val="F26B43"/>
          </p15:clr>
        </p15:guide>
        <p15:guide id="36" orient="horz" pos="2958">
          <p15:clr>
            <a:srgbClr val="F26B43"/>
          </p15:clr>
        </p15:guide>
        <p15:guide id="37" orient="horz" pos="917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pyright"/>
          <p:cNvSpPr txBox="1"/>
          <p:nvPr userDrawn="1"/>
        </p:nvSpPr>
        <p:spPr>
          <a:xfrm>
            <a:off x="657762" y="4905630"/>
            <a:ext cx="2411875" cy="184666"/>
          </a:xfrm>
          <a:prstGeom prst="rect">
            <a:avLst/>
          </a:prstGeom>
          <a:noFill/>
        </p:spPr>
        <p:txBody>
          <a:bodyPr wrap="square" lIns="0" tIns="45698" rIns="0" bIns="45698" rtlCol="0" anchor="ctr" anchorCtr="0">
            <a:noAutofit/>
          </a:bodyPr>
          <a:lstStyle/>
          <a:p>
            <a:pPr algn="l"/>
            <a:r>
              <a:rPr lang="en-US" sz="600">
                <a:solidFill>
                  <a:schemeClr val="tx1"/>
                </a:solidFill>
              </a:rPr>
              <a:t>©</a:t>
            </a:r>
            <a:r>
              <a:rPr lang="sr-Latn-RS" sz="600">
                <a:solidFill>
                  <a:schemeClr val="tx1"/>
                </a:solidFill>
              </a:rPr>
              <a:t>2020</a:t>
            </a:r>
            <a:r>
              <a:rPr lang="en-US" sz="600">
                <a:solidFill>
                  <a:schemeClr val="tx1"/>
                </a:solidFill>
              </a:rPr>
              <a:t> Grant Thornton Srbija. All rights reserved.</a:t>
            </a:r>
            <a:endParaRPr lang="en-GB" sz="600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6940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371" y="1466849"/>
            <a:ext cx="8206318" cy="3228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</p:txBody>
      </p:sp>
      <p:grpSp>
        <p:nvGrpSpPr>
          <p:cNvPr id="12" name="GTLogo"/>
          <p:cNvGrpSpPr>
            <a:grpSpLocks noChangeAspect="1"/>
          </p:cNvGrpSpPr>
          <p:nvPr userDrawn="1">
            <p:custDataLst>
              <p:tags r:id="rId20"/>
            </p:custDataLst>
          </p:nvPr>
        </p:nvGrpSpPr>
        <p:grpSpPr>
          <a:xfrm>
            <a:off x="6581805" y="4827584"/>
            <a:ext cx="2123675" cy="230373"/>
            <a:chOff x="8093075" y="6253163"/>
            <a:chExt cx="2076763" cy="225284"/>
          </a:xfrm>
        </p:grpSpPr>
        <p:pic>
          <p:nvPicPr>
            <p:cNvPr id="14" name="GTLogo"/>
            <p:cNvPicPr>
              <a:picLocks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838" y="6273800"/>
              <a:ext cx="1818000" cy="204647"/>
            </a:xfrm>
            <a:prstGeom prst="rect">
              <a:avLst/>
            </a:prstGeom>
          </p:spPr>
        </p:pic>
        <p:pic>
          <p:nvPicPr>
            <p:cNvPr id="15" name="GTLogo" descr="GTlogo-primary-no tagline-RGB2012.jp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3075" y="6253163"/>
              <a:ext cx="205559" cy="205559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69370" y="4906694"/>
            <a:ext cx="183600" cy="183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US" sz="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GTLogoNoTag" hidden="1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72" y="4803169"/>
            <a:ext cx="1249683" cy="25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1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  <p:sldLayoutId id="2147484000" r:id="rId12"/>
    <p:sldLayoutId id="2147484001" r:id="rId13"/>
    <p:sldLayoutId id="2147484002" r:id="rId14"/>
    <p:sldLayoutId id="2147484003" r:id="rId15"/>
    <p:sldLayoutId id="2147484004" r:id="rId16"/>
    <p:sldLayoutId id="2147484005" r:id="rId17"/>
    <p:sldLayoutId id="2147484006" r:id="rId18"/>
  </p:sldLayoutIdLst>
  <p:hf hdr="0" ftr="0" dt="0"/>
  <p:txStyles>
    <p:titleStyle>
      <a:lvl1pPr algn="l" defTabSz="456938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19604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406" indent="-359802" algn="l" defTabSz="456938" rtl="0" eaLnBrk="1" latinLnBrk="0" hangingPunct="1">
        <a:spcBef>
          <a:spcPts val="0"/>
        </a:spcBef>
        <a:spcAft>
          <a:spcPts val="600"/>
        </a:spcAft>
        <a:buFont typeface="Symbol" panose="05050102010706020507" pitchFamily="18" charset="2"/>
        <a:buChar char="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208" indent="-359802" algn="l" defTabSz="456938" rtl="0" eaLnBrk="1" latinLnBrk="0" hangingPunct="1">
        <a:spcBef>
          <a:spcPts val="0"/>
        </a:spcBef>
        <a:spcAft>
          <a:spcPts val="600"/>
        </a:spcAft>
        <a:buFont typeface="+mj-lt"/>
        <a:buAutoNum type="alphaL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456938" rtl="0" eaLnBrk="1" latinLnBrk="0" hangingPunct="1">
        <a:spcBef>
          <a:spcPts val="0"/>
        </a:spcBef>
        <a:spcAft>
          <a:spcPts val="600"/>
        </a:spcAft>
        <a:buFont typeface="Arial"/>
        <a:buNone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8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5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9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46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84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40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88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2">
          <p15:clr>
            <a:srgbClr val="F26B43"/>
          </p15:clr>
        </p15:guide>
        <p15:guide id="2" pos="295">
          <p15:clr>
            <a:srgbClr val="F26B43"/>
          </p15:clr>
        </p15:guide>
        <p15:guide id="3" orient="horz" pos="645">
          <p15:clr>
            <a:srgbClr val="F26B43"/>
          </p15:clr>
        </p15:guide>
        <p15:guide id="4" pos="593">
          <p15:clr>
            <a:srgbClr val="F26B43"/>
          </p15:clr>
        </p15:guide>
        <p15:guide id="5" pos="737">
          <p15:clr>
            <a:srgbClr val="F26B43"/>
          </p15:clr>
        </p15:guide>
        <p15:guide id="6" pos="1034">
          <p15:clr>
            <a:srgbClr val="F26B43"/>
          </p15:clr>
        </p15:guide>
        <p15:guide id="7" pos="1179">
          <p15:clr>
            <a:srgbClr val="F26B43"/>
          </p15:clr>
        </p15:guide>
        <p15:guide id="8" pos="1479">
          <p15:clr>
            <a:srgbClr val="F26B43"/>
          </p15:clr>
        </p15:guide>
        <p15:guide id="9" pos="1625">
          <p15:clr>
            <a:srgbClr val="F26B43"/>
          </p15:clr>
        </p15:guide>
        <p15:guide id="10" pos="1922">
          <p15:clr>
            <a:srgbClr val="F26B43"/>
          </p15:clr>
        </p15:guide>
        <p15:guide id="11" pos="2066">
          <p15:clr>
            <a:srgbClr val="F26B43"/>
          </p15:clr>
        </p15:guide>
        <p15:guide id="12" pos="2364">
          <p15:clr>
            <a:srgbClr val="F26B43"/>
          </p15:clr>
        </p15:guide>
        <p15:guide id="13" pos="2511">
          <p15:clr>
            <a:srgbClr val="F26B43"/>
          </p15:clr>
        </p15:guide>
        <p15:guide id="14" pos="2808">
          <p15:clr>
            <a:srgbClr val="F26B43"/>
          </p15:clr>
        </p15:guide>
        <p15:guide id="15" pos="2954">
          <p15:clr>
            <a:srgbClr val="F26B43"/>
          </p15:clr>
        </p15:guide>
        <p15:guide id="16" pos="3251">
          <p15:clr>
            <a:srgbClr val="F26B43"/>
          </p15:clr>
        </p15:guide>
        <p15:guide id="17" pos="3398">
          <p15:clr>
            <a:srgbClr val="F26B43"/>
          </p15:clr>
        </p15:guide>
        <p15:guide id="18" pos="3695">
          <p15:clr>
            <a:srgbClr val="F26B43"/>
          </p15:clr>
        </p15:guide>
        <p15:guide id="19" pos="3839">
          <p15:clr>
            <a:srgbClr val="F26B43"/>
          </p15:clr>
        </p15:guide>
        <p15:guide id="20" pos="4136">
          <p15:clr>
            <a:srgbClr val="F26B43"/>
          </p15:clr>
        </p15:guide>
        <p15:guide id="21" pos="4283">
          <p15:clr>
            <a:srgbClr val="F26B43"/>
          </p15:clr>
        </p15:guide>
        <p15:guide id="22" pos="4580">
          <p15:clr>
            <a:srgbClr val="F26B43"/>
          </p15:clr>
        </p15:guide>
        <p15:guide id="23" pos="4727">
          <p15:clr>
            <a:srgbClr val="F26B43"/>
          </p15:clr>
        </p15:guide>
        <p15:guide id="24" pos="5022">
          <p15:clr>
            <a:srgbClr val="F26B43"/>
          </p15:clr>
        </p15:guide>
        <p15:guide id="25" pos="5465">
          <p15:clr>
            <a:srgbClr val="F26B43"/>
          </p15:clr>
        </p15:guide>
        <p15:guide id="26" pos="5169">
          <p15:clr>
            <a:srgbClr val="F26B43"/>
          </p15:clr>
        </p15:guide>
        <p15:guide id="27" orient="horz" pos="758">
          <p15:clr>
            <a:srgbClr val="F26B43"/>
          </p15:clr>
        </p15:guide>
        <p15:guide id="28" orient="horz" pos="1098">
          <p15:clr>
            <a:srgbClr val="F26B43"/>
          </p15:clr>
        </p15:guide>
        <p15:guide id="29" orient="horz" pos="1212">
          <p15:clr>
            <a:srgbClr val="F26B43"/>
          </p15:clr>
        </p15:guide>
        <p15:guide id="30" orient="horz" pos="1575">
          <p15:clr>
            <a:srgbClr val="F26B43"/>
          </p15:clr>
        </p15:guide>
        <p15:guide id="31" orient="horz" pos="1688">
          <p15:clr>
            <a:srgbClr val="F26B43"/>
          </p15:clr>
        </p15:guide>
        <p15:guide id="32" orient="horz" pos="2028">
          <p15:clr>
            <a:srgbClr val="F26B43"/>
          </p15:clr>
        </p15:guide>
        <p15:guide id="33" orient="horz" pos="2142">
          <p15:clr>
            <a:srgbClr val="F26B43"/>
          </p15:clr>
        </p15:guide>
        <p15:guide id="34" orient="horz" pos="2505">
          <p15:clr>
            <a:srgbClr val="F26B43"/>
          </p15:clr>
        </p15:guide>
        <p15:guide id="35" orient="horz" pos="2618">
          <p15:clr>
            <a:srgbClr val="F26B43"/>
          </p15:clr>
        </p15:guide>
        <p15:guide id="36" orient="horz" pos="2958">
          <p15:clr>
            <a:srgbClr val="F26B43"/>
          </p15:clr>
        </p15:guide>
        <p15:guide id="37" orient="horz" pos="9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73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C0E3732-AE46-4C55-BE2A-C7ACF77A4E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10412" r="10412"/>
          <a:stretch/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35E361-175E-4C18-BD19-7819531614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r-Latn-RS" dirty="0">
              <a:solidFill>
                <a:schemeClr val="accent6"/>
              </a:solidFill>
            </a:endParaRPr>
          </a:p>
          <a:p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452A1-2B10-4C20-81C8-8F4B90EB66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5028" y="3476214"/>
            <a:ext cx="4025944" cy="1005126"/>
          </a:xfrm>
        </p:spPr>
        <p:txBody>
          <a:bodyPr/>
          <a:lstStyle/>
          <a:p>
            <a:r>
              <a:rPr lang="sr-Latn-RS" dirty="0"/>
              <a:t>POLJOPRIVREDNI KREDITI </a:t>
            </a:r>
          </a:p>
          <a:p>
            <a:r>
              <a:rPr lang="sr-Latn-RS" dirty="0"/>
              <a:t>COVID 19</a:t>
            </a:r>
          </a:p>
          <a:p>
            <a:r>
              <a:rPr lang="sr-Latn-RS" dirty="0"/>
              <a:t>KOMERCIJALNE BANKE  </a:t>
            </a:r>
          </a:p>
          <a:p>
            <a:r>
              <a:rPr lang="sr-Latn-RS" dirty="0"/>
              <a:t> </a:t>
            </a:r>
          </a:p>
          <a:p>
            <a:r>
              <a:rPr lang="sr-Latn-RS" dirty="0"/>
              <a:t> 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940D9-61CA-4217-855B-72B2B1E51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3235" y="1203351"/>
            <a:ext cx="4990514" cy="1610677"/>
          </a:xfrm>
        </p:spPr>
        <p:txBody>
          <a:bodyPr/>
          <a:lstStyle/>
          <a:p>
            <a:r>
              <a:rPr lang="sr-Latn-RS" sz="2400" dirty="0"/>
              <a:t>FINANSIJSKA PODRŠKA</a:t>
            </a:r>
          </a:p>
          <a:p>
            <a:r>
              <a:rPr lang="sr-Latn-RS" sz="2400" dirty="0"/>
              <a:t>POLJOPRIVREDNIM GAZDINSTVIMA  </a:t>
            </a:r>
          </a:p>
          <a:p>
            <a:r>
              <a:rPr lang="sr-Latn-RS" sz="2400" dirty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5542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87710A-4200-408A-8D02-3225E25AFE8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sr-Latn-RS" sz="3200" b="1" dirty="0">
                <a:solidFill>
                  <a:schemeClr val="accent1"/>
                </a:solidFill>
              </a:rPr>
              <a:t>FINANSIJSKA PODRŠKA</a:t>
            </a:r>
            <a:endParaRPr lang="en-US" sz="3200" b="1" dirty="0">
              <a:solidFill>
                <a:schemeClr val="accent1"/>
              </a:solidFill>
            </a:endParaRPr>
          </a:p>
          <a:p>
            <a:r>
              <a:rPr lang="en-US" sz="3200" b="1" dirty="0">
                <a:solidFill>
                  <a:schemeClr val="accent1"/>
                </a:solidFill>
              </a:rPr>
              <a:t>OP</a:t>
            </a:r>
            <a:r>
              <a:rPr lang="sr-Latn-RS" sz="3200" b="1" dirty="0">
                <a:solidFill>
                  <a:schemeClr val="accent1"/>
                </a:solidFill>
              </a:rPr>
              <a:t>Š</a:t>
            </a:r>
            <a:r>
              <a:rPr lang="en-US" sz="3200" b="1" dirty="0">
                <a:solidFill>
                  <a:schemeClr val="accent1"/>
                </a:solidFill>
              </a:rPr>
              <a:t>T</a:t>
            </a:r>
            <a:r>
              <a:rPr lang="sr-Latn-RS" sz="3200" b="1" dirty="0">
                <a:solidFill>
                  <a:schemeClr val="accent1"/>
                </a:solidFill>
              </a:rPr>
              <a:t>I USLOVI   </a:t>
            </a:r>
            <a:r>
              <a:rPr lang="sr-Latn-RS" sz="3200" dirty="0">
                <a:solidFill>
                  <a:schemeClr val="accent1"/>
                </a:solidFill>
              </a:rPr>
              <a:t> </a:t>
            </a:r>
          </a:p>
          <a:p>
            <a:endParaRPr lang="pl-PL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CAE2D1-A2AA-433B-93F6-3D846318245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73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3811F-5953-467F-BBCE-26169FA9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06" y="53206"/>
            <a:ext cx="8334387" cy="301655"/>
          </a:xfrm>
        </p:spPr>
        <p:txBody>
          <a:bodyPr>
            <a:noAutofit/>
          </a:bodyPr>
          <a:lstStyle/>
          <a:p>
            <a:r>
              <a:rPr lang="sr-Latn-RS" sz="2800" dirty="0"/>
              <a:t>OPŠTI  USLOVI (1)</a:t>
            </a:r>
            <a:br>
              <a:rPr lang="sr-Latn-RS" sz="2800" dirty="0"/>
            </a:br>
            <a:br>
              <a:rPr lang="sr-Latn-RS" sz="2800" dirty="0"/>
            </a:br>
            <a:endParaRPr lang="sr-Latn-R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C09B7-1942-4318-8D12-B1656886E4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6028" y="538461"/>
            <a:ext cx="8399867" cy="4250177"/>
          </a:xfrm>
        </p:spPr>
        <p:txBody>
          <a:bodyPr/>
          <a:lstStyle/>
          <a:p>
            <a:pPr marL="0" lvl="1" indent="0" defTabSz="685783">
              <a:buNone/>
            </a:pPr>
            <a:endParaRPr lang="pl-PL" sz="1300" b="1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 indent="0" defTabSz="685783">
              <a:buNone/>
            </a:pPr>
            <a:r>
              <a:rPr lang="pl-PL" sz="13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ROK </a:t>
            </a:r>
            <a:r>
              <a:rPr lang="pl-PL" sz="1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OTPLATE</a:t>
            </a:r>
            <a:endParaRPr lang="en-US" sz="1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 indent="0" defTabSz="685783">
              <a:buNone/>
            </a:pPr>
            <a:r>
              <a:rPr lang="pl-PL" sz="1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</a:t>
            </a:r>
            <a:r>
              <a:rPr lang="pl-PL" sz="13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godine</a:t>
            </a:r>
            <a:r>
              <a:rPr lang="pl-PL" sz="13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generalno </a:t>
            </a:r>
            <a:endParaRPr lang="pl-PL" sz="13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 indent="0" defTabSz="685783">
              <a:buNone/>
            </a:pPr>
            <a:r>
              <a:rPr lang="pl-PL" sz="1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 3 do 5 </a:t>
            </a:r>
            <a:r>
              <a:rPr lang="pl-PL" sz="13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godina</a:t>
            </a:r>
            <a:r>
              <a:rPr lang="en-US" sz="13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r-Latn-RS" sz="1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samo  za</a:t>
            </a:r>
            <a:r>
              <a:rPr lang="sr-Latn-RS" sz="13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lvl="1" indent="0" defTabSz="685783">
              <a:buNone/>
            </a:pPr>
            <a:r>
              <a:rPr lang="pl-PL" sz="13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Nabavku kvalitetnih priplodnih grla junica i krava do 5 godina starosti 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  <a:tabLst>
                <a:tab pos="2622550" algn="l"/>
              </a:tabLst>
            </a:pPr>
            <a:r>
              <a:rPr lang="sr-Latn-R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3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nvesticiona</a:t>
            </a:r>
            <a:r>
              <a:rPr lang="en-U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ulaganja</a:t>
            </a:r>
            <a:r>
              <a:rPr lang="en-U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 </a:t>
            </a:r>
            <a:r>
              <a:rPr lang="en-US" sz="13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određene</a:t>
            </a:r>
            <a:r>
              <a:rPr lang="en-U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vrste</a:t>
            </a:r>
            <a:r>
              <a:rPr lang="en-U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mehanizacije</a:t>
            </a:r>
            <a:r>
              <a:rPr lang="en-U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opreme</a:t>
            </a:r>
            <a:r>
              <a:rPr lang="en-U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koja</a:t>
            </a:r>
            <a:r>
              <a:rPr lang="en-U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</a:t>
            </a:r>
            <a:r>
              <a:rPr lang="en-US" sz="13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koristi</a:t>
            </a:r>
            <a:r>
              <a:rPr lang="en-U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 </a:t>
            </a:r>
            <a:r>
              <a:rPr lang="en-US" sz="13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biljnoj</a:t>
            </a:r>
            <a:r>
              <a:rPr lang="en-U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poljoprivrednoj</a:t>
            </a:r>
            <a:r>
              <a:rPr lang="en-U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proizvodnji</a:t>
            </a:r>
            <a:r>
              <a:rPr lang="en-U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endParaRPr lang="sr-Latn-RS" sz="13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Clr>
                <a:srgbClr val="4F2D7F"/>
              </a:buClr>
              <a:buNone/>
            </a:pPr>
            <a:endParaRPr lang="sr-Latn-RS" sz="13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Clr>
                <a:srgbClr val="4F2D7F"/>
              </a:buClr>
              <a:buNone/>
            </a:pPr>
            <a:r>
              <a:rPr lang="sr-Latn-RS" sz="13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DOBAVLJAČ</a:t>
            </a:r>
            <a:r>
              <a:rPr lang="sr-Latn-R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Clr>
                <a:srgbClr val="4F2D7F"/>
              </a:buClr>
              <a:buNone/>
            </a:pPr>
            <a:r>
              <a:rPr lang="sr-Latn-R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13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ravno</a:t>
            </a:r>
            <a:r>
              <a:rPr lang="en-U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lice </a:t>
            </a:r>
            <a:r>
              <a:rPr lang="en-US" sz="13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ili</a:t>
            </a:r>
            <a:r>
              <a:rPr lang="en-U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preduzetnik</a:t>
            </a:r>
            <a:r>
              <a:rPr lang="en-U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koji</a:t>
            </a:r>
            <a:r>
              <a:rPr lang="en-U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obavlja</a:t>
            </a:r>
            <a:r>
              <a:rPr lang="en-U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trgovinu</a:t>
            </a:r>
            <a:r>
              <a:rPr lang="en-U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3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osim</a:t>
            </a:r>
            <a:r>
              <a:rPr lang="sr-Latn-R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kod</a:t>
            </a:r>
            <a:r>
              <a:rPr lang="en-U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nabavka</a:t>
            </a:r>
            <a:r>
              <a:rPr lang="en-U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životinja</a:t>
            </a:r>
            <a:r>
              <a:rPr lang="en-U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kada</a:t>
            </a:r>
            <a:r>
              <a:rPr lang="en-U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dobavljač</a:t>
            </a:r>
            <a:r>
              <a:rPr lang="en-U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može</a:t>
            </a:r>
            <a:r>
              <a:rPr lang="en-U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biti</a:t>
            </a:r>
            <a:r>
              <a:rPr lang="en-U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poljoprivrednik</a:t>
            </a:r>
            <a:r>
              <a:rPr lang="en-U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koji</a:t>
            </a:r>
            <a:r>
              <a:rPr lang="en-U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je </a:t>
            </a:r>
            <a:r>
              <a:rPr lang="en-US" sz="13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registrovan</a:t>
            </a:r>
            <a:r>
              <a:rPr lang="en-U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 </a:t>
            </a:r>
            <a:r>
              <a:rPr lang="en-US" sz="13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skladu</a:t>
            </a:r>
            <a:r>
              <a:rPr lang="en-U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</a:t>
            </a:r>
            <a:r>
              <a:rPr lang="en-U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propisom</a:t>
            </a:r>
            <a:r>
              <a:rPr lang="en-U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kojim</a:t>
            </a:r>
            <a:r>
              <a:rPr lang="en-U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</a:t>
            </a:r>
            <a:r>
              <a:rPr lang="en-US" sz="13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uređuje</a:t>
            </a:r>
            <a:r>
              <a:rPr lang="en-U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poljoprivreda</a:t>
            </a:r>
            <a:r>
              <a:rPr lang="en-U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ruralni</a:t>
            </a:r>
            <a:r>
              <a:rPr lang="en-US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razvoj</a:t>
            </a:r>
            <a:endParaRPr lang="en-US" sz="13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  <a:tabLst>
                <a:tab pos="2622550" algn="l"/>
              </a:tabLst>
            </a:pPr>
            <a:endParaRPr lang="en-US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 indent="0" defTabSz="685783">
              <a:buNone/>
            </a:pPr>
            <a:r>
              <a:rPr lang="pl-PL" sz="1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PERIOD MIROVANJA DUGA </a:t>
            </a:r>
          </a:p>
          <a:p>
            <a:pPr marL="0" lvl="1" indent="0" defTabSz="685783">
              <a:buNone/>
            </a:pPr>
            <a:r>
              <a:rPr lang="pl-PL" sz="13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 kredite sa rokom otplate do 3 godine do </a:t>
            </a:r>
            <a:r>
              <a:rPr lang="pl-PL" sz="13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meseci,  </a:t>
            </a:r>
            <a:r>
              <a:rPr lang="pl-PL" sz="13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 kredite  od 3 do 5 godina do 24 meseca </a:t>
            </a:r>
          </a:p>
          <a:p>
            <a:pPr marL="0" lvl="1" indent="0" defTabSz="685783">
              <a:buNone/>
            </a:pPr>
            <a:r>
              <a:rPr lang="pl-PL" sz="1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VALUTA</a:t>
            </a:r>
            <a:r>
              <a:rPr lang="pl-PL" sz="13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lvl="1" indent="0" defTabSz="685783">
              <a:buNone/>
            </a:pPr>
            <a:r>
              <a:rPr lang="pl-PL" sz="13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DINAR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sr-Latn-RS" sz="140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0" defTabSz="685783">
              <a:buNone/>
            </a:pPr>
            <a:endParaRPr lang="pl-PL" sz="14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endParaRPr lang="sr-Latn-RS" sz="1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78E14-37E4-4BC1-BB65-7B6C5C296F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778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3811F-5953-467F-BBCE-26169FA9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06" y="53206"/>
            <a:ext cx="8334387" cy="485255"/>
          </a:xfrm>
        </p:spPr>
        <p:txBody>
          <a:bodyPr>
            <a:noAutofit/>
          </a:bodyPr>
          <a:lstStyle/>
          <a:p>
            <a:r>
              <a:rPr lang="sr-Latn-RS" sz="2800" dirty="0"/>
              <a:t>OPŠTI USLOVI (2)</a:t>
            </a:r>
            <a:br>
              <a:rPr lang="sr-Latn-RS" sz="2800" dirty="0"/>
            </a:br>
            <a:br>
              <a:rPr lang="sr-Latn-RS" sz="2800" dirty="0"/>
            </a:br>
            <a:endParaRPr lang="sr-Latn-R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C09B7-1942-4318-8D12-B1656886E4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9488" y="538461"/>
            <a:ext cx="8536408" cy="4250177"/>
          </a:xfrm>
        </p:spPr>
        <p:txBody>
          <a:bodyPr/>
          <a:lstStyle/>
          <a:p>
            <a:pPr marL="0" lvl="0" indent="0">
              <a:lnSpc>
                <a:spcPct val="107000"/>
              </a:lnSpc>
              <a:spcAft>
                <a:spcPts val="0"/>
              </a:spcAft>
              <a:buClr>
                <a:srgbClr val="4F2D7F"/>
              </a:buClr>
              <a:buNone/>
            </a:pPr>
            <a:endParaRPr lang="sr-Latn-RS" sz="1400" b="1">
              <a:solidFill>
                <a:srgbClr val="000000"/>
              </a:solidFill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Clr>
                <a:srgbClr val="4F2D7F"/>
              </a:buClr>
              <a:buNone/>
            </a:pPr>
            <a:r>
              <a:rPr lang="sr-Latn-RS" sz="1400" b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KAMATNA </a:t>
            </a:r>
            <a:r>
              <a:rPr lang="sr-Latn-RS" sz="1400" b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STOPA</a:t>
            </a:r>
            <a:r>
              <a:rPr lang="sr-Latn-RS" sz="14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r-Latn-RS" sz="1400" dirty="0">
              <a:solidFill>
                <a:prstClr val="black"/>
              </a:solidFill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indent="0" defTabSz="685783">
              <a:buClr>
                <a:srgbClr val="4F2D7F"/>
              </a:buClr>
              <a:buNone/>
            </a:pPr>
            <a:endParaRPr lang="sr-Latn-RS" sz="1400" b="1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pPr marL="0" lvl="1" indent="0" defTabSz="685783">
              <a:buClr>
                <a:srgbClr val="4F2D7F"/>
              </a:buClr>
              <a:buNone/>
            </a:pPr>
            <a:r>
              <a:rPr lang="sr-Latn-RS" sz="14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F</a:t>
            </a:r>
            <a:r>
              <a:rPr lang="en-US" sz="1400" b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iksna</a:t>
            </a:r>
            <a:r>
              <a:rPr lang="en-US" sz="14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kamatna</a:t>
            </a:r>
            <a:r>
              <a:rPr lang="en-US" sz="14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stopa</a:t>
            </a:r>
            <a:r>
              <a:rPr lang="en-US" sz="14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na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neotplaćeni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deo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kredita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1% </a:t>
            </a:r>
            <a:r>
              <a:rPr lang="en-US" sz="1400" b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n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godišnjem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nivou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periodu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otplate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kredita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;</a:t>
            </a:r>
            <a:endParaRPr lang="sr-Latn-RS" sz="14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pPr marL="0" lvl="1" indent="0" defTabSz="685783">
              <a:buClr>
                <a:srgbClr val="4F2D7F"/>
              </a:buClr>
              <a:buNone/>
            </a:pPr>
            <a:r>
              <a:rPr lang="sr-Latn-RS" sz="14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F</a:t>
            </a:r>
            <a:r>
              <a:rPr lang="en-US" sz="1400" b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iksna</a:t>
            </a:r>
            <a:r>
              <a:rPr lang="en-US" sz="14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kamatna</a:t>
            </a:r>
            <a:r>
              <a:rPr lang="en-US" sz="14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stopa</a:t>
            </a:r>
            <a:r>
              <a:rPr lang="en-US" sz="14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na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neotplaćeni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deo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kredita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sr-Latn-RS" sz="14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3</a:t>
            </a:r>
            <a:r>
              <a:rPr lang="en-US" sz="14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%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na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godišnjem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nivou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periodu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otplate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kredita</a:t>
            </a:r>
            <a:r>
              <a:rPr lang="sr-Latn-R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sr-Latn-RS" sz="14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za</a:t>
            </a:r>
            <a:r>
              <a:rPr lang="sr-Latn-R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sr-Latn-RS" sz="14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investicije u nabavku mehanizacije i opreme izuzev 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za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fizičko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lice –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nosioca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komercijalnog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porodičnog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​​ 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poljoprivrednog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gazdinstva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koje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upisano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Registar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prebivalištem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koje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području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otežanim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uslovima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rada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poljoprivredi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odnosno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koje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navršilo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najviše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godina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života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tekućoj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godini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odnosno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koje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ženskog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pola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za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koje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fiksna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kamatna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stopa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neotplaćeni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deo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kredita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1%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godišnjem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nivou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periodu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otplate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kredita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rokom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otplate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do tri </a:t>
            </a:r>
            <a:r>
              <a:rPr lang="en-US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godine</a:t>
            </a:r>
            <a:r>
              <a:rPr lang="sr-Latn-R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i kad je predmet nabavke mehanizacija i oprema 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Clr>
                <a:srgbClr val="4F2D7F"/>
              </a:buClr>
              <a:buNone/>
            </a:pPr>
            <a:r>
              <a:rPr lang="sr-Latn-RS" sz="1400" b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NAKNADA ZA OBRADU ZAHTEVA ZA OBRADU KREDITA </a:t>
            </a: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Clr>
                <a:srgbClr val="4F2D7F"/>
              </a:buClr>
              <a:buNone/>
            </a:pPr>
            <a:r>
              <a:rPr lang="sr-Latn-RS" sz="14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1,5 </a:t>
            </a:r>
            <a:r>
              <a:rPr lang="sr-Latn-R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% 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;</a:t>
            </a:r>
            <a:endParaRPr lang="sr-Latn-RS" sz="14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pPr marL="0" lvl="1" indent="0" defTabSz="685783">
              <a:buNone/>
            </a:pPr>
            <a:endParaRPr lang="sr-Latn-RS" sz="1400" b="1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pPr marL="0" lvl="1" indent="0" defTabSz="685783">
              <a:buNone/>
            </a:pPr>
            <a:r>
              <a:rPr lang="sr-Latn-RS" sz="14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OTPLATA 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r-Latn-RS" sz="14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Krediti </a:t>
            </a:r>
            <a:r>
              <a:rPr lang="en-US" sz="14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do tri </a:t>
            </a:r>
            <a:r>
              <a:rPr lang="en-US" sz="1400" b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godine</a:t>
            </a:r>
            <a:r>
              <a:rPr lang="en-US" sz="14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vraćaju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mesečnim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tromesečnim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šestomesečnim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godišnjim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anuitetima</a:t>
            </a:r>
            <a:endParaRPr lang="sr-Latn-RS" sz="14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r-Latn-RS" sz="14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K</a:t>
            </a:r>
            <a:r>
              <a:rPr lang="en-US" sz="1400" b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redit</a:t>
            </a:r>
            <a:r>
              <a:rPr lang="sr-Latn-RS" sz="14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i </a:t>
            </a:r>
            <a:r>
              <a:rPr lang="en-US" sz="1400" b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čiji</a:t>
            </a:r>
            <a:r>
              <a:rPr lang="en-US" sz="14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je </a:t>
            </a:r>
            <a:r>
              <a:rPr lang="en-US" sz="1400" b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rok</a:t>
            </a:r>
            <a:r>
              <a:rPr lang="en-US" sz="14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otplate</a:t>
            </a:r>
            <a:r>
              <a:rPr lang="en-US" sz="14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sr-Latn-RS" sz="14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3 do 5 godina </a:t>
            </a:r>
            <a:r>
              <a:rPr lang="sr-Latn-R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u šestomesečnim ratama 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pl-PL" sz="1300" b="1" dirty="0">
              <a:solidFill>
                <a:prstClr val="black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Clr>
                <a:srgbClr val="4F2D7F"/>
              </a:buClr>
              <a:buNone/>
            </a:pPr>
            <a:endParaRPr lang="sr-Latn-RS" sz="12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0" defTabSz="685783">
              <a:buNone/>
            </a:pPr>
            <a:endParaRPr lang="pl-PL" sz="14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endParaRPr lang="sr-Latn-RS" sz="1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78E14-37E4-4BC1-BB65-7B6C5C296F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999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3811F-5953-467F-BBCE-26169FA9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1" y="53206"/>
            <a:ext cx="8335446" cy="478422"/>
          </a:xfrm>
        </p:spPr>
        <p:txBody>
          <a:bodyPr>
            <a:noAutofit/>
          </a:bodyPr>
          <a:lstStyle/>
          <a:p>
            <a:r>
              <a:rPr lang="sr-Latn-RS" sz="2800" dirty="0"/>
              <a:t>OPŠTI USLOVI ( </a:t>
            </a:r>
            <a:r>
              <a:rPr lang="en-US" sz="2800" dirty="0"/>
              <a:t>3</a:t>
            </a:r>
            <a:r>
              <a:rPr lang="sr-Latn-RS" sz="2800" dirty="0"/>
              <a:t> )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C09B7-1942-4318-8D12-B1656886E4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8223" y="531628"/>
            <a:ext cx="8537466" cy="4375066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r-Latn-RS" sz="14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r-Latn-RS" sz="14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r-Latn-RS" sz="14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PREMIJA OSIGURANJA 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r-Latn-R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iznos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premije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osiguranja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prve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godine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otplate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kredita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pada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teret</a:t>
            </a:r>
            <a:r>
              <a:rPr lang="sr-Latn-R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korisnika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ako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pravo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kreditnu</a:t>
            </a:r>
            <a:r>
              <a:rPr lang="en-US" sz="1050" dirty="0">
                <a:solidFill>
                  <a:srgbClr val="00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​​ 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podršku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koristi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nabavku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kvalitetnih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priplodnih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junica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kvalitetnih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priplodnih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krava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starosti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pet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godina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 lice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nema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važeću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polisu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osiguranja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kao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ako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nema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važeću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polisu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osiguranja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otplate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kredita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odnosno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dok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životinje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njegovom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vlasništvu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ako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pravo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kreditnu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podršku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koristi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nabavku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drugih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životinja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Latn-RS" sz="1300" dirty="0"/>
          </a:p>
          <a:p>
            <a:pPr marL="0" lvl="0" indent="0">
              <a:lnSpc>
                <a:spcPct val="107000"/>
              </a:lnSpc>
              <a:spcAft>
                <a:spcPts val="0"/>
              </a:spcAft>
              <a:buClr>
                <a:srgbClr val="4F2D7F"/>
              </a:buClr>
              <a:buNone/>
            </a:pPr>
            <a:r>
              <a:rPr lang="sr-Latn-RS" sz="14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SREDSTVA OBEZBEĐENJA </a:t>
            </a: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Clr>
                <a:srgbClr val="4F2D7F"/>
              </a:buClr>
              <a:buNone/>
            </a:pPr>
            <a:r>
              <a:rPr lang="sr-Latn-R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sredstvo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obezbeđenja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 </a:t>
            </a:r>
            <a:r>
              <a:rPr lang="sr-Latn-R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može da se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koristi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novčani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depozit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niti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garancija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Republike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Srbije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zasnovana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programu</a:t>
            </a:r>
            <a:r>
              <a:rPr lang="en-US" sz="1050" dirty="0">
                <a:solidFill>
                  <a:srgbClr val="00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​​ 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olakšavanja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posledica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uzrokovanih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usled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bolesti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COVID-19</a:t>
            </a:r>
            <a:r>
              <a:rPr lang="sr-Latn-R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Clr>
                <a:srgbClr val="4F2D7F"/>
              </a:buClr>
              <a:buNone/>
            </a:pPr>
            <a:endParaRPr lang="sr-Latn-RS" sz="1400" dirty="0">
              <a:solidFill>
                <a:srgbClr val="000000"/>
              </a:solidFill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Clr>
                <a:srgbClr val="4F2D7F"/>
              </a:buClr>
              <a:buNone/>
            </a:pPr>
            <a:r>
              <a:rPr lang="sr-Latn-RS" sz="14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Sredstva obezbeđenja u skladu sa poslovnom politikom banke</a:t>
            </a: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Clr>
                <a:srgbClr val="4F2D7F"/>
              </a:buClr>
              <a:buNone/>
            </a:pPr>
            <a:endParaRPr lang="sr-Latn-RS" sz="1400" dirty="0">
              <a:solidFill>
                <a:srgbClr val="000000"/>
              </a:solidFill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Clr>
                <a:srgbClr val="4F2D7F"/>
              </a:buClr>
              <a:buNone/>
            </a:pPr>
            <a:r>
              <a:rPr lang="pl-PL" sz="1300" b="1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PREVREMENA OTPLATA </a:t>
            </a: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Clr>
                <a:srgbClr val="4F2D7F"/>
              </a:buClr>
              <a:buNone/>
            </a:pPr>
            <a:r>
              <a:rPr lang="sr-Latn-R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ože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se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odobri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prevremena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otplata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kredita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bez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prava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naknadu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troškova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prevremene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otplate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kredita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sr-Latn-RS" sz="12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Clr>
                <a:srgbClr val="4F2D7F"/>
              </a:buClr>
              <a:buNone/>
            </a:pPr>
            <a:endParaRPr lang="sr-Latn-RS" sz="1400" dirty="0">
              <a:solidFill>
                <a:srgbClr val="000000"/>
              </a:solidFill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Latn-RS" sz="1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78E14-37E4-4BC1-BB65-7B6C5C296F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747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87710A-4200-408A-8D02-3225E25AFE8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sr-Latn-RS" sz="3200" b="1" dirty="0">
                <a:solidFill>
                  <a:schemeClr val="accent1"/>
                </a:solidFill>
              </a:rPr>
              <a:t>FINANSIJSKA PODRŠKA</a:t>
            </a:r>
            <a:endParaRPr lang="en-US" sz="3200" b="1" dirty="0">
              <a:solidFill>
                <a:schemeClr val="accent1"/>
              </a:solidFill>
            </a:endParaRPr>
          </a:p>
          <a:p>
            <a:r>
              <a:rPr lang="sr-Latn-RS" sz="3200" b="1" dirty="0">
                <a:solidFill>
                  <a:schemeClr val="accent1"/>
                </a:solidFill>
              </a:rPr>
              <a:t>USLOVI PO SEKTORIMA   </a:t>
            </a:r>
            <a:r>
              <a:rPr lang="sr-Latn-RS" sz="3200" dirty="0">
                <a:solidFill>
                  <a:schemeClr val="accent1"/>
                </a:solidFill>
              </a:rPr>
              <a:t> </a:t>
            </a:r>
          </a:p>
          <a:p>
            <a:endParaRPr lang="pl-PL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CAE2D1-A2AA-433B-93F6-3D846318245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640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3811F-5953-467F-BBCE-26169FA9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1" y="53206"/>
            <a:ext cx="8335446" cy="478422"/>
          </a:xfrm>
        </p:spPr>
        <p:txBody>
          <a:bodyPr>
            <a:noAutofit/>
          </a:bodyPr>
          <a:lstStyle/>
          <a:p>
            <a:r>
              <a:rPr lang="sr-Latn-RS" sz="2800" dirty="0"/>
              <a:t>RAZVOJ STOČARSTVA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C09B7-1942-4318-8D12-B1656886E4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823" y="542261"/>
            <a:ext cx="8665534" cy="416419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sr-Latn-RS" sz="1600" b="1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r-Latn-RS" sz="1600" b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KREDITIRA </a:t>
            </a:r>
            <a:r>
              <a:rPr lang="sr-Latn-RS" sz="16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NABAVKA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teladi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junadi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tov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telesne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300 kg, </a:t>
            </a:r>
            <a:endParaRPr lang="sr-Latn-RS" sz="14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kvalitetnih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priplodnih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grla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ovčarstvu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kozarstvu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sr-Latn-RS" sz="14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jagnjadi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tov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telesne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20 kg, </a:t>
            </a:r>
            <a:endParaRPr lang="sr-Latn-RS" sz="14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jaradi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tov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telesne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15 kg, </a:t>
            </a:r>
            <a:endParaRPr lang="sr-Latn-RS" sz="14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kvalitetnih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priplodnih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grla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svinjarstvu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sr-Latn-RS" sz="14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prasadi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tov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telesne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25 kg, </a:t>
            </a:r>
            <a:endParaRPr lang="sr-Latn-RS" sz="14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kvalitetnih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roditeljskih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jata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živine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kokoške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ćurke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guske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patke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biserke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endParaRPr lang="sr-Latn-RS" sz="14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jednodnevnih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pilića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tov, </a:t>
            </a:r>
            <a:endParaRPr lang="sr-Latn-RS" sz="14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rojeva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pčela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standardno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formiranih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pet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ramova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pčelinje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matice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bez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košnica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r-Latn-RS" sz="14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riblje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mlađi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tov</a:t>
            </a:r>
            <a:endParaRPr lang="sr-Latn-RS" sz="14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kvalitetnih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priplodnih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junica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endParaRPr lang="sr-Latn-RS" sz="14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kvalitetnih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priplodnih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krava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endParaRPr lang="pl-PL" sz="1400" dirty="0">
              <a:solidFill>
                <a:prstClr val="black"/>
              </a:solidFill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Životinje</a:t>
            </a:r>
            <a:r>
              <a:rPr lang="sr-Latn-R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čija se nabavka kreditira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mogu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se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otuđe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vreme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otplate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kredita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osim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grla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namenjenih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tovu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koja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mogu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se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otuđe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pre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otplate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kredita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uz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prethodnu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saglasnost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banke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indent="0" defTabSz="685783">
              <a:buNone/>
            </a:pPr>
            <a:endParaRPr lang="pl-PL" sz="12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endParaRPr lang="sr-Latn-RS" sz="1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78E14-37E4-4BC1-BB65-7B6C5C296F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761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3811F-5953-467F-BBCE-26169FA9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1" y="53206"/>
            <a:ext cx="8335446" cy="563482"/>
          </a:xfrm>
        </p:spPr>
        <p:txBody>
          <a:bodyPr>
            <a:noAutofit/>
          </a:bodyPr>
          <a:lstStyle/>
          <a:p>
            <a:r>
              <a:rPr lang="sr-Latn-RS" sz="2000"/>
              <a:t>RAZVOJ RATARSTVA, VOĆARSTVA, VINOGRADRSTVA </a:t>
            </a:r>
            <a:r>
              <a:rPr lang="sr-Latn-RS" sz="2000" dirty="0"/>
              <a:t>POVRTARSTVA I CVEĆARSTVA  I HRANE ZA ŽIVOTINJE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C09B7-1942-4318-8D12-B1656886E4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43" y="616688"/>
            <a:ext cx="8463514" cy="4079137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sr-Latn-RS" sz="16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r-Latn-RS" sz="1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NABAVKA</a:t>
            </a:r>
            <a:r>
              <a:rPr lang="sr-Latn-RS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r-Latn-R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semena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sadnog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materijala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ratarstvo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voćarstvo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vinogradarstvo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povrtarstvo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cvećarstvo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svih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vrsta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đubriva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svih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vrsta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sredstava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zaštitu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bilja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sr-Latn-RS" sz="18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r-Latn-RS" sz="16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NABAVKA</a:t>
            </a:r>
            <a:r>
              <a:rPr lang="sr-Latn-R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sr-Latn-RS" sz="18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r-Latn-R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rane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životinje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ispunjava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uslove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pogledu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kvaliteta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u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skladu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posebnim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propisom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kojim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uređuje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kvalitet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hrane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životinje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za: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hraniva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izuzev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zrnastih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hraniva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premikse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smeše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sr-Latn-RS" sz="18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78E14-37E4-4BC1-BB65-7B6C5C296F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708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3811F-5953-467F-BBCE-26169FA9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1" y="53206"/>
            <a:ext cx="8335446" cy="563482"/>
          </a:xfrm>
        </p:spPr>
        <p:txBody>
          <a:bodyPr>
            <a:noAutofit/>
          </a:bodyPr>
          <a:lstStyle/>
          <a:p>
            <a:r>
              <a:rPr lang="sr-Latn-RS" sz="2000" dirty="0"/>
              <a:t>INVESTICIONA ULAGANJA U </a:t>
            </a:r>
            <a:r>
              <a:rPr lang="sr-Latn-RS" sz="2000" u="sng" dirty="0"/>
              <a:t>NOVU</a:t>
            </a:r>
            <a:r>
              <a:rPr lang="sr-Latn-RS" sz="2000" dirty="0"/>
              <a:t> POLJOPRIVREDNU MEHANIZACIJU I OPREMU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C09B7-1942-4318-8D12-B1656886E4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590" y="627321"/>
            <a:ext cx="8665534" cy="4079137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sr-Latn-RS" sz="160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mehanizacije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opreme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proizvodnju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žitarica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industrijskog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lekovitog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aromatičnog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začinskog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bilja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za: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traktore</a:t>
            </a:r>
            <a:r>
              <a:rPr lang="en-US" sz="1600" dirty="0">
                <a:solidFill>
                  <a:srgbClr val="00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​​ 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traktorske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kabine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mehanizaciju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osnovnu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predsetvenu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obradu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zemljišta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mehanizaciju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setvu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ratarskih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kultura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(4)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mehanizaciju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zaštitu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ratarskih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kultura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od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bolesti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štetočina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korova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(5)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opremu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čuvanje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preradu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odnosno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pakovanje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uljanih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kultura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gajenog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lekovitog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začinskog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aromatičnog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bilja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gajenih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vrsta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gljiva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(6)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opremu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čuvanje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preradu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odnosno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pakovanje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šumskih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plodova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lekovitog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bilja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sakupljenog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prirode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(7)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traktorske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prikolice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(8)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kombajne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adaptere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kombajne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(9)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berače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kukuruz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78E14-37E4-4BC1-BB65-7B6C5C296F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178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3811F-5953-467F-BBCE-26169FA9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1" y="53206"/>
            <a:ext cx="8335446" cy="563482"/>
          </a:xfrm>
        </p:spPr>
        <p:txBody>
          <a:bodyPr>
            <a:noAutofit/>
          </a:bodyPr>
          <a:lstStyle/>
          <a:p>
            <a:r>
              <a:rPr lang="sr-Latn-RS" sz="2000" dirty="0"/>
              <a:t>INVESTICIONA ULAGANJA U </a:t>
            </a:r>
            <a:r>
              <a:rPr lang="sr-Latn-RS" sz="2000" u="sng" dirty="0"/>
              <a:t>NOVU</a:t>
            </a:r>
            <a:r>
              <a:rPr lang="sr-Latn-RS" sz="2000" dirty="0"/>
              <a:t> POLJOPRIVREDNU MEHANIZACIJU I OPREMU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C09B7-1942-4318-8D12-B1656886E4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8223" y="627321"/>
            <a:ext cx="8665534" cy="4079137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sr-Latn-RS" sz="160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mehanizacije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opreme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proizvodnju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voća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povrća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ukrasnog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bilja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odnosno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cveća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specijalizovanih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traktora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voćarsku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vinogradarsku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proizvodnju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mehanizacije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setvu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sadnju</a:t>
            </a:r>
            <a:r>
              <a:rPr lang="en-US" sz="1600" dirty="0">
                <a:solidFill>
                  <a:srgbClr val="00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​​ 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povrtarskog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bilja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cveća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mehanizacije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opreme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zaštitu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voća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povrća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cveća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od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bolesti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štetočina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korova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grada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hladnoće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(4)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opreme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materijala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gajenje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voća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povrća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cveća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zaštićenom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prostoru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pokrivenog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plastičnim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materijalima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(5)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mehanizacije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berbu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voća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povrća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oblikovanog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ukrasnog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bilja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(6)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opreme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pranje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kalibriranje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klasiranje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poliranje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pakovanje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voća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povrća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cveća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boks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paleta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skladištenje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voća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povrća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hladnjačama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rashladnih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uređaja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hladnjače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(7)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mehanizacije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uklanjanje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ostataka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nakon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rezidbe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voća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(8)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opreme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pakovanje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sadnog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materijala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ukrasnog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bilja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semena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lukovica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sadnica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(9)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mulčera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(10)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heksagona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priključcima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mulčer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priključcima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78E14-37E4-4BC1-BB65-7B6C5C296F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827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3811F-5953-467F-BBCE-26169FA9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1" y="53206"/>
            <a:ext cx="8335446" cy="563482"/>
          </a:xfrm>
        </p:spPr>
        <p:txBody>
          <a:bodyPr>
            <a:noAutofit/>
          </a:bodyPr>
          <a:lstStyle/>
          <a:p>
            <a:r>
              <a:rPr lang="sr-Latn-RS" sz="2000" dirty="0"/>
              <a:t>INVESTICIONA ULAGANJA U </a:t>
            </a:r>
            <a:r>
              <a:rPr lang="sr-Latn-RS" sz="2000" u="sng" dirty="0"/>
              <a:t>NOVU</a:t>
            </a:r>
            <a:r>
              <a:rPr lang="sr-Latn-RS" sz="2000" dirty="0"/>
              <a:t> POLJOPRIVREDNU MEHANIZACIJU I OPREMU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C09B7-1942-4318-8D12-B1656886E4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8223" y="627321"/>
            <a:ext cx="8665534" cy="4079137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78E14-37E4-4BC1-BB65-7B6C5C296F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028EC8-CBEF-46A7-A86B-5C1D3559ACE7}"/>
              </a:ext>
            </a:extLst>
          </p:cNvPr>
          <p:cNvSpPr/>
          <p:nvPr/>
        </p:nvSpPr>
        <p:spPr>
          <a:xfrm>
            <a:off x="138223" y="816924"/>
            <a:ext cx="8750596" cy="3503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(11)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mašina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zelenu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berbu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(12)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ulagača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</a:t>
            </a:r>
            <a:r>
              <a:rPr lang="en-US" sz="1600" dirty="0">
                <a:solidFill>
                  <a:srgbClr val="00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​​ 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đubrivo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(13)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mehaničkih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sredstava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zaštitu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bilja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opreme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sušare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žitarice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uljarice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povrće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voće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lekovito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bilje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mehanizacije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opreme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navodnjavanje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mehanizacije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opreme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stočarsku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proizvodnju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mehanizacije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pripremu</a:t>
            </a:r>
            <a:r>
              <a:rPr lang="en-US" sz="1600" dirty="0">
                <a:solidFill>
                  <a:srgbClr val="00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​​ 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kabaste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stočne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hrane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opreme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mužu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hlađenje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čuvanje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mleka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opreme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sisteme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automatsko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napajanje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ishranu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životinja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(4)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mehanizacije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opreme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manipulaciju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stajnjakom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osokom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(5)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opreme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ventilaciju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objekata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gajenje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životinja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(6)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opreme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gajenje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termoregulaciju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svinjarskih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živinarskih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farmi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(7)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specijalizovane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opreme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živinarske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farme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proizvodnju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konzumnih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priplodnih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675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87710A-4200-408A-8D02-3225E25AFE8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sr-Latn-RS" sz="3200" b="1" dirty="0">
                <a:solidFill>
                  <a:schemeClr val="accent1"/>
                </a:solidFill>
              </a:rPr>
              <a:t>Ko može da konkuriše</a:t>
            </a:r>
            <a:endParaRPr lang="sr-Latn-RS" sz="3200" dirty="0">
              <a:solidFill>
                <a:schemeClr val="accent1"/>
              </a:solidFill>
            </a:endParaRPr>
          </a:p>
          <a:p>
            <a:endParaRPr lang="pl-PL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CAE2D1-A2AA-433B-93F6-3D846318245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262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3811F-5953-467F-BBCE-26169FA9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1" y="53206"/>
            <a:ext cx="8335446" cy="563482"/>
          </a:xfrm>
        </p:spPr>
        <p:txBody>
          <a:bodyPr>
            <a:noAutofit/>
          </a:bodyPr>
          <a:lstStyle/>
          <a:p>
            <a:r>
              <a:rPr lang="sr-Latn-RS" sz="2000" dirty="0"/>
              <a:t>INVESTICIONA ULAGANJA U </a:t>
            </a:r>
            <a:r>
              <a:rPr lang="sr-Latn-RS" sz="2000" u="sng" dirty="0"/>
              <a:t>NOVU</a:t>
            </a:r>
            <a:r>
              <a:rPr lang="sr-Latn-RS" sz="2000" dirty="0"/>
              <a:t> POLJOPRIVREDNU MEHANIZACIJU I OPREMU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C09B7-1942-4318-8D12-B1656886E4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8223" y="627321"/>
            <a:ext cx="8665534" cy="4079137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(8)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opreme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pčelarstvo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(9)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prikolice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atestirane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prevoz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košnica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pčela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(10)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atestiranog</a:t>
            </a:r>
            <a:r>
              <a:rPr lang="en-US" sz="1600" dirty="0">
                <a:solidFill>
                  <a:srgbClr val="00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​​ 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teretnog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vozila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prevoz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ugrađenih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košnica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pčela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opreme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silose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ćelije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silosa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horizontalni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vertikalni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transporteri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prečišćivači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opreme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kontrolu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žitarica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uljarica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prilikom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prometa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opreme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odnosno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mernih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kontrolnih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instrumenata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liniji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klanja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opreme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solarni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paneli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opremanje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poljoprivrednih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gazdinstava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indent="0" defTabSz="685783">
              <a:buNone/>
            </a:pPr>
            <a:endParaRPr lang="pl-PL" sz="16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78E14-37E4-4BC1-BB65-7B6C5C296F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028EC8-CBEF-46A7-A86B-5C1D3559ACE7}"/>
              </a:ext>
            </a:extLst>
          </p:cNvPr>
          <p:cNvSpPr/>
          <p:nvPr/>
        </p:nvSpPr>
        <p:spPr>
          <a:xfrm>
            <a:off x="138223" y="816924"/>
            <a:ext cx="8750596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6938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946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3811F-5953-467F-BBCE-26169FA9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1" y="53206"/>
            <a:ext cx="8335446" cy="563482"/>
          </a:xfrm>
        </p:spPr>
        <p:txBody>
          <a:bodyPr>
            <a:noAutofit/>
          </a:bodyPr>
          <a:lstStyle/>
          <a:p>
            <a:r>
              <a:rPr lang="sr-Latn-RS" sz="2000" dirty="0"/>
              <a:t>INVESTICIONA ULAGANJA U </a:t>
            </a:r>
            <a:r>
              <a:rPr lang="sr-Latn-RS" sz="2000" u="sng" dirty="0"/>
              <a:t>NOVU</a:t>
            </a:r>
            <a:r>
              <a:rPr lang="sr-Latn-RS" sz="2000" dirty="0"/>
              <a:t> POLJOPRIVREDNU MEHANIZACIJU I OPREMU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C09B7-1942-4318-8D12-B1656886E4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8223" y="627321"/>
            <a:ext cx="8665534" cy="4079137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Pravno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lice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preduzetnik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ostvaruju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pravo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kredit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nabavku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opreme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proizvodnju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rakije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upisani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Registar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proizvođača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jakih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alkoholnih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pića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skladu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zakonom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kojim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uređuju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alkoholna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pića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pravo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kredit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nabavku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opreme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proizvodnju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vina,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upisani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Vinarski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registar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skladu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zakonom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kojim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uređuje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vino.</a:t>
            </a:r>
            <a:endParaRPr lang="sr-Latn-RS" sz="16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r-Latn-R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ravo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kreditnu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podršku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namenjenu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investiciona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ulaganja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poljoprivrednu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mehanizaciju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opremu, </a:t>
            </a:r>
            <a:r>
              <a:rPr lang="sr-Latn-RS" sz="160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6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koja </a:t>
            </a:r>
            <a:r>
              <a:rPr lang="sr-Latn-RS" sz="1600" b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nije nova</a:t>
            </a:r>
            <a:r>
              <a:rPr lang="sr-Latn-RS" sz="160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postoji  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nabavku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polovnog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atestiranog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teretnog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vozila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prevoz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ugrađenih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košnica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pčela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njegova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pojedinačna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vrednosti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600.000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dinara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indent="0" defTabSz="685783">
              <a:buNone/>
            </a:pPr>
            <a:endParaRPr lang="pl-PL" sz="16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78E14-37E4-4BC1-BB65-7B6C5C296F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028EC8-CBEF-46A7-A86B-5C1D3559ACE7}"/>
              </a:ext>
            </a:extLst>
          </p:cNvPr>
          <p:cNvSpPr/>
          <p:nvPr/>
        </p:nvSpPr>
        <p:spPr>
          <a:xfrm>
            <a:off x="138223" y="816924"/>
            <a:ext cx="8750596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6938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641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3811F-5953-467F-BBCE-26169FA9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1" y="53206"/>
            <a:ext cx="8335446" cy="563482"/>
          </a:xfrm>
        </p:spPr>
        <p:txBody>
          <a:bodyPr>
            <a:noAutofit/>
          </a:bodyPr>
          <a:lstStyle/>
          <a:p>
            <a:r>
              <a:rPr lang="sr-Latn-RS" sz="2000" dirty="0"/>
              <a:t>INVESTICIONA ULAGANJA U </a:t>
            </a:r>
            <a:r>
              <a:rPr lang="sr-Latn-RS" sz="2000" u="sng" dirty="0"/>
              <a:t>NOVU</a:t>
            </a:r>
            <a:r>
              <a:rPr lang="sr-Latn-RS" sz="2000" dirty="0"/>
              <a:t> POLJOPRIVREDNU MEHANIZACIJU I OPREMU ZA BILJNU PROIZVODNJU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C09B7-1942-4318-8D12-B1656886E4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8223" y="627321"/>
            <a:ext cx="8665534" cy="4079137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traktora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traktorske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kabine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US" sz="1600" dirty="0">
                <a:solidFill>
                  <a:srgbClr val="00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​​ 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traktorske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prikolice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kombajna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adaptera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kombajne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specijalizovanog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traktora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voćarsku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vinogradarsku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proizvodnju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berača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kukuruza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mehanizacije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osnovnu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predsetvenu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obradu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zemljišta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mehanizacije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setvu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ratarskih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kultura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mehanizacije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zaštitu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ratarskih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kultura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od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bolesti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štetočina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korova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mehanizacije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setvu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sadnju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povrtarskog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bilja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cveća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mehanizacije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opreme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zaštitu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voća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povrća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cveća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od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bolesti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štetočina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korova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grada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hladnoće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mehanizacije</a:t>
            </a:r>
            <a:r>
              <a:rPr lang="en-US" sz="1600" dirty="0">
                <a:solidFill>
                  <a:srgbClr val="00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​​ 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berbu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voća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povrća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oblikovanog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ukrasnog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bilja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RS" sz="16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Pravo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kreditnu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podršku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stava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člana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ostvaruje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pod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uslovom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odobren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kredit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nabavku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iste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mehanizacije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opreme</a:t>
            </a:r>
            <a:r>
              <a:rPr lang="sr-Latn-R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 istoj Uredbi </a:t>
            </a:r>
            <a:endParaRPr lang="pl-PL" sz="16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78E14-37E4-4BC1-BB65-7B6C5C296F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028EC8-CBEF-46A7-A86B-5C1D3559ACE7}"/>
              </a:ext>
            </a:extLst>
          </p:cNvPr>
          <p:cNvSpPr/>
          <p:nvPr/>
        </p:nvSpPr>
        <p:spPr>
          <a:xfrm>
            <a:off x="138223" y="816924"/>
            <a:ext cx="8750596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6938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391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3811F-5953-467F-BBCE-26169FA9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1" y="53206"/>
            <a:ext cx="8335446" cy="563482"/>
          </a:xfrm>
        </p:spPr>
        <p:txBody>
          <a:bodyPr>
            <a:noAutofit/>
          </a:bodyPr>
          <a:lstStyle/>
          <a:p>
            <a:r>
              <a:rPr lang="sr-Latn-RS" sz="2000" dirty="0"/>
              <a:t>ZAHTEV ZA ODOBRENJE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C09B7-1942-4318-8D12-B1656886E4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8223" y="627321"/>
            <a:ext cx="8665534" cy="4079137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Pravo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kreditnu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podršku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ostvaruje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podnošenjem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pismenog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zahteva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odobrenje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kreditne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podrške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banci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ministarstvom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nadležnim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poslove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poljoprivrede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zaključila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ugovor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RS" sz="16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Zahtev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odobrenje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podnosi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banci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do 1.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novembra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tekuće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godine</a:t>
            </a:r>
            <a:endParaRPr lang="sr-Latn-RS" sz="16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sr-Latn-RS" sz="1600" dirty="0">
              <a:solidFill>
                <a:srgbClr val="000000"/>
              </a:solidFill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r-Latn-RS" sz="16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Uz zahtev za odobrenje podnosi se i dodatna dokumentacija i to jedna vrsta dokumentacija pre puštanja kredita u tečaj a druga nakon puštanja kredita u tečaj u svrhu dokazivanja namenskog trošenja sredstava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sr-Latn-RS" sz="1600" dirty="0">
              <a:solidFill>
                <a:srgbClr val="000000"/>
              </a:solidFill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Clr>
                <a:srgbClr val="4F2D7F"/>
              </a:buClr>
              <a:buNone/>
            </a:pPr>
            <a:r>
              <a:rPr lang="sr-Latn-RS" sz="1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NENAMENSKO KORIŠĆENJE SREDSTAVA </a:t>
            </a: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Clr>
                <a:srgbClr val="4F2D7F"/>
              </a:buClr>
              <a:buNone/>
            </a:pPr>
            <a:endParaRPr lang="sr-Latn-RS" sz="14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buClr>
                <a:srgbClr val="4F2D7F"/>
              </a:buClr>
            </a:pPr>
            <a:r>
              <a:rPr lang="sr-Latn-R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slučaju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kada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kreditna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podrška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koristi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nenamenski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kredit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smatra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dospelim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celokupna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glavnica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pripadajuća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redovna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kamata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zatezna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kamata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ceo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iznos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subvencionisanog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kamate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obračunatom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zakonskom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zateznom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kamatom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pada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teret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korsnika</a:t>
            </a:r>
            <a:r>
              <a:rPr lang="sr-Latn-R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kredita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indent="0" defTabSz="685783">
              <a:buNone/>
            </a:pPr>
            <a:endParaRPr lang="pl-PL" sz="16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78E14-37E4-4BC1-BB65-7B6C5C296F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028EC8-CBEF-46A7-A86B-5C1D3559ACE7}"/>
              </a:ext>
            </a:extLst>
          </p:cNvPr>
          <p:cNvSpPr/>
          <p:nvPr/>
        </p:nvSpPr>
        <p:spPr>
          <a:xfrm>
            <a:off x="138223" y="816924"/>
            <a:ext cx="8750596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6938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983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3811F-5953-467F-BBCE-26169FA9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1" y="53206"/>
            <a:ext cx="8335446" cy="563482"/>
          </a:xfrm>
        </p:spPr>
        <p:txBody>
          <a:bodyPr>
            <a:noAutofit/>
          </a:bodyPr>
          <a:lstStyle/>
          <a:p>
            <a:r>
              <a:rPr lang="sr-Latn-RS" sz="2000" dirty="0"/>
              <a:t>DOKUMENTACIJA ZA   KREDIT ZA RAZVOJ STOČARSTVA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C09B7-1942-4318-8D12-B1656886E4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8223" y="334947"/>
            <a:ext cx="8750596" cy="4571747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pl-PL" sz="1400" b="1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pl-PL" sz="14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 </a:t>
            </a:r>
            <a:r>
              <a:rPr lang="pl-PL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PUŠTANJA KREDITA U TEČAJ</a:t>
            </a:r>
            <a:r>
              <a:rPr lang="pl-PL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pl-PL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 NABAVKU OD PRAVNOG LICA 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pl-PL" sz="1200" dirty="0">
              <a:solidFill>
                <a:prstClr val="black"/>
              </a:solidFill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r-Latn-R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redračun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nabavku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životinja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sr-Latn-RS" sz="14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r-Latn-R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ruga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dokumentacija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skladu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poslovnom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politikom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banke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RS" sz="14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sr-Latn-RS" sz="1400" dirty="0">
              <a:solidFill>
                <a:srgbClr val="000000"/>
              </a:solidFill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r-Latn-RS" sz="1400" b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 NABAVKU OD FIZIČKOG LICA</a:t>
            </a:r>
            <a:r>
              <a:rPr lang="sr-Latn-RS" sz="14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r-Latn-R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redugovor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kupoprodaji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navedenih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životinja</a:t>
            </a:r>
            <a:endParaRPr lang="sr-Latn-RS" sz="14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r-Latn-R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zjava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podnosioca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zahteva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data pod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punom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materijalnom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krivičnom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odgovornošću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će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sredstva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iskoristiti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namene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navedene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zahtevu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sr-Latn-RS" sz="14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r-Latn-R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ruga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dokumentacija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skladu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poslovnom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politikom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banke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Clr>
                <a:srgbClr val="4F2D7F"/>
              </a:buClr>
              <a:buNone/>
            </a:pPr>
            <a:endParaRPr lang="sr-Latn-RS" sz="12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Clr>
                <a:srgbClr val="4F2D7F"/>
              </a:buClr>
              <a:buNone/>
            </a:pP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Ako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je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dobavljač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pravno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lice,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odnosno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preduzetnik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koji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obavlja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trgovinu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dokumentacija</a:t>
            </a:r>
            <a:r>
              <a:rPr lang="sr-Latn-R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dostavlja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banci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najkasnije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roku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od 30 dana od dana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isporuke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predmeta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kredita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ako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je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dobavljač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poljoprivrednik</a:t>
            </a:r>
            <a:r>
              <a:rPr lang="sr-Latn-R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dokumentacija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r-Latn-R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dostavlja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banci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roku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od 60 dana od dana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puštanja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kredita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tečaj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Clr>
                <a:srgbClr val="4F2D7F"/>
              </a:buClr>
              <a:buNone/>
            </a:pPr>
            <a:endParaRPr lang="en-US" sz="1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indent="0" defTabSz="685783">
              <a:buNone/>
            </a:pPr>
            <a:endParaRPr lang="pl-PL" sz="16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78E14-37E4-4BC1-BB65-7B6C5C296F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028EC8-CBEF-46A7-A86B-5C1D3559ACE7}"/>
              </a:ext>
            </a:extLst>
          </p:cNvPr>
          <p:cNvSpPr/>
          <p:nvPr/>
        </p:nvSpPr>
        <p:spPr>
          <a:xfrm>
            <a:off x="138223" y="816924"/>
            <a:ext cx="8750596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6938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432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3811F-5953-467F-BBCE-26169FA9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1" y="53206"/>
            <a:ext cx="8335446" cy="563482"/>
          </a:xfrm>
        </p:spPr>
        <p:txBody>
          <a:bodyPr>
            <a:noAutofit/>
          </a:bodyPr>
          <a:lstStyle/>
          <a:p>
            <a:r>
              <a:rPr lang="sr-Latn-RS" sz="2000" dirty="0"/>
              <a:t>DOKUMENTACIJA ZA   KREDIT ZA RAZVOJ STOČARSTVA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C09B7-1942-4318-8D12-B1656886E4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8223" y="297713"/>
            <a:ext cx="8867554" cy="440874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sr-Latn-RS"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r-Latn-RS" sz="16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POSLE PUŠTANJA KREDITA U TEČAJ</a:t>
            </a:r>
            <a:r>
              <a:rPr lang="sr-Latn-R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kopija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uverenja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poreklu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proizvodnim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osobinama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kvalitetne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priplodne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životinje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pedigre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kvalitetna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priplodna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grla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uvozna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grla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kopija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originalnog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pedigrea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iz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zemlje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izvoznika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kopija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odgovarajućeg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dokumenta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poreklu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uveženog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jata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živine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izdatog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od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nadležnog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organa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zemlje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izvoznice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 original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potvrde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uvid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3)​​ 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kopija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potvrde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kontroli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jata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živine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odgoju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izdate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od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strane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ovlašćene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ustanove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selekciju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reprodukciju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životinja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 original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potvrde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uvid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kopija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pasoša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goveda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kojim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utvrđuje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 je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izvršeno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obeležavanje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registracija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goveda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odnosno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njihovo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praćenje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kretanja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(original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pasoša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goveda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uvid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uvozna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grla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kopija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originalnog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pasoša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iz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zemlje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izvoznice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dokaz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goveda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evidentirana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Centralnoj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bazi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podataka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obeležavanju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životinja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odnosno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kopija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odgovarajuće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potvrde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izvršenom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obeležavanju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registraciji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svinja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ovaca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koza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odnosno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kopija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odgovarajuće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potvrde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izvršenoj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vakcinaciji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živine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protiv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Atipične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kuge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živine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Njukastl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bolesti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izdata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skladu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zakonom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kojim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uređuje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veterinarstvo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propisima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donetim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njegovo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sprovođenje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Clr>
                <a:srgbClr val="4F2D7F"/>
              </a:buClr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kopija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uverenja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zdravstvenom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stanju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životinja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skladu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zakonom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kojim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uređuje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veterinarstvo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propisima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donetim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njegovo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sprovođenje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endParaRPr lang="en-US" sz="1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indent="0" defTabSz="685783">
              <a:buNone/>
            </a:pPr>
            <a:endParaRPr lang="pl-PL" sz="16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78E14-37E4-4BC1-BB65-7B6C5C296F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028EC8-CBEF-46A7-A86B-5C1D3559ACE7}"/>
              </a:ext>
            </a:extLst>
          </p:cNvPr>
          <p:cNvSpPr/>
          <p:nvPr/>
        </p:nvSpPr>
        <p:spPr>
          <a:xfrm>
            <a:off x="138223" y="816924"/>
            <a:ext cx="8750596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6938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205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3811F-5953-467F-BBCE-26169FA9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1" y="53206"/>
            <a:ext cx="8335446" cy="563482"/>
          </a:xfrm>
        </p:spPr>
        <p:txBody>
          <a:bodyPr>
            <a:noAutofit/>
          </a:bodyPr>
          <a:lstStyle/>
          <a:p>
            <a:r>
              <a:rPr lang="sr-Latn-RS" sz="2000" dirty="0"/>
              <a:t>DOKUMENTACIJA ZA   KREDIT ZA RAZVOJ STOČARSTVA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C09B7-1942-4318-8D12-B1656886E4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8223" y="297713"/>
            <a:ext cx="8867554" cy="440874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sr-Latn-RS"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kopija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računa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nabavljeni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predmet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kredita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original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računa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uvid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je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dobavljač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životinja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fizičko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lice,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može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dostaviti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kopija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ugovora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kupoprodaji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nabavljeni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predmet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kredita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original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kupoprodajnog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ugovora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uvid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vinkulirana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polisa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osiguranja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korist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banke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životinje</a:t>
            </a:r>
            <a:r>
              <a:rPr lang="sr-Latn-R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osim </a:t>
            </a:r>
            <a:r>
              <a:rPr lang="sr-Latn-R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živine,pčela</a:t>
            </a:r>
            <a:r>
              <a:rPr lang="sr-Latn-R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riblje mlađi)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osigurane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od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rizika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uginuća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od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bolesti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nesrećnog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slučaja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rizika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prinudnog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klanja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zbog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bolesti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nesrećnog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slučaja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kada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životinji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preti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neposredna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opasnost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ugine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klanje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vrši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radi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iskorišćenja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odnosno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smanjenja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štete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prinudno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klanje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nužde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rizika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prinudnog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klanja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ubijanja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kada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zbog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bolesti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nesrećnog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slučaja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životinji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preti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neposredna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opasnost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ugine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postala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neupotrebljiva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bilo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koju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svrhu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nema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izgleda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se to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stanje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lečenjem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izmeni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pa je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držanje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postalo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ekonomskih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razloga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nerentabilno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prinudno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klanje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ekonomskih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razloga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dirty="0">
                <a:solidFill>
                  <a:srgbClr val="00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​​ 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može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odobriti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kod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onih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hroničnih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oboljenja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imala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svoj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početak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bila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lečena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nakon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početka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obaveze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osiguravača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visina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godišnjih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premijskih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stopa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veća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od 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godišnjih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premijskih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stopa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subvencioniše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Ministarstvo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punom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iznosu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Clr>
                <a:srgbClr val="4F2D7F"/>
              </a:buClr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druga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dokumentacija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skladu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poslovnom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politikom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banke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indent="0" defTabSz="685783">
              <a:buNone/>
            </a:pPr>
            <a:endParaRPr lang="pl-PL" sz="16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78E14-37E4-4BC1-BB65-7B6C5C296F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028EC8-CBEF-46A7-A86B-5C1D3559ACE7}"/>
              </a:ext>
            </a:extLst>
          </p:cNvPr>
          <p:cNvSpPr/>
          <p:nvPr/>
        </p:nvSpPr>
        <p:spPr>
          <a:xfrm>
            <a:off x="138223" y="816924"/>
            <a:ext cx="8750596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6938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464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3811F-5953-467F-BBCE-26169FA9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1" y="53206"/>
            <a:ext cx="8335446" cy="563482"/>
          </a:xfrm>
        </p:spPr>
        <p:txBody>
          <a:bodyPr>
            <a:noAutofit/>
          </a:bodyPr>
          <a:lstStyle/>
          <a:p>
            <a:r>
              <a:rPr lang="sr-Latn-RS" sz="2000" dirty="0"/>
              <a:t>DOKUMENTACIJA ZA OSTALE SEKTORE I LIKVIDNOST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C09B7-1942-4318-8D12-B1656886E4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6029" y="765544"/>
            <a:ext cx="8507728" cy="3930281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r-Latn-RS" sz="1600" b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 PUŠTANJA KREDITA U TEČAJ</a:t>
            </a:r>
            <a:r>
              <a:rPr lang="sr-Latn-R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predračun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nabavku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predmeta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kredita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druga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dokumentacija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skladu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poslovnom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politikom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banke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RS" sz="16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sr-Latn-RS" sz="1600" b="1" dirty="0">
              <a:solidFill>
                <a:srgbClr val="000000"/>
              </a:solidFill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r-Latn-RS" sz="1600" b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POSLE  PUŠTANJA KREDITA U TEČAJ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kopija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računa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nabavljeni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predmet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kredita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sr-Latn-RS" sz="16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original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računa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uvid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sr-Latn-RS" sz="16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druga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dokumentacija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skladu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poslovnom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politikom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banke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roku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od 30 dana od dana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isporuke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predmeta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kredita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sr-Latn-RS" sz="18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0" defTabSz="685783">
              <a:buNone/>
            </a:pPr>
            <a:r>
              <a:rPr lang="pl-PL" sz="1600" b="1" dirty="0">
                <a:solidFill>
                  <a:prstClr val="black"/>
                </a:solidFill>
              </a:rPr>
              <a:t>Za kredite za likvidnost</a:t>
            </a:r>
            <a:r>
              <a:rPr lang="pl-PL" sz="1600" dirty="0">
                <a:solidFill>
                  <a:prstClr val="black"/>
                </a:solidFill>
              </a:rPr>
              <a:t> dostavlja se samo dokumentacija propisana poslovnom politikom banke </a:t>
            </a: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78E14-37E4-4BC1-BB65-7B6C5C296F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733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3811F-5953-467F-BBCE-26169FA9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1" y="53206"/>
            <a:ext cx="8335446" cy="563482"/>
          </a:xfrm>
        </p:spPr>
        <p:txBody>
          <a:bodyPr>
            <a:noAutofit/>
          </a:bodyPr>
          <a:lstStyle/>
          <a:p>
            <a:r>
              <a:rPr lang="sr-Latn-RS" sz="2000" dirty="0"/>
              <a:t>DOKUMENTACIJA ZA OSTALE SEKTORE I LIKVIDNOST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C09B7-1942-4318-8D12-B1656886E4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185" y="765544"/>
            <a:ext cx="8494571" cy="3930281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r-Latn-RS" sz="1600" b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 PUŠTANJA KREDITA U TEČAJ</a:t>
            </a:r>
            <a:r>
              <a:rPr lang="sr-Latn-R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predračun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nabavku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predmeta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kredita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druga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dokumentacija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skladu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poslovnom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politikom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banke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RS" sz="16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sr-Latn-RS" sz="1600" b="1" dirty="0">
              <a:solidFill>
                <a:srgbClr val="000000"/>
              </a:solidFill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r-Latn-RS" sz="1600" b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POSLE  PUŠTANJA KREDITA U TEČAJ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kopija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računa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nabavljeni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predmet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kredita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sr-Latn-RS" sz="16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original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računa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uvid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sr-Latn-RS" sz="16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druga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dokumentacija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skladu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poslovnom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politikom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banke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roku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od 30 dana od dana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isporuke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predmeta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kredita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sr-Latn-RS" sz="18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0" defTabSz="685783">
              <a:buNone/>
            </a:pPr>
            <a:r>
              <a:rPr lang="pl-PL" sz="1600" b="1" dirty="0">
                <a:solidFill>
                  <a:prstClr val="black"/>
                </a:solidFill>
              </a:rPr>
              <a:t>Za kredite za likvidnost</a:t>
            </a:r>
            <a:r>
              <a:rPr lang="pl-PL" sz="1600" dirty="0">
                <a:solidFill>
                  <a:prstClr val="black"/>
                </a:solidFill>
              </a:rPr>
              <a:t> dostavlja se samo dokumentacija propisana poslovnom politikom banke </a:t>
            </a: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78E14-37E4-4BC1-BB65-7B6C5C296F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6678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3811F-5953-467F-BBCE-26169FA9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1" y="53206"/>
            <a:ext cx="8335446" cy="563482"/>
          </a:xfrm>
        </p:spPr>
        <p:txBody>
          <a:bodyPr>
            <a:noAutofit/>
          </a:bodyPr>
          <a:lstStyle/>
          <a:p>
            <a:r>
              <a:rPr lang="sr-Latn-RS" sz="2000" dirty="0"/>
              <a:t>DOKUMENTACIJA ZA NABAVKU MEHANIZACIJE I OPREME 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C09B7-1942-4318-8D12-B1656886E4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715" y="404038"/>
            <a:ext cx="8534042" cy="429178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r-Latn-RS" sz="14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 PODNOŠENJA ZAHTEVA</a:t>
            </a:r>
            <a:r>
              <a:rPr lang="sr-Latn-RS" sz="20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predračun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nabavku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mehanizacije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opreme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osim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nabavku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atestiranog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polovnog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teretnog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vozila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prevoz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ugrađenih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košnica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pčela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kada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podnosi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predugovor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kupoprodaji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koji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sadrži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način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plaćanja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isključivo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preko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tekućeg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računa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sr-Latn-R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nakon puštanja  kredita dostavlja se i kopija atesta u roku od 60 dana od puštanja kredita u tečaj 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druga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dokumentacija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skladu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poslovnom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politikom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banke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RS" sz="14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sr-Latn-RS" sz="1400" dirty="0">
              <a:solidFill>
                <a:srgbClr val="000000"/>
              </a:solidFill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r-Latn-RS" sz="14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POSLE PODNOŠENJA ZAHTEVA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kopija</a:t>
            </a:r>
            <a:r>
              <a:rPr lang="en-US" sz="1050" dirty="0">
                <a:solidFill>
                  <a:srgbClr val="00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​​ 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računa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nabavljenu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opremu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mehanizaciju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 original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računa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uvid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kopija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otpremnice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kojom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dokazuje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nabavka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mehanizacije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opreme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za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koju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je po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važećim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propisima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utvrđena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obaveza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izdavanja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otpremnice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 original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otpremnice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uvid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kopija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garantnog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lista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izvršenu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nabavku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mehanizacije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opreme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koju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je po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važećim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propisima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utvrđena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obaveza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izdavanja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garantnog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lista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overen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ugovor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kupoprodaji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koji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sadrži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način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plaćanja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isključivo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preko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računa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nabavku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polovnog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atestiranog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teretnog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vozila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prevoz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ugrađenih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košnica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pčela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izvod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Registra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proizvođača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jakih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alkoholnih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pića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odnosno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Vinarskog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registra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6)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druga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dokumentacija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skladu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poslovnom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politikom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banke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indent="0" defTabSz="685783">
              <a:buNone/>
            </a:pPr>
            <a:endParaRPr lang="pl-PL" sz="16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78E14-37E4-4BC1-BB65-7B6C5C296F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900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3811F-5953-467F-BBCE-26169FA9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6" y="327672"/>
            <a:ext cx="8295492" cy="480402"/>
          </a:xfrm>
        </p:spPr>
        <p:txBody>
          <a:bodyPr>
            <a:noAutofit/>
          </a:bodyPr>
          <a:lstStyle/>
          <a:p>
            <a:r>
              <a:rPr lang="sr-Latn-RS" sz="2800" dirty="0"/>
              <a:t>PODNOSIOCI ZAHTEVA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C09B7-1942-4318-8D12-B1656886E4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8343" y="808074"/>
            <a:ext cx="8633637" cy="4007754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b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Pravo</a:t>
            </a:r>
            <a:r>
              <a:rPr lang="en-US" sz="16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6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kreditnu</a:t>
            </a:r>
            <a:r>
              <a:rPr lang="en-US" sz="16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podršku</a:t>
            </a:r>
            <a:r>
              <a:rPr lang="en-US" sz="16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ostvaruju</a:t>
            </a:r>
            <a:r>
              <a:rPr lang="en-US" sz="16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sr-Latn-RS" sz="1600" b="1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sr-Latn-RS" sz="1600" b="1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fizičko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lice –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nosilac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komercijalnog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porodičnog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poljoprivrednog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gazdinstva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preduzetnik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pravno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lice,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r-Latn-R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zemljoradnička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zadruga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najmanje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pet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članova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zadruge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koji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upisani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Registar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nosioci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članovi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pet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različitih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registrovanih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poljoprivrednih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gazdinstava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r-Latn-R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razvrstano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mikro</a:t>
            </a:r>
            <a:r>
              <a:rPr lang="en-US" sz="1600" dirty="0">
                <a:solidFill>
                  <a:srgbClr val="00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​​ 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malo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pravno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lice u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skladu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zakonom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kojim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uređuje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računovodstvo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sr-Latn-RS" sz="16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r-Latn-RS" sz="16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 uslovom da je </a:t>
            </a:r>
            <a:r>
              <a:rPr lang="en-US" sz="16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je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upisano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Registar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nalazi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u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aktivnom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statusu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ispunjava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posebne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uslove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skladu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uredbom</a:t>
            </a:r>
            <a:r>
              <a:rPr lang="sr-Latn-R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Vlade RS 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indent="0" defTabSz="685783">
              <a:buNone/>
            </a:pPr>
            <a:endParaRPr lang="pl-PL" sz="18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endParaRPr lang="sr-Latn-RS" sz="1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78E14-37E4-4BC1-BB65-7B6C5C296F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6964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3811F-5953-467F-BBCE-26169FA9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1" y="53206"/>
            <a:ext cx="8335446" cy="563482"/>
          </a:xfrm>
        </p:spPr>
        <p:txBody>
          <a:bodyPr>
            <a:noAutofit/>
          </a:bodyPr>
          <a:lstStyle/>
          <a:p>
            <a:r>
              <a:rPr lang="sr-Latn-RS" sz="2000" dirty="0"/>
              <a:t>OBAVEZE KORISNIKA KREDITA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C09B7-1942-4318-8D12-B1656886E4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8223" y="404038"/>
            <a:ext cx="8665534" cy="4291788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sr-Latn-RS" sz="140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40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Korisnik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finansijske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podrške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poljoprivrednim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gazdinstvima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dužan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je da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daje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tačne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podatke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ostvarivanje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prava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pridržava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obaveza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korisnika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podsticaja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skladu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zakonom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kojim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uređuju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podsticaji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poljoprivredi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ruralnom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razvoju</a:t>
            </a:r>
            <a:r>
              <a:rPr lang="en-US" sz="140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RS" sz="140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postupak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povraćaja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neosnovano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isplaćenih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sredstava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finansijske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podrške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primenjuju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od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redbe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zakona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kojim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uređuju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podsticaji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poljoprivredi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ruralnom</a:t>
            </a:r>
            <a:r>
              <a:rPr lang="en-US" sz="140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razvoju</a:t>
            </a:r>
            <a:r>
              <a:rPr lang="sr-Latn-RS" sz="140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Lice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koje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nenamenski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koristi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sredstva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finansijske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podrške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skladu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ovom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uredbom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izvrši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povraćaj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neosnovano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isplaćenih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novčanih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sredstava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skladu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ovom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uredbom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kazniće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za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prekršaj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novčanom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kaznom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visini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od 10.000 do 100.000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dinara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fizičko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​​ 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lice,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odnosno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visini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od 100.000 do 500.000 za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preduzetnika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odnosno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visini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od 300.000 do 1.500.000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dinara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pravno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lice.Za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prekršaj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kazniće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odgovorno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lice u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pravnom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licu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novčanom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kaznom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iznosu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od 20.000 do 100.000 </a:t>
            </a:r>
            <a:r>
              <a:rPr 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dinara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indent="0" defTabSz="685783">
              <a:buNone/>
            </a:pPr>
            <a:endParaRPr lang="pl-PL" sz="16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78E14-37E4-4BC1-BB65-7B6C5C296F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818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87710A-4200-408A-8D02-3225E25AFE8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sr-Latn-RS" sz="3200" b="1" dirty="0">
                <a:solidFill>
                  <a:schemeClr val="accent1"/>
                </a:solidFill>
              </a:rPr>
              <a:t>FINANSIJSKA PODRŠKA</a:t>
            </a:r>
            <a:endParaRPr lang="en-US" sz="3200" b="1" dirty="0">
              <a:solidFill>
                <a:schemeClr val="accent1"/>
              </a:solidFill>
            </a:endParaRPr>
          </a:p>
          <a:p>
            <a:r>
              <a:rPr lang="en-US" sz="3200" b="1" dirty="0">
                <a:solidFill>
                  <a:schemeClr val="accent1"/>
                </a:solidFill>
              </a:rPr>
              <a:t>OP</a:t>
            </a:r>
            <a:r>
              <a:rPr lang="sr-Latn-RS" sz="3200" b="1" dirty="0">
                <a:solidFill>
                  <a:schemeClr val="accent1"/>
                </a:solidFill>
              </a:rPr>
              <a:t>Š</a:t>
            </a:r>
            <a:r>
              <a:rPr lang="en-US" sz="3200" b="1" dirty="0">
                <a:solidFill>
                  <a:schemeClr val="accent1"/>
                </a:solidFill>
              </a:rPr>
              <a:t>TE INFORMACIJE</a:t>
            </a:r>
            <a:r>
              <a:rPr lang="sr-Latn-RS" sz="3200" b="1" dirty="0">
                <a:solidFill>
                  <a:schemeClr val="accent1"/>
                </a:solidFill>
              </a:rPr>
              <a:t>  </a:t>
            </a:r>
            <a:r>
              <a:rPr lang="sr-Latn-RS" sz="3200" dirty="0">
                <a:solidFill>
                  <a:schemeClr val="accent1"/>
                </a:solidFill>
              </a:rPr>
              <a:t> </a:t>
            </a:r>
          </a:p>
          <a:p>
            <a:endParaRPr lang="pl-PL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CAE2D1-A2AA-433B-93F6-3D846318245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034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3811F-5953-467F-BBCE-26169FA9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5" y="266534"/>
            <a:ext cx="8335446" cy="394468"/>
          </a:xfrm>
        </p:spPr>
        <p:txBody>
          <a:bodyPr>
            <a:noAutofit/>
          </a:bodyPr>
          <a:lstStyle/>
          <a:p>
            <a:r>
              <a:rPr lang="sr-Latn-RS" sz="2800" dirty="0"/>
              <a:t>OSNOVE FINANSIJSKE PODRŠKE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C09B7-1942-4318-8D12-B1656886E4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43" y="829340"/>
            <a:ext cx="8335446" cy="386648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r-Latn-RS" sz="16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600" b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inansijska</a:t>
            </a:r>
            <a:r>
              <a:rPr lang="en-US" sz="16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podrška</a:t>
            </a:r>
            <a:r>
              <a:rPr lang="en-US" sz="16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6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sr-Latn-R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kroz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olakšan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pristup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korišćenju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kredita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otežanim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ekonomskim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uslovima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usled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bolesti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COVID-19 </a:t>
            </a:r>
            <a:r>
              <a:rPr lang="sr-Latn-R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uređena je posebnom uredbom Vlade RS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r-Latn-R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b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Olakšani</a:t>
            </a:r>
            <a:r>
              <a:rPr lang="en-US" sz="16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pristup</a:t>
            </a:r>
            <a:r>
              <a:rPr lang="en-US" sz="16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korišćenju</a:t>
            </a:r>
            <a:r>
              <a:rPr lang="en-US" sz="16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kredita</a:t>
            </a:r>
            <a:r>
              <a:rPr lang="en-US" sz="16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iz</a:t>
            </a:r>
            <a:r>
              <a:rPr lang="en-US" sz="16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stava</a:t>
            </a:r>
            <a:r>
              <a:rPr lang="en-US" sz="16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ostvaruje</a:t>
            </a:r>
            <a:r>
              <a:rPr lang="en-US" sz="16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se </a:t>
            </a:r>
            <a:r>
              <a:rPr lang="en-US" sz="1600" b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kroz</a:t>
            </a:r>
            <a:r>
              <a:rPr lang="en-US" sz="16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endParaRPr lang="sr-Latn-RS" sz="1600" b="1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sr-Latn-RS" sz="1600" b="1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subvencionisanje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dela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kamate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na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kredit</a:t>
            </a:r>
            <a:r>
              <a:rPr lang="sr-Latn-R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sr-Latn-R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pokriće troškova osiguranja do visine određene Uredbom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endParaRPr lang="sr-Latn-RS" sz="16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Clr>
                <a:srgbClr val="4F2D7F"/>
              </a:buClr>
              <a:buNone/>
            </a:pP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Polisa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osiguranja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zaključuje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društvom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osiguranje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je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Ministarstvom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zaključilo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ugovor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sr-Latn-RS"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Clr>
                <a:srgbClr val="4F2D7F"/>
              </a:buClr>
              <a:buNone/>
            </a:pPr>
            <a:endParaRPr lang="sr-Latn-RS"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Finansijska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podrška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poljoprivrednim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gazdinstvima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kroz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olakšan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pristup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korišćenju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kredita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otežanim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ekonomskim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uslovima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usled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bolesti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COVID-19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kumulira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eventualnim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drugim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vrstama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pomoći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podsticaji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subvencije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donacije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100" dirty="0">
                <a:solidFill>
                  <a:srgbClr val="00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​​ 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skladu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posebnim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propisima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Clr>
                <a:srgbClr val="4F2D7F"/>
              </a:buClr>
              <a:buNone/>
            </a:pPr>
            <a:endParaRPr lang="en-US" sz="1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sr-Latn-RS" sz="16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0" defTabSz="685783">
              <a:buNone/>
            </a:pPr>
            <a:endParaRPr lang="pl-PL" sz="20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endParaRPr lang="sr-Latn-RS" sz="1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78E14-37E4-4BC1-BB65-7B6C5C296F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896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3811F-5953-467F-BBCE-26169FA9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5" y="266534"/>
            <a:ext cx="8335446" cy="394468"/>
          </a:xfrm>
        </p:spPr>
        <p:txBody>
          <a:bodyPr>
            <a:noAutofit/>
          </a:bodyPr>
          <a:lstStyle/>
          <a:p>
            <a:r>
              <a:rPr lang="sr-Latn-RS" sz="2800" dirty="0"/>
              <a:t>VISINA PODRŠKE U DELU OSIGURANJA 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C09B7-1942-4318-8D12-B1656886E4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43" y="829340"/>
            <a:ext cx="8335446" cy="3866486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sr-Latn-RS" sz="16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0" defTabSz="685783">
              <a:buNone/>
            </a:pPr>
            <a:endParaRPr lang="pl-PL" sz="20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endParaRPr lang="sr-Latn-RS" sz="1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78E14-37E4-4BC1-BB65-7B6C5C296F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1BFE849-F22D-4709-B1B4-E0053A36E4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554712"/>
              </p:ext>
            </p:extLst>
          </p:nvPr>
        </p:nvGraphicFramePr>
        <p:xfrm>
          <a:off x="563525" y="1010094"/>
          <a:ext cx="7802094" cy="3685732"/>
        </p:xfrm>
        <a:graphic>
          <a:graphicData uri="http://schemas.openxmlformats.org/drawingml/2006/table">
            <a:tbl>
              <a:tblPr firstRow="1" firstCol="1" bandRow="1"/>
              <a:tblGrid>
                <a:gridCol w="2600698">
                  <a:extLst>
                    <a:ext uri="{9D8B030D-6E8A-4147-A177-3AD203B41FA5}">
                      <a16:colId xmlns:a16="http://schemas.microsoft.com/office/drawing/2014/main" val="777882034"/>
                    </a:ext>
                  </a:extLst>
                </a:gridCol>
                <a:gridCol w="2600698">
                  <a:extLst>
                    <a:ext uri="{9D8B030D-6E8A-4147-A177-3AD203B41FA5}">
                      <a16:colId xmlns:a16="http://schemas.microsoft.com/office/drawing/2014/main" val="2531244787"/>
                    </a:ext>
                  </a:extLst>
                </a:gridCol>
                <a:gridCol w="2600698">
                  <a:extLst>
                    <a:ext uri="{9D8B030D-6E8A-4147-A177-3AD203B41FA5}">
                      <a16:colId xmlns:a16="http://schemas.microsoft.com/office/drawing/2014/main" val="3058129821"/>
                    </a:ext>
                  </a:extLst>
                </a:gridCol>
              </a:tblGrid>
              <a:tr h="199206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NAMENA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5" marR="8805" marT="8805" marB="88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Visina godišnje premijske stope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5" marR="8805" marT="8805" marB="88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1763555"/>
                  </a:ext>
                </a:extLst>
              </a:tr>
              <a:tr h="1992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5" marR="8805" marT="8805" marB="88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Kvalitetne priplodne junice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5" marR="8805" marT="8805" marB="88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4,28%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5" marR="8805" marT="8805" marB="88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8566220"/>
                  </a:ext>
                </a:extLst>
              </a:tr>
              <a:tr h="3884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5" marR="8805" marT="8805" marB="88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Kvalitetne priplodne krave starosti do pet godina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5" marR="8805" marT="8805" marB="88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4,28%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5" marR="8805" marT="8805" marB="88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7650695"/>
                  </a:ext>
                </a:extLst>
              </a:tr>
              <a:tr h="5777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5" marR="8805" marT="8805" marB="88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Telad i junad telesne mase do 300 kg (godišnja premijska stopa koriguje se vremenom tova)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5" marR="8805" marT="8805" marB="88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5,82%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5" marR="8805" marT="8805" marB="88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221791"/>
                  </a:ext>
                </a:extLst>
              </a:tr>
              <a:tr h="3884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5" marR="8805" marT="8805" marB="88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Kvalitetna priplodna grla u ovčarstvu i kozarstvu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5" marR="8805" marT="8805" marB="88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4,23%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5" marR="8805" marT="8805" marB="88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6387988"/>
                  </a:ext>
                </a:extLst>
              </a:tr>
              <a:tr h="5777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5" marR="8805" marT="8805" marB="88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Jagnjad za tov telesne mase do 20 kg</a:t>
                      </a: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​​ 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(godišnja premijska stopa koriguje se vremenom tova)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5" marR="8805" marT="8805" marB="88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4,23%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5" marR="8805" marT="8805" marB="88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1121257"/>
                  </a:ext>
                </a:extLst>
              </a:tr>
              <a:tr h="5777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5" marR="8805" marT="8805" marB="88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Jarad za tov telesne mase do 15 kg (godišnja premijska stopa koriguje se vremenom tova)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5" marR="8805" marT="8805" marB="88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4,23%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5" marR="8805" marT="8805" marB="88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8986990"/>
                  </a:ext>
                </a:extLst>
              </a:tr>
              <a:tr h="1992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5" marR="8805" marT="8805" marB="88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Kvalitetna priplodna grla u svinjarstvu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5" marR="8805" marT="8805" marB="88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4,47%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5" marR="8805" marT="8805" marB="88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9206889"/>
                  </a:ext>
                </a:extLst>
              </a:tr>
              <a:tr h="5777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5" marR="8805" marT="8805" marB="88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Prasad za tov telesne mase do 25 kg (godišnja premijska stopa koriguje se vremenom tova)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5" marR="8805" marT="8805" marB="88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4,47%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5" marR="8805" marT="8805" marB="88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0034187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B35A7CF9-8676-495F-B9B2-8F0F36CF6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555" y="1540002"/>
            <a:ext cx="940490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219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3811F-5953-467F-BBCE-26169FA9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5" y="266534"/>
            <a:ext cx="8335446" cy="394468"/>
          </a:xfrm>
        </p:spPr>
        <p:txBody>
          <a:bodyPr>
            <a:noAutofit/>
          </a:bodyPr>
          <a:lstStyle/>
          <a:p>
            <a:r>
              <a:rPr lang="sr-Latn-RS" sz="2800" dirty="0"/>
              <a:t>KREDITORI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C09B7-1942-4318-8D12-B1656886E4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43" y="829340"/>
            <a:ext cx="8335446" cy="3866486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r-Latn-RS" sz="1600" b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Kreditna sredstva odobravaju sledeće banke 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sr-Latn-RS" sz="1600" b="1" dirty="0">
              <a:solidFill>
                <a:srgbClr val="000000"/>
              </a:solidFill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sr-Latn-RS" sz="14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NLB</a:t>
            </a:r>
          </a:p>
          <a:p>
            <a:pPr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sr-Latn-RS" sz="14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VOJVOĐANSKA BANKA</a:t>
            </a:r>
          </a:p>
          <a:p>
            <a:pPr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sr-Latn-RS" sz="14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KOMERCIJALNA BANKA</a:t>
            </a:r>
          </a:p>
          <a:p>
            <a:pPr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sr-Latn-RS" sz="14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BANKA POŠTANSKA ŠTEDIONICA</a:t>
            </a:r>
          </a:p>
          <a:p>
            <a:pPr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sr-Latn-RS" sz="14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AIK BANKA</a:t>
            </a:r>
          </a:p>
          <a:p>
            <a:pPr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sr-Latn-RS" sz="14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UNICREDIT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BANKA</a:t>
            </a:r>
            <a:endParaRPr lang="sr-Latn-RS" sz="1400" dirty="0">
              <a:solidFill>
                <a:srgbClr val="000000"/>
              </a:solidFill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sr-Latn-RS" sz="14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PROCREDIT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BANKA </a:t>
            </a:r>
            <a:endParaRPr lang="sr-Latn-RS" sz="1400" dirty="0">
              <a:solidFill>
                <a:srgbClr val="000000"/>
              </a:solidFill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sr-Latn-RS" sz="14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INTESA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BANKA</a:t>
            </a:r>
            <a:endParaRPr lang="sr-Latn-RS" sz="1400" dirty="0">
              <a:solidFill>
                <a:srgbClr val="000000"/>
              </a:solidFill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sr-Latn-RS" sz="14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HALK BANKA</a:t>
            </a:r>
          </a:p>
          <a:p>
            <a:pPr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sr-Latn-RS" sz="14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SBER BANKA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indent="0" defTabSz="685783">
              <a:buNone/>
            </a:pPr>
            <a:endParaRPr lang="pl-PL" sz="20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endParaRPr lang="sr-Latn-RS" sz="1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78E14-37E4-4BC1-BB65-7B6C5C296F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082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3811F-5953-467F-BBCE-26169FA9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1" y="53206"/>
            <a:ext cx="8335446" cy="478422"/>
          </a:xfrm>
        </p:spPr>
        <p:txBody>
          <a:bodyPr>
            <a:noAutofit/>
          </a:bodyPr>
          <a:lstStyle/>
          <a:p>
            <a:r>
              <a:rPr lang="sr-Latn-RS" sz="2800" dirty="0"/>
              <a:t>VISINA   FINANSIJSKE PODRŠKE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C09B7-1942-4318-8D12-B1656886E4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8223" y="616688"/>
            <a:ext cx="8537466" cy="4079138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sr-Latn-RS" sz="18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Fizičko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lice –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​​ 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nosilac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komercijalnog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porodičnog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poljoprivrednog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gazdinstva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preduzetnik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može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ostvari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pravo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kreditnu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podršku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pod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uslovom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je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ukupan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iznos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kredita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6.000.000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dinara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RS" sz="18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Pravno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lice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može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ostvari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pravo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kreditnu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podršku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pod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uslovom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je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ukupan</a:t>
            </a:r>
            <a:r>
              <a:rPr lang="en-US" sz="1200" dirty="0">
                <a:solidFill>
                  <a:srgbClr val="00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​​ 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iznos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kredita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18.000.000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dinara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RS" sz="18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r-Latn-R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ravo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kreditnu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podršku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likvidnost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3.000.000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dinara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  <a:tabLst>
                <a:tab pos="2622550" algn="l"/>
              </a:tabLst>
            </a:pPr>
            <a:endParaRPr lang="pl-PL" sz="18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endParaRPr lang="sr-Latn-RS" sz="1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78E14-37E4-4BC1-BB65-7B6C5C296F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4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3811F-5953-467F-BBCE-26169FA9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1" y="53206"/>
            <a:ext cx="8335446" cy="478422"/>
          </a:xfrm>
        </p:spPr>
        <p:txBody>
          <a:bodyPr>
            <a:noAutofit/>
          </a:bodyPr>
          <a:lstStyle/>
          <a:p>
            <a:r>
              <a:rPr lang="sr-Latn-RS" sz="2800" dirty="0"/>
              <a:t>NAMENA  FINANSIJSKE PODRŠKE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C09B7-1942-4318-8D12-B1656886E4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8223" y="616688"/>
            <a:ext cx="8537466" cy="40791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  <a:tabLst>
                <a:tab pos="2622550" algn="l"/>
              </a:tabLst>
            </a:pP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​​ 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razvoj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stočarstva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koji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obuhvata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nabavku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životinja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premiju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osiguranja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životinja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;</a:t>
            </a:r>
            <a:endParaRPr lang="sr-Latn-RS" sz="18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  <a:tabLst>
                <a:tab pos="2622550" algn="l"/>
              </a:tabLs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  <a:tabLst>
                <a:tab pos="2622550" algn="l"/>
              </a:tabLst>
            </a:pP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razvoj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ratarstva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voćarstva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vinogradarstva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povrtarstva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cvećarstva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sr-Latn-RS" sz="18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  <a:tabLst>
                <a:tab pos="2622550" algn="l"/>
              </a:tabLs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  <a:tabLst>
                <a:tab pos="2622550" algn="l"/>
              </a:tabLst>
            </a:pP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investiciona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ulaganja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poljoprivrednu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mehanizaciju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opremu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sr-Latn-RS" sz="18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  <a:tabLst>
                <a:tab pos="2622550" algn="l"/>
              </a:tabLs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  <a:tabLst>
                <a:tab pos="2622550" algn="l"/>
              </a:tabLst>
            </a:pP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nabavka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hrane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životinje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sr-Latn-RS" sz="18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  <a:tabLst>
                <a:tab pos="2622550" algn="l"/>
              </a:tabLs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  <a:tabLst>
                <a:tab pos="2622550" algn="l"/>
              </a:tabLst>
            </a:pP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investiciona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ulaganja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određene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vrste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mehanizacije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opreme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koja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koristi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biljnoj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poljoprivrednoj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proizvodnji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sr-Latn-RS" sz="180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  <a:tabLst>
                <a:tab pos="2622550" algn="l"/>
              </a:tabLs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  <a:tabLst>
                <a:tab pos="2622550" algn="l"/>
              </a:tabLst>
            </a:pP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6)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likvidnost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indent="0" defTabSz="685783">
              <a:buNone/>
            </a:pPr>
            <a:endParaRPr lang="pl-PL" sz="18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pPr marL="0" lvl="1" indent="0" defTabSz="685783">
              <a:buNone/>
            </a:pPr>
            <a:endParaRPr lang="pl-PL" sz="1300" dirty="0">
              <a:solidFill>
                <a:prstClr val="black"/>
              </a:solidFill>
            </a:endParaRPr>
          </a:p>
          <a:p>
            <a:endParaRPr lang="sr-Latn-RS" sz="1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78E14-37E4-4BC1-BB65-7B6C5C296F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3516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AUTOMATIONTAG" val="LogoHideShape"/>
  <p:tag name="MS_XMLFILE_REGKEY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AUTOMATIONTAG" val="LogoHideShape"/>
  <p:tag name="MS_XMLFILE_REGKEY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AUTOMATIONTAG" val="LogoHideShape"/>
  <p:tag name="MS_XMLFILE_REGKEY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AUTOMATIONTAG" val="LogoHideShape"/>
  <p:tag name="MS_XMLFILE_REGKEY" val=""/>
</p:tagLst>
</file>

<file path=ppt/theme/theme1.xml><?xml version="1.0" encoding="utf-8"?>
<a:theme xmlns:a="http://schemas.openxmlformats.org/drawingml/2006/main" name="1_Title pages">
  <a:themeElements>
    <a:clrScheme name="GT New">
      <a:dk1>
        <a:sysClr val="windowText" lastClr="000000"/>
      </a:dk1>
      <a:lt1>
        <a:sysClr val="window" lastClr="FFFFFF"/>
      </a:lt1>
      <a:dk2>
        <a:srgbClr val="747678"/>
      </a:dk2>
      <a:lt2>
        <a:srgbClr val="747678"/>
      </a:lt2>
      <a:accent1>
        <a:srgbClr val="4F2D7F"/>
      </a:accent1>
      <a:accent2>
        <a:srgbClr val="C8BEAF"/>
      </a:accent2>
      <a:accent3>
        <a:srgbClr val="00A7B5"/>
      </a:accent3>
      <a:accent4>
        <a:srgbClr val="FF7D1E"/>
      </a:accent4>
      <a:accent5>
        <a:srgbClr val="9BD732"/>
      </a:accent5>
      <a:accent6>
        <a:srgbClr val="E9284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F2D7F"/>
        </a:solidFill>
        <a:ln>
          <a:noFill/>
        </a:ln>
        <a:effectLst/>
      </a:spPr>
      <a:bodyPr rtlCol="0" anchor="ctr"/>
      <a:lstStyle>
        <a:defPPr algn="ctr">
          <a:defRPr sz="2400" dirty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4F2D7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2400" dirty="0" err="1" smtClean="0"/>
        </a:defPPr>
      </a:lstStyle>
    </a:tx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  <a:extLst>
    <a:ext uri="{05A4C25C-085E-4340-85A3-A5531E510DB2}">
      <thm15:themeFamily xmlns:thm15="http://schemas.microsoft.com/office/thememl/2012/main" name="GTI_Onscreen template_16x9_v7.potx" id="{83463EB9-091D-4793-BE80-E0491A79D7D4}" vid="{B14144E2-4C08-4314-A29B-6AAB8E432B8F}"/>
    </a:ext>
  </a:extLst>
</a:theme>
</file>

<file path=ppt/theme/theme2.xml><?xml version="1.0" encoding="utf-8"?>
<a:theme xmlns:a="http://schemas.openxmlformats.org/drawingml/2006/main" name="2_Dividers">
  <a:themeElements>
    <a:clrScheme name="GT New">
      <a:dk1>
        <a:sysClr val="windowText" lastClr="000000"/>
      </a:dk1>
      <a:lt1>
        <a:sysClr val="window" lastClr="FFFFFF"/>
      </a:lt1>
      <a:dk2>
        <a:srgbClr val="747678"/>
      </a:dk2>
      <a:lt2>
        <a:srgbClr val="747678"/>
      </a:lt2>
      <a:accent1>
        <a:srgbClr val="4F2D7F"/>
      </a:accent1>
      <a:accent2>
        <a:srgbClr val="C8BEAF"/>
      </a:accent2>
      <a:accent3>
        <a:srgbClr val="00A7B5"/>
      </a:accent3>
      <a:accent4>
        <a:srgbClr val="FF7D1E"/>
      </a:accent4>
      <a:accent5>
        <a:srgbClr val="9BD732"/>
      </a:accent5>
      <a:accent6>
        <a:srgbClr val="E9284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F2D7F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4F2D7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  <a:extLst>
    <a:ext uri="{05A4C25C-085E-4340-85A3-A5531E510DB2}">
      <thm15:themeFamily xmlns:thm15="http://schemas.microsoft.com/office/thememl/2012/main" name="GTI_Onscreen template_16x9_v7.potx" id="{83463EB9-091D-4793-BE80-E0491A79D7D4}" vid="{8F8F4C16-DC9D-4629-8927-F3990ED6718F}"/>
    </a:ext>
  </a:extLst>
</a:theme>
</file>

<file path=ppt/theme/theme3.xml><?xml version="1.0" encoding="utf-8"?>
<a:theme xmlns:a="http://schemas.openxmlformats.org/drawingml/2006/main" name="3_Content">
  <a:themeElements>
    <a:clrScheme name="GT New">
      <a:dk1>
        <a:sysClr val="windowText" lastClr="000000"/>
      </a:dk1>
      <a:lt1>
        <a:sysClr val="window" lastClr="FFFFFF"/>
      </a:lt1>
      <a:dk2>
        <a:srgbClr val="747678"/>
      </a:dk2>
      <a:lt2>
        <a:srgbClr val="747678"/>
      </a:lt2>
      <a:accent1>
        <a:srgbClr val="4F2D7F"/>
      </a:accent1>
      <a:accent2>
        <a:srgbClr val="C8BEAF"/>
      </a:accent2>
      <a:accent3>
        <a:srgbClr val="00A7B5"/>
      </a:accent3>
      <a:accent4>
        <a:srgbClr val="FF7D1E"/>
      </a:accent4>
      <a:accent5>
        <a:srgbClr val="9BD732"/>
      </a:accent5>
      <a:accent6>
        <a:srgbClr val="E9284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F2D7F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4F2D7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  <a:extLst>
    <a:ext uri="{05A4C25C-085E-4340-85A3-A5531E510DB2}">
      <thm15:themeFamily xmlns:thm15="http://schemas.microsoft.com/office/thememl/2012/main" name="GTI_Onscreen template_16x9_v7.potx" id="{83463EB9-091D-4793-BE80-E0491A79D7D4}" vid="{17A63982-943C-4825-952A-AC2CA8579C98}"/>
    </a:ext>
  </a:extLst>
</a:theme>
</file>

<file path=ppt/theme/theme4.xml><?xml version="1.0" encoding="utf-8"?>
<a:theme xmlns:a="http://schemas.openxmlformats.org/drawingml/2006/main" name="4_Content">
  <a:themeElements>
    <a:clrScheme name="GT New">
      <a:dk1>
        <a:sysClr val="windowText" lastClr="000000"/>
      </a:dk1>
      <a:lt1>
        <a:sysClr val="window" lastClr="FFFFFF"/>
      </a:lt1>
      <a:dk2>
        <a:srgbClr val="747678"/>
      </a:dk2>
      <a:lt2>
        <a:srgbClr val="747678"/>
      </a:lt2>
      <a:accent1>
        <a:srgbClr val="4F2D7F"/>
      </a:accent1>
      <a:accent2>
        <a:srgbClr val="C8BEAF"/>
      </a:accent2>
      <a:accent3>
        <a:srgbClr val="00A7B5"/>
      </a:accent3>
      <a:accent4>
        <a:srgbClr val="FF7D1E"/>
      </a:accent4>
      <a:accent5>
        <a:srgbClr val="9BD732"/>
      </a:accent5>
      <a:accent6>
        <a:srgbClr val="E9284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F2D7F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4F2D7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  <a:extLst>
    <a:ext uri="{05A4C25C-085E-4340-85A3-A5531E510DB2}">
      <thm15:themeFamily xmlns:thm15="http://schemas.microsoft.com/office/thememl/2012/main" name="GTI_Onscreen template_16x9_v7.potx" id="{83463EB9-091D-4793-BE80-E0491A79D7D4}" vid="{17A63982-943C-4825-952A-AC2CA8579C98}"/>
    </a:ext>
  </a:extLst>
</a:theme>
</file>

<file path=ppt/theme/theme5.xml><?xml version="1.0" encoding="utf-8"?>
<a:theme xmlns:a="http://schemas.openxmlformats.org/drawingml/2006/main" name="5_Content">
  <a:themeElements>
    <a:clrScheme name="GT New">
      <a:dk1>
        <a:sysClr val="windowText" lastClr="000000"/>
      </a:dk1>
      <a:lt1>
        <a:sysClr val="window" lastClr="FFFFFF"/>
      </a:lt1>
      <a:dk2>
        <a:srgbClr val="747678"/>
      </a:dk2>
      <a:lt2>
        <a:srgbClr val="747678"/>
      </a:lt2>
      <a:accent1>
        <a:srgbClr val="4F2D7F"/>
      </a:accent1>
      <a:accent2>
        <a:srgbClr val="C8BEAF"/>
      </a:accent2>
      <a:accent3>
        <a:srgbClr val="00A7B5"/>
      </a:accent3>
      <a:accent4>
        <a:srgbClr val="FF7D1E"/>
      </a:accent4>
      <a:accent5>
        <a:srgbClr val="9BD732"/>
      </a:accent5>
      <a:accent6>
        <a:srgbClr val="E9284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F2D7F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4F2D7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  <a:extLst>
    <a:ext uri="{05A4C25C-085E-4340-85A3-A5531E510DB2}">
      <thm15:themeFamily xmlns:thm15="http://schemas.microsoft.com/office/thememl/2012/main" name="GTI_Onscreen template_16x9_v7.potx" id="{83463EB9-091D-4793-BE80-E0491A79D7D4}" vid="{17A63982-943C-4825-952A-AC2CA8579C98}"/>
    </a:ext>
  </a:extLst>
</a:theme>
</file>

<file path=ppt/theme/theme6.xml><?xml version="1.0" encoding="utf-8"?>
<a:theme xmlns:a="http://schemas.openxmlformats.org/drawingml/2006/main" name="6_Content">
  <a:themeElements>
    <a:clrScheme name="GT New">
      <a:dk1>
        <a:sysClr val="windowText" lastClr="000000"/>
      </a:dk1>
      <a:lt1>
        <a:sysClr val="window" lastClr="FFFFFF"/>
      </a:lt1>
      <a:dk2>
        <a:srgbClr val="747678"/>
      </a:dk2>
      <a:lt2>
        <a:srgbClr val="747678"/>
      </a:lt2>
      <a:accent1>
        <a:srgbClr val="4F2D7F"/>
      </a:accent1>
      <a:accent2>
        <a:srgbClr val="C8BEAF"/>
      </a:accent2>
      <a:accent3>
        <a:srgbClr val="00A7B5"/>
      </a:accent3>
      <a:accent4>
        <a:srgbClr val="FF7D1E"/>
      </a:accent4>
      <a:accent5>
        <a:srgbClr val="9BD732"/>
      </a:accent5>
      <a:accent6>
        <a:srgbClr val="E9284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F2D7F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4F2D7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  <a:extLst>
    <a:ext uri="{05A4C25C-085E-4340-85A3-A5531E510DB2}">
      <thm15:themeFamily xmlns:thm15="http://schemas.microsoft.com/office/thememl/2012/main" name="GTI_Onscreen template_16x9_v7.potx" id="{83463EB9-091D-4793-BE80-E0491A79D7D4}" vid="{17A63982-943C-4825-952A-AC2CA8579C98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</a:theme>
</file>

<file path=ppt/theme/themeOverride1.xml><?xml version="1.0" encoding="utf-8"?>
<a:themeOverride xmlns:a="http://schemas.openxmlformats.org/drawingml/2006/main">
  <a:clrScheme name="GT New">
    <a:dk1>
      <a:sysClr val="windowText" lastClr="000000"/>
    </a:dk1>
    <a:lt1>
      <a:sysClr val="window" lastClr="FFFFFF"/>
    </a:lt1>
    <a:dk2>
      <a:srgbClr val="747678"/>
    </a:dk2>
    <a:lt2>
      <a:srgbClr val="747678"/>
    </a:lt2>
    <a:accent1>
      <a:srgbClr val="4F2D7F"/>
    </a:accent1>
    <a:accent2>
      <a:srgbClr val="C8BEAF"/>
    </a:accent2>
    <a:accent3>
      <a:srgbClr val="00A7B5"/>
    </a:accent3>
    <a:accent4>
      <a:srgbClr val="FF7D1E"/>
    </a:accent4>
    <a:accent5>
      <a:srgbClr val="9BD732"/>
    </a:accent5>
    <a:accent6>
      <a:srgbClr val="E92841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GTI_Onscreen template_16x9_v7</Template>
  <TotalTime>4215</TotalTime>
  <Words>1871</Words>
  <Application>Microsoft Office PowerPoint</Application>
  <PresentationFormat>On-screen Show (16:9)</PresentationFormat>
  <Paragraphs>393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</vt:lpstr>
      <vt:lpstr>Calibri</vt:lpstr>
      <vt:lpstr>Roboto</vt:lpstr>
      <vt:lpstr>Symbol</vt:lpstr>
      <vt:lpstr>Tahoma</vt:lpstr>
      <vt:lpstr>1_Title pages</vt:lpstr>
      <vt:lpstr>2_Dividers</vt:lpstr>
      <vt:lpstr>3_Content</vt:lpstr>
      <vt:lpstr>4_Content</vt:lpstr>
      <vt:lpstr>5_Content</vt:lpstr>
      <vt:lpstr>6_Content</vt:lpstr>
      <vt:lpstr>PowerPoint Presentation</vt:lpstr>
      <vt:lpstr>PowerPoint Presentation</vt:lpstr>
      <vt:lpstr>PODNOSIOCI ZAHTEVA </vt:lpstr>
      <vt:lpstr>PowerPoint Presentation</vt:lpstr>
      <vt:lpstr>OSNOVE FINANSIJSKE PODRŠKE  </vt:lpstr>
      <vt:lpstr>VISINA PODRŠKE U DELU OSIGURANJA   </vt:lpstr>
      <vt:lpstr>KREDITORI </vt:lpstr>
      <vt:lpstr>VISINA   FINANSIJSKE PODRŠKE </vt:lpstr>
      <vt:lpstr>NAMENA  FINANSIJSKE PODRŠKE </vt:lpstr>
      <vt:lpstr>PowerPoint Presentation</vt:lpstr>
      <vt:lpstr>OPŠTI  USLOVI (1)  </vt:lpstr>
      <vt:lpstr>OPŠTI USLOVI (2)  </vt:lpstr>
      <vt:lpstr>OPŠTI USLOVI ( 3 ) </vt:lpstr>
      <vt:lpstr>PowerPoint Presentation</vt:lpstr>
      <vt:lpstr>RAZVOJ STOČARSTVA  </vt:lpstr>
      <vt:lpstr>RAZVOJ RATARSTVA, VOĆARSTVA, VINOGRADRSTVA POVRTARSTVA I CVEĆARSTVA  I HRANE ZA ŽIVOTINJE </vt:lpstr>
      <vt:lpstr>INVESTICIONA ULAGANJA U NOVU POLJOPRIVREDNU MEHANIZACIJU I OPREMU </vt:lpstr>
      <vt:lpstr>INVESTICIONA ULAGANJA U NOVU POLJOPRIVREDNU MEHANIZACIJU I OPREMU </vt:lpstr>
      <vt:lpstr>INVESTICIONA ULAGANJA U NOVU POLJOPRIVREDNU MEHANIZACIJU I OPREMU </vt:lpstr>
      <vt:lpstr>INVESTICIONA ULAGANJA U NOVU POLJOPRIVREDNU MEHANIZACIJU I OPREMU </vt:lpstr>
      <vt:lpstr>INVESTICIONA ULAGANJA U NOVU POLJOPRIVREDNU MEHANIZACIJU I OPREMU </vt:lpstr>
      <vt:lpstr>INVESTICIONA ULAGANJA U NOVU POLJOPRIVREDNU MEHANIZACIJU I OPREMU ZA BILJNU PROIZVODNJU </vt:lpstr>
      <vt:lpstr>ZAHTEV ZA ODOBRENJE </vt:lpstr>
      <vt:lpstr>DOKUMENTACIJA ZA   KREDIT ZA RAZVOJ STOČARSTVA </vt:lpstr>
      <vt:lpstr>DOKUMENTACIJA ZA   KREDIT ZA RAZVOJ STOČARSTVA </vt:lpstr>
      <vt:lpstr>DOKUMENTACIJA ZA   KREDIT ZA RAZVOJ STOČARSTVA </vt:lpstr>
      <vt:lpstr>DOKUMENTACIJA ZA OSTALE SEKTORE I LIKVIDNOST  </vt:lpstr>
      <vt:lpstr>DOKUMENTACIJA ZA OSTALE SEKTORE I LIKVIDNOST  </vt:lpstr>
      <vt:lpstr>DOKUMENTACIJA ZA NABAVKU MEHANIZACIJE I OPREME   </vt:lpstr>
      <vt:lpstr>OBAVEZE KORISNIKA KREDITA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Nikola Vukotic</dc:creator>
  <cp:lastModifiedBy>Milos Bekcic</cp:lastModifiedBy>
  <cp:revision>894</cp:revision>
  <cp:lastPrinted>2020-05-22T10:24:16Z</cp:lastPrinted>
  <dcterms:created xsi:type="dcterms:W3CDTF">2018-03-20T10:48:36Z</dcterms:created>
  <dcterms:modified xsi:type="dcterms:W3CDTF">2020-05-29T09:50:11Z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bDocumentId">
    <vt:lpwstr>b98ea26b-2c2e-4441-aaed-d4fbb1659ed1</vt:lpwstr>
  </property>
</Properties>
</file>