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comments/comment1.xml" ContentType="application/vnd.openxmlformats-officedocument.presentationml.comments+xml"/>
  <Override PartName="/ppt/comments/comment2.xml" ContentType="application/vnd.openxmlformats-officedocument.presentationml.comments+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1"/>
    <p:sldMasterId id="2147483772" r:id="rId2"/>
    <p:sldMasterId id="2147483713" r:id="rId3"/>
    <p:sldMasterId id="2147483850" r:id="rId4"/>
    <p:sldMasterId id="2147483880" r:id="rId5"/>
    <p:sldMasterId id="2147483916" r:id="rId6"/>
    <p:sldMasterId id="2147483952" r:id="rId7"/>
    <p:sldMasterId id="2147483988" r:id="rId8"/>
  </p:sldMasterIdLst>
  <p:notesMasterIdLst>
    <p:notesMasterId r:id="rId68"/>
  </p:notesMasterIdLst>
  <p:handoutMasterIdLst>
    <p:handoutMasterId r:id="rId69"/>
  </p:handoutMasterIdLst>
  <p:sldIdLst>
    <p:sldId id="257" r:id="rId9"/>
    <p:sldId id="413" r:id="rId10"/>
    <p:sldId id="262" r:id="rId11"/>
    <p:sldId id="414" r:id="rId12"/>
    <p:sldId id="420" r:id="rId13"/>
    <p:sldId id="522" r:id="rId14"/>
    <p:sldId id="424" r:id="rId15"/>
    <p:sldId id="438" r:id="rId16"/>
    <p:sldId id="422" r:id="rId17"/>
    <p:sldId id="429" r:id="rId18"/>
    <p:sldId id="432" r:id="rId19"/>
    <p:sldId id="434" r:id="rId20"/>
    <p:sldId id="440" r:id="rId21"/>
    <p:sldId id="268" r:id="rId22"/>
    <p:sldId id="271" r:id="rId23"/>
    <p:sldId id="342" r:id="rId24"/>
    <p:sldId id="296" r:id="rId25"/>
    <p:sldId id="486" r:id="rId26"/>
    <p:sldId id="391" r:id="rId27"/>
    <p:sldId id="490" r:id="rId28"/>
    <p:sldId id="492" r:id="rId29"/>
    <p:sldId id="491" r:id="rId30"/>
    <p:sldId id="495" r:id="rId31"/>
    <p:sldId id="521" r:id="rId32"/>
    <p:sldId id="493" r:id="rId33"/>
    <p:sldId id="498" r:id="rId34"/>
    <p:sldId id="500" r:id="rId35"/>
    <p:sldId id="501" r:id="rId36"/>
    <p:sldId id="502" r:id="rId37"/>
    <p:sldId id="503" r:id="rId38"/>
    <p:sldId id="370" r:id="rId39"/>
    <p:sldId id="371" r:id="rId40"/>
    <p:sldId id="372" r:id="rId41"/>
    <p:sldId id="373" r:id="rId42"/>
    <p:sldId id="374" r:id="rId43"/>
    <p:sldId id="376" r:id="rId44"/>
    <p:sldId id="452" r:id="rId45"/>
    <p:sldId id="378" r:id="rId46"/>
    <p:sldId id="379" r:id="rId47"/>
    <p:sldId id="380" r:id="rId48"/>
    <p:sldId id="453" r:id="rId49"/>
    <p:sldId id="476" r:id="rId50"/>
    <p:sldId id="428" r:id="rId51"/>
    <p:sldId id="385" r:id="rId52"/>
    <p:sldId id="520" r:id="rId53"/>
    <p:sldId id="395" r:id="rId54"/>
    <p:sldId id="516" r:id="rId55"/>
    <p:sldId id="517" r:id="rId56"/>
    <p:sldId id="519" r:id="rId57"/>
    <p:sldId id="437" r:id="rId58"/>
    <p:sldId id="478" r:id="rId59"/>
    <p:sldId id="479" r:id="rId60"/>
    <p:sldId id="484" r:id="rId61"/>
    <p:sldId id="481" r:id="rId62"/>
    <p:sldId id="482" r:id="rId63"/>
    <p:sldId id="483" r:id="rId64"/>
    <p:sldId id="333" r:id="rId65"/>
    <p:sldId id="334" r:id="rId66"/>
    <p:sldId id="335" r:id="rId67"/>
  </p:sldIdLst>
  <p:sldSz cx="9144000" cy="5143500" type="screen16x9"/>
  <p:notesSz cx="6761163" cy="9942513"/>
  <p:defaultText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ley Neill" initials="BN" lastIdx="7" clrIdx="0"/>
  <p:cmAuthor id="2" name="Jelena Petkovic" initials="JP" lastIdx="1" clrIdx="1">
    <p:extLst>
      <p:ext uri="{19B8F6BF-5375-455C-9EA6-DF929625EA0E}">
        <p15:presenceInfo xmlns:p15="http://schemas.microsoft.com/office/powerpoint/2012/main" userId="S::jelena.petkovic@rs.gt.com::2df8f7f8-c82a-4ff6-b792-ac020d79df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2841"/>
    <a:srgbClr val="4F2D7F"/>
    <a:srgbClr val="C8BEAF"/>
    <a:srgbClr val="DED8CF"/>
    <a:srgbClr val="9BD732"/>
    <a:srgbClr val="FF7D1E"/>
    <a:srgbClr val="00A7B5"/>
    <a:srgbClr val="3D1B6D"/>
    <a:srgbClr val="BBB1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B4CF7-56E1-4D70-9B18-1ED2381DF8CE}" v="1" dt="2021-01-20T14:37:20.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6263" autoAdjust="0"/>
  </p:normalViewPr>
  <p:slideViewPr>
    <p:cSldViewPr snapToGrid="0" snapToObjects="1">
      <p:cViewPr varScale="1">
        <p:scale>
          <a:sx n="145" d="100"/>
          <a:sy n="145" d="100"/>
        </p:scale>
        <p:origin x="624"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0" d="100"/>
          <a:sy n="80" d="100"/>
        </p:scale>
        <p:origin x="4026" y="96"/>
      </p:cViewPr>
      <p:guideLst>
        <p:guide orient="horz" pos="3132"/>
        <p:guide pos="213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notesMaster" Target="notesMasters/notesMaster1.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os Bekcic" userId="ca9afe22-5657-4f00-9bda-e6355ed7e55f" providerId="ADAL" clId="{347B4CF7-56E1-4D70-9B18-1ED2381DF8CE}"/>
    <pc:docChg chg="undo addSld modSld sldOrd modMainMaster">
      <pc:chgData name="Milos Bekcic" userId="ca9afe22-5657-4f00-9bda-e6355ed7e55f" providerId="ADAL" clId="{347B4CF7-56E1-4D70-9B18-1ED2381DF8CE}" dt="2021-01-21T14:18:01.205" v="369"/>
      <pc:docMkLst>
        <pc:docMk/>
      </pc:docMkLst>
      <pc:sldChg chg="modSp">
        <pc:chgData name="Milos Bekcic" userId="ca9afe22-5657-4f00-9bda-e6355ed7e55f" providerId="ADAL" clId="{347B4CF7-56E1-4D70-9B18-1ED2381DF8CE}" dt="2021-01-21T09:25:14.048" v="37"/>
        <pc:sldMkLst>
          <pc:docMk/>
          <pc:sldMk cId="1201910316" sldId="262"/>
        </pc:sldMkLst>
        <pc:spChg chg="mod">
          <ac:chgData name="Milos Bekcic" userId="ca9afe22-5657-4f00-9bda-e6355ed7e55f" providerId="ADAL" clId="{347B4CF7-56E1-4D70-9B18-1ED2381DF8CE}" dt="2021-01-21T09:25:03.923" v="36"/>
          <ac:spMkLst>
            <pc:docMk/>
            <pc:sldMk cId="1201910316" sldId="262"/>
            <ac:spMk id="2" creationId="{44A0545A-76CD-41BD-9A40-F7E9361FF754}"/>
          </ac:spMkLst>
        </pc:spChg>
        <pc:spChg chg="mod">
          <ac:chgData name="Milos Bekcic" userId="ca9afe22-5657-4f00-9bda-e6355ed7e55f" providerId="ADAL" clId="{347B4CF7-56E1-4D70-9B18-1ED2381DF8CE}" dt="2021-01-21T09:25:14.048" v="37"/>
          <ac:spMkLst>
            <pc:docMk/>
            <pc:sldMk cId="1201910316" sldId="262"/>
            <ac:spMk id="3" creationId="{B8E35289-FEC1-4A4D-91CD-90B84A620985}"/>
          </ac:spMkLst>
        </pc:spChg>
      </pc:sldChg>
      <pc:sldChg chg="modSp">
        <pc:chgData name="Milos Bekcic" userId="ca9afe22-5657-4f00-9bda-e6355ed7e55f" providerId="ADAL" clId="{347B4CF7-56E1-4D70-9B18-1ED2381DF8CE}" dt="2021-01-21T10:39:48.131" v="216" actId="12"/>
        <pc:sldMkLst>
          <pc:docMk/>
          <pc:sldMk cId="574620299" sldId="334"/>
        </pc:sldMkLst>
        <pc:spChg chg="mod">
          <ac:chgData name="Milos Bekcic" userId="ca9afe22-5657-4f00-9bda-e6355ed7e55f" providerId="ADAL" clId="{347B4CF7-56E1-4D70-9B18-1ED2381DF8CE}" dt="2021-01-21T10:39:48.131" v="216" actId="12"/>
          <ac:spMkLst>
            <pc:docMk/>
            <pc:sldMk cId="574620299" sldId="334"/>
            <ac:spMk id="3" creationId="{3CF77FB5-7D42-45E8-A18C-6626A850C40A}"/>
          </ac:spMkLst>
        </pc:spChg>
      </pc:sldChg>
      <pc:sldChg chg="modSp">
        <pc:chgData name="Milos Bekcic" userId="ca9afe22-5657-4f00-9bda-e6355ed7e55f" providerId="ADAL" clId="{347B4CF7-56E1-4D70-9B18-1ED2381DF8CE}" dt="2021-01-21T10:33:41.078" v="144" actId="1076"/>
        <pc:sldMkLst>
          <pc:docMk/>
          <pc:sldMk cId="3608301655" sldId="371"/>
        </pc:sldMkLst>
        <pc:spChg chg="mod">
          <ac:chgData name="Milos Bekcic" userId="ca9afe22-5657-4f00-9bda-e6355ed7e55f" providerId="ADAL" clId="{347B4CF7-56E1-4D70-9B18-1ED2381DF8CE}" dt="2021-01-21T10:33:41.078" v="144" actId="1076"/>
          <ac:spMkLst>
            <pc:docMk/>
            <pc:sldMk cId="3608301655" sldId="371"/>
            <ac:spMk id="3" creationId="{BE994F03-4F7E-4750-90D9-06F19E07C8BE}"/>
          </ac:spMkLst>
        </pc:spChg>
      </pc:sldChg>
      <pc:sldChg chg="modSp">
        <pc:chgData name="Milos Bekcic" userId="ca9afe22-5657-4f00-9bda-e6355ed7e55f" providerId="ADAL" clId="{347B4CF7-56E1-4D70-9B18-1ED2381DF8CE}" dt="2021-01-21T10:37:42.174" v="170" actId="20577"/>
        <pc:sldMkLst>
          <pc:docMk/>
          <pc:sldMk cId="1751066245" sldId="395"/>
        </pc:sldMkLst>
        <pc:spChg chg="mod">
          <ac:chgData name="Milos Bekcic" userId="ca9afe22-5657-4f00-9bda-e6355ed7e55f" providerId="ADAL" clId="{347B4CF7-56E1-4D70-9B18-1ED2381DF8CE}" dt="2021-01-21T10:37:42.174" v="170" actId="20577"/>
          <ac:spMkLst>
            <pc:docMk/>
            <pc:sldMk cId="1751066245" sldId="395"/>
            <ac:spMk id="7" creationId="{CD3FE308-49D6-4410-ADC7-89C82B6F044D}"/>
          </ac:spMkLst>
        </pc:spChg>
      </pc:sldChg>
      <pc:sldChg chg="addSp delSp modSp">
        <pc:chgData name="Milos Bekcic" userId="ca9afe22-5657-4f00-9bda-e6355ed7e55f" providerId="ADAL" clId="{347B4CF7-56E1-4D70-9B18-1ED2381DF8CE}" dt="2021-01-20T14:59:14.725" v="35"/>
        <pc:sldMkLst>
          <pc:docMk/>
          <pc:sldMk cId="1834836989" sldId="413"/>
        </pc:sldMkLst>
        <pc:graphicFrameChg chg="add del mod modGraphic">
          <ac:chgData name="Milos Bekcic" userId="ca9afe22-5657-4f00-9bda-e6355ed7e55f" providerId="ADAL" clId="{347B4CF7-56E1-4D70-9B18-1ED2381DF8CE}" dt="2021-01-20T14:59:14.725" v="35"/>
          <ac:graphicFrameMkLst>
            <pc:docMk/>
            <pc:sldMk cId="1834836989" sldId="413"/>
            <ac:graphicFrameMk id="4" creationId="{30727CD7-BBC2-4AFC-912B-735356FA17D6}"/>
          </ac:graphicFrameMkLst>
        </pc:graphicFrameChg>
        <pc:graphicFrameChg chg="mod modGraphic">
          <ac:chgData name="Milos Bekcic" userId="ca9afe22-5657-4f00-9bda-e6355ed7e55f" providerId="ADAL" clId="{347B4CF7-56E1-4D70-9B18-1ED2381DF8CE}" dt="2021-01-20T14:59:05.187" v="34" actId="6549"/>
          <ac:graphicFrameMkLst>
            <pc:docMk/>
            <pc:sldMk cId="1834836989" sldId="413"/>
            <ac:graphicFrameMk id="5" creationId="{7321F6A1-AF88-4362-B4C5-3CD9A9C03984}"/>
          </ac:graphicFrameMkLst>
        </pc:graphicFrameChg>
      </pc:sldChg>
      <pc:sldChg chg="modSp">
        <pc:chgData name="Milos Bekcic" userId="ca9afe22-5657-4f00-9bda-e6355ed7e55f" providerId="ADAL" clId="{347B4CF7-56E1-4D70-9B18-1ED2381DF8CE}" dt="2021-01-21T09:33:38.196" v="79" actId="12"/>
        <pc:sldMkLst>
          <pc:docMk/>
          <pc:sldMk cId="35829308" sldId="414"/>
        </pc:sldMkLst>
        <pc:spChg chg="mod">
          <ac:chgData name="Milos Bekcic" userId="ca9afe22-5657-4f00-9bda-e6355ed7e55f" providerId="ADAL" clId="{347B4CF7-56E1-4D70-9B18-1ED2381DF8CE}" dt="2021-01-21T09:33:38.196" v="79" actId="12"/>
          <ac:spMkLst>
            <pc:docMk/>
            <pc:sldMk cId="35829308" sldId="414"/>
            <ac:spMk id="3" creationId="{29B91420-E167-4D91-ABCA-0EB1E719D11C}"/>
          </ac:spMkLst>
        </pc:spChg>
      </pc:sldChg>
      <pc:sldChg chg="modSp">
        <pc:chgData name="Milos Bekcic" userId="ca9afe22-5657-4f00-9bda-e6355ed7e55f" providerId="ADAL" clId="{347B4CF7-56E1-4D70-9B18-1ED2381DF8CE}" dt="2021-01-21T09:27:37.318" v="50" actId="12"/>
        <pc:sldMkLst>
          <pc:docMk/>
          <pc:sldMk cId="1833880279" sldId="420"/>
        </pc:sldMkLst>
        <pc:spChg chg="mod">
          <ac:chgData name="Milos Bekcic" userId="ca9afe22-5657-4f00-9bda-e6355ed7e55f" providerId="ADAL" clId="{347B4CF7-56E1-4D70-9B18-1ED2381DF8CE}" dt="2021-01-21T09:26:52.651" v="38" actId="20577"/>
          <ac:spMkLst>
            <pc:docMk/>
            <pc:sldMk cId="1833880279" sldId="420"/>
            <ac:spMk id="3" creationId="{60A2F40B-131A-46E7-A8E3-16D3BF9E2A81}"/>
          </ac:spMkLst>
        </pc:spChg>
        <pc:spChg chg="mod">
          <ac:chgData name="Milos Bekcic" userId="ca9afe22-5657-4f00-9bda-e6355ed7e55f" providerId="ADAL" clId="{347B4CF7-56E1-4D70-9B18-1ED2381DF8CE}" dt="2021-01-21T09:27:37.318" v="50" actId="12"/>
          <ac:spMkLst>
            <pc:docMk/>
            <pc:sldMk cId="1833880279" sldId="420"/>
            <ac:spMk id="4" creationId="{3C1DE49E-C3AB-4701-85A3-24C32B1509EB}"/>
          </ac:spMkLst>
        </pc:spChg>
      </pc:sldChg>
      <pc:sldChg chg="addSp delSp modSp">
        <pc:chgData name="Milos Bekcic" userId="ca9afe22-5657-4f00-9bda-e6355ed7e55f" providerId="ADAL" clId="{347B4CF7-56E1-4D70-9B18-1ED2381DF8CE}" dt="2021-01-21T14:14:51.039" v="321" actId="1076"/>
        <pc:sldMkLst>
          <pc:docMk/>
          <pc:sldMk cId="2247213207" sldId="422"/>
        </pc:sldMkLst>
        <pc:spChg chg="mod">
          <ac:chgData name="Milos Bekcic" userId="ca9afe22-5657-4f00-9bda-e6355ed7e55f" providerId="ADAL" clId="{347B4CF7-56E1-4D70-9B18-1ED2381DF8CE}" dt="2021-01-21T14:14:51.039" v="321" actId="1076"/>
          <ac:spMkLst>
            <pc:docMk/>
            <pc:sldMk cId="2247213207" sldId="422"/>
            <ac:spMk id="3" creationId="{AA4EF2C5-A1DE-4349-A018-8851D7D165C0}"/>
          </ac:spMkLst>
        </pc:spChg>
        <pc:spChg chg="add del">
          <ac:chgData name="Milos Bekcic" userId="ca9afe22-5657-4f00-9bda-e6355ed7e55f" providerId="ADAL" clId="{347B4CF7-56E1-4D70-9B18-1ED2381DF8CE}" dt="2021-01-21T14:13:06.356" v="281"/>
          <ac:spMkLst>
            <pc:docMk/>
            <pc:sldMk cId="2247213207" sldId="422"/>
            <ac:spMk id="7" creationId="{F9AB9824-F4A5-4112-8BA2-3C6D3B194B62}"/>
          </ac:spMkLst>
        </pc:spChg>
        <pc:spChg chg="del">
          <ac:chgData name="Milos Bekcic" userId="ca9afe22-5657-4f00-9bda-e6355ed7e55f" providerId="ADAL" clId="{347B4CF7-56E1-4D70-9B18-1ED2381DF8CE}" dt="2021-01-21T14:13:12.699" v="285"/>
          <ac:spMkLst>
            <pc:docMk/>
            <pc:sldMk cId="2247213207" sldId="422"/>
            <ac:spMk id="8" creationId="{0C9B9845-B936-4609-803B-638F9ADBDEA8}"/>
          </ac:spMkLst>
        </pc:spChg>
      </pc:sldChg>
      <pc:sldChg chg="modSp">
        <pc:chgData name="Milos Bekcic" userId="ca9afe22-5657-4f00-9bda-e6355ed7e55f" providerId="ADAL" clId="{347B4CF7-56E1-4D70-9B18-1ED2381DF8CE}" dt="2021-01-21T09:28:36.561" v="52" actId="1076"/>
        <pc:sldMkLst>
          <pc:docMk/>
          <pc:sldMk cId="3794418135" sldId="424"/>
        </pc:sldMkLst>
        <pc:spChg chg="mod">
          <ac:chgData name="Milos Bekcic" userId="ca9afe22-5657-4f00-9bda-e6355ed7e55f" providerId="ADAL" clId="{347B4CF7-56E1-4D70-9B18-1ED2381DF8CE}" dt="2021-01-21T09:28:29.370" v="51" actId="1076"/>
          <ac:spMkLst>
            <pc:docMk/>
            <pc:sldMk cId="3794418135" sldId="424"/>
            <ac:spMk id="3" creationId="{7DF63C80-45DB-4DDF-8427-29236F1F4DF3}"/>
          </ac:spMkLst>
        </pc:spChg>
        <pc:spChg chg="mod">
          <ac:chgData name="Milos Bekcic" userId="ca9afe22-5657-4f00-9bda-e6355ed7e55f" providerId="ADAL" clId="{347B4CF7-56E1-4D70-9B18-1ED2381DF8CE}" dt="2021-01-21T09:28:36.561" v="52" actId="1076"/>
          <ac:spMkLst>
            <pc:docMk/>
            <pc:sldMk cId="3794418135" sldId="424"/>
            <ac:spMk id="7" creationId="{613E5FF3-4EA6-4E95-B069-CEFEB704CBE1}"/>
          </ac:spMkLst>
        </pc:spChg>
      </pc:sldChg>
      <pc:sldChg chg="modSp">
        <pc:chgData name="Milos Bekcic" userId="ca9afe22-5657-4f00-9bda-e6355ed7e55f" providerId="ADAL" clId="{347B4CF7-56E1-4D70-9B18-1ED2381DF8CE}" dt="2021-01-21T10:35:53.960" v="156" actId="207"/>
        <pc:sldMkLst>
          <pc:docMk/>
          <pc:sldMk cId="4045440332" sldId="428"/>
        </pc:sldMkLst>
        <pc:spChg chg="mod">
          <ac:chgData name="Milos Bekcic" userId="ca9afe22-5657-4f00-9bda-e6355ed7e55f" providerId="ADAL" clId="{347B4CF7-56E1-4D70-9B18-1ED2381DF8CE}" dt="2021-01-21T10:35:53.960" v="156" actId="207"/>
          <ac:spMkLst>
            <pc:docMk/>
            <pc:sldMk cId="4045440332" sldId="428"/>
            <ac:spMk id="9" creationId="{A7BC9DE0-BF22-4EF5-B478-4CB004C0F62A}"/>
          </ac:spMkLst>
        </pc:spChg>
      </pc:sldChg>
      <pc:sldChg chg="modSp">
        <pc:chgData name="Milos Bekcic" userId="ca9afe22-5657-4f00-9bda-e6355ed7e55f" providerId="ADAL" clId="{347B4CF7-56E1-4D70-9B18-1ED2381DF8CE}" dt="2021-01-21T09:40:27.663" v="123" actId="6549"/>
        <pc:sldMkLst>
          <pc:docMk/>
          <pc:sldMk cId="2204261664" sldId="440"/>
        </pc:sldMkLst>
        <pc:spChg chg="mod">
          <ac:chgData name="Milos Bekcic" userId="ca9afe22-5657-4f00-9bda-e6355ed7e55f" providerId="ADAL" clId="{347B4CF7-56E1-4D70-9B18-1ED2381DF8CE}" dt="2021-01-21T09:38:23.379" v="101" actId="6549"/>
          <ac:spMkLst>
            <pc:docMk/>
            <pc:sldMk cId="2204261664" sldId="440"/>
            <ac:spMk id="3" creationId="{29B91420-E167-4D91-ABCA-0EB1E719D11C}"/>
          </ac:spMkLst>
        </pc:spChg>
        <pc:spChg chg="mod">
          <ac:chgData name="Milos Bekcic" userId="ca9afe22-5657-4f00-9bda-e6355ed7e55f" providerId="ADAL" clId="{347B4CF7-56E1-4D70-9B18-1ED2381DF8CE}" dt="2021-01-21T09:40:27.663" v="123" actId="6549"/>
          <ac:spMkLst>
            <pc:docMk/>
            <pc:sldMk cId="2204261664" sldId="440"/>
            <ac:spMk id="4" creationId="{4D94E3AA-6AD2-4AB2-9AA6-6235B03E7F35}"/>
          </ac:spMkLst>
        </pc:spChg>
      </pc:sldChg>
      <pc:sldChg chg="modSp">
        <pc:chgData name="Milos Bekcic" userId="ca9afe22-5657-4f00-9bda-e6355ed7e55f" providerId="ADAL" clId="{347B4CF7-56E1-4D70-9B18-1ED2381DF8CE}" dt="2021-01-21T10:33:54.454" v="145" actId="20577"/>
        <pc:sldMkLst>
          <pc:docMk/>
          <pc:sldMk cId="982507691" sldId="452"/>
        </pc:sldMkLst>
        <pc:spChg chg="mod">
          <ac:chgData name="Milos Bekcic" userId="ca9afe22-5657-4f00-9bda-e6355ed7e55f" providerId="ADAL" clId="{347B4CF7-56E1-4D70-9B18-1ED2381DF8CE}" dt="2021-01-21T10:33:54.454" v="145" actId="20577"/>
          <ac:spMkLst>
            <pc:docMk/>
            <pc:sldMk cId="982507691" sldId="452"/>
            <ac:spMk id="7" creationId="{554D362C-B6D9-449F-A0DB-9CF97EA57071}"/>
          </ac:spMkLst>
        </pc:spChg>
      </pc:sldChg>
      <pc:sldChg chg="modSp">
        <pc:chgData name="Milos Bekcic" userId="ca9afe22-5657-4f00-9bda-e6355ed7e55f" providerId="ADAL" clId="{347B4CF7-56E1-4D70-9B18-1ED2381DF8CE}" dt="2021-01-21T10:34:23.838" v="150" actId="6549"/>
        <pc:sldMkLst>
          <pc:docMk/>
          <pc:sldMk cId="541078575" sldId="453"/>
        </pc:sldMkLst>
        <pc:spChg chg="mod">
          <ac:chgData name="Milos Bekcic" userId="ca9afe22-5657-4f00-9bda-e6355ed7e55f" providerId="ADAL" clId="{347B4CF7-56E1-4D70-9B18-1ED2381DF8CE}" dt="2021-01-21T10:34:23.838" v="150" actId="6549"/>
          <ac:spMkLst>
            <pc:docMk/>
            <pc:sldMk cId="541078575" sldId="453"/>
            <ac:spMk id="8" creationId="{2DA6E922-363A-45F4-B537-EC2C90AD9F62}"/>
          </ac:spMkLst>
        </pc:spChg>
      </pc:sldChg>
      <pc:sldChg chg="modSp">
        <pc:chgData name="Milos Bekcic" userId="ca9afe22-5657-4f00-9bda-e6355ed7e55f" providerId="ADAL" clId="{347B4CF7-56E1-4D70-9B18-1ED2381DF8CE}" dt="2021-01-21T10:36:03.906" v="158" actId="20577"/>
        <pc:sldMkLst>
          <pc:docMk/>
          <pc:sldMk cId="1489827816" sldId="476"/>
        </pc:sldMkLst>
        <pc:spChg chg="mod">
          <ac:chgData name="Milos Bekcic" userId="ca9afe22-5657-4f00-9bda-e6355ed7e55f" providerId="ADAL" clId="{347B4CF7-56E1-4D70-9B18-1ED2381DF8CE}" dt="2021-01-21T10:36:03.906" v="158" actId="20577"/>
          <ac:spMkLst>
            <pc:docMk/>
            <pc:sldMk cId="1489827816" sldId="476"/>
            <ac:spMk id="8" creationId="{2DA6E922-363A-45F4-B537-EC2C90AD9F62}"/>
          </ac:spMkLst>
        </pc:spChg>
      </pc:sldChg>
      <pc:sldChg chg="modSp">
        <pc:chgData name="Milos Bekcic" userId="ca9afe22-5657-4f00-9bda-e6355ed7e55f" providerId="ADAL" clId="{347B4CF7-56E1-4D70-9B18-1ED2381DF8CE}" dt="2021-01-21T13:52:12.441" v="268" actId="14100"/>
        <pc:sldMkLst>
          <pc:docMk/>
          <pc:sldMk cId="2725275539" sldId="484"/>
        </pc:sldMkLst>
        <pc:spChg chg="mod">
          <ac:chgData name="Milos Bekcic" userId="ca9afe22-5657-4f00-9bda-e6355ed7e55f" providerId="ADAL" clId="{347B4CF7-56E1-4D70-9B18-1ED2381DF8CE}" dt="2021-01-21T13:52:12.441" v="268" actId="14100"/>
          <ac:spMkLst>
            <pc:docMk/>
            <pc:sldMk cId="2725275539" sldId="484"/>
            <ac:spMk id="2" creationId="{3F1DB06B-6B80-4A95-84A5-F6E861C388C6}"/>
          </ac:spMkLst>
        </pc:spChg>
      </pc:sldChg>
      <pc:sldChg chg="modSp">
        <pc:chgData name="Milos Bekcic" userId="ca9afe22-5657-4f00-9bda-e6355ed7e55f" providerId="ADAL" clId="{347B4CF7-56E1-4D70-9B18-1ED2381DF8CE}" dt="2021-01-21T09:25:03.923" v="36"/>
        <pc:sldMkLst>
          <pc:docMk/>
          <pc:sldMk cId="1031795354" sldId="486"/>
        </pc:sldMkLst>
        <pc:spChg chg="mod">
          <ac:chgData name="Milos Bekcic" userId="ca9afe22-5657-4f00-9bda-e6355ed7e55f" providerId="ADAL" clId="{347B4CF7-56E1-4D70-9B18-1ED2381DF8CE}" dt="2021-01-21T09:25:03.923" v="36"/>
          <ac:spMkLst>
            <pc:docMk/>
            <pc:sldMk cId="1031795354" sldId="486"/>
            <ac:spMk id="5" creationId="{831C9BCD-DD74-48C6-8547-AD251E60B03D}"/>
          </ac:spMkLst>
        </pc:spChg>
      </pc:sldChg>
      <pc:sldChg chg="modSp">
        <pc:chgData name="Milos Bekcic" userId="ca9afe22-5657-4f00-9bda-e6355ed7e55f" providerId="ADAL" clId="{347B4CF7-56E1-4D70-9B18-1ED2381DF8CE}" dt="2021-01-21T09:46:18.792" v="131" actId="5793"/>
        <pc:sldMkLst>
          <pc:docMk/>
          <pc:sldMk cId="3915054007" sldId="490"/>
        </pc:sldMkLst>
        <pc:spChg chg="mod">
          <ac:chgData name="Milos Bekcic" userId="ca9afe22-5657-4f00-9bda-e6355ed7e55f" providerId="ADAL" clId="{347B4CF7-56E1-4D70-9B18-1ED2381DF8CE}" dt="2021-01-21T09:46:18.792" v="131" actId="5793"/>
          <ac:spMkLst>
            <pc:docMk/>
            <pc:sldMk cId="3915054007" sldId="490"/>
            <ac:spMk id="3" creationId="{1FF18A07-C363-4AEF-958B-23AD7606BBA7}"/>
          </ac:spMkLst>
        </pc:spChg>
      </pc:sldChg>
      <pc:sldChg chg="modSp">
        <pc:chgData name="Milos Bekcic" userId="ca9afe22-5657-4f00-9bda-e6355ed7e55f" providerId="ADAL" clId="{347B4CF7-56E1-4D70-9B18-1ED2381DF8CE}" dt="2021-01-21T10:27:13.076" v="135" actId="20577"/>
        <pc:sldMkLst>
          <pc:docMk/>
          <pc:sldMk cId="1628201665" sldId="491"/>
        </pc:sldMkLst>
        <pc:spChg chg="mod">
          <ac:chgData name="Milos Bekcic" userId="ca9afe22-5657-4f00-9bda-e6355ed7e55f" providerId="ADAL" clId="{347B4CF7-56E1-4D70-9B18-1ED2381DF8CE}" dt="2021-01-21T10:27:13.076" v="135" actId="20577"/>
          <ac:spMkLst>
            <pc:docMk/>
            <pc:sldMk cId="1628201665" sldId="491"/>
            <ac:spMk id="3" creationId="{1FF18A07-C363-4AEF-958B-23AD7606BBA7}"/>
          </ac:spMkLst>
        </pc:spChg>
      </pc:sldChg>
      <pc:sldChg chg="modSp">
        <pc:chgData name="Milos Bekcic" userId="ca9afe22-5657-4f00-9bda-e6355ed7e55f" providerId="ADAL" clId="{347B4CF7-56E1-4D70-9B18-1ED2381DF8CE}" dt="2021-01-21T09:25:03.923" v="36"/>
        <pc:sldMkLst>
          <pc:docMk/>
          <pc:sldMk cId="3439451409" sldId="492"/>
        </pc:sldMkLst>
        <pc:spChg chg="mod">
          <ac:chgData name="Milos Bekcic" userId="ca9afe22-5657-4f00-9bda-e6355ed7e55f" providerId="ADAL" clId="{347B4CF7-56E1-4D70-9B18-1ED2381DF8CE}" dt="2021-01-21T09:25:03.923" v="36"/>
          <ac:spMkLst>
            <pc:docMk/>
            <pc:sldMk cId="3439451409" sldId="492"/>
            <ac:spMk id="3" creationId="{1FF18A07-C363-4AEF-958B-23AD7606BBA7}"/>
          </ac:spMkLst>
        </pc:spChg>
      </pc:sldChg>
      <pc:sldChg chg="modSp">
        <pc:chgData name="Milos Bekcic" userId="ca9afe22-5657-4f00-9bda-e6355ed7e55f" providerId="ADAL" clId="{347B4CF7-56E1-4D70-9B18-1ED2381DF8CE}" dt="2021-01-21T10:28:01.382" v="137" actId="20577"/>
        <pc:sldMkLst>
          <pc:docMk/>
          <pc:sldMk cId="564670376" sldId="493"/>
        </pc:sldMkLst>
        <pc:spChg chg="mod">
          <ac:chgData name="Milos Bekcic" userId="ca9afe22-5657-4f00-9bda-e6355ed7e55f" providerId="ADAL" clId="{347B4CF7-56E1-4D70-9B18-1ED2381DF8CE}" dt="2021-01-21T10:28:01.382" v="137" actId="20577"/>
          <ac:spMkLst>
            <pc:docMk/>
            <pc:sldMk cId="564670376" sldId="493"/>
            <ac:spMk id="3" creationId="{1FF18A07-C363-4AEF-958B-23AD7606BBA7}"/>
          </ac:spMkLst>
        </pc:spChg>
      </pc:sldChg>
      <pc:sldChg chg="modSp">
        <pc:chgData name="Milos Bekcic" userId="ca9afe22-5657-4f00-9bda-e6355ed7e55f" providerId="ADAL" clId="{347B4CF7-56E1-4D70-9B18-1ED2381DF8CE}" dt="2021-01-21T09:25:03.923" v="36"/>
        <pc:sldMkLst>
          <pc:docMk/>
          <pc:sldMk cId="3252128557" sldId="495"/>
        </pc:sldMkLst>
        <pc:spChg chg="mod">
          <ac:chgData name="Milos Bekcic" userId="ca9afe22-5657-4f00-9bda-e6355ed7e55f" providerId="ADAL" clId="{347B4CF7-56E1-4D70-9B18-1ED2381DF8CE}" dt="2021-01-21T09:25:03.923" v="36"/>
          <ac:spMkLst>
            <pc:docMk/>
            <pc:sldMk cId="3252128557" sldId="495"/>
            <ac:spMk id="3" creationId="{1FF18A07-C363-4AEF-958B-23AD7606BBA7}"/>
          </ac:spMkLst>
        </pc:spChg>
      </pc:sldChg>
      <pc:sldChg chg="modSp">
        <pc:chgData name="Milos Bekcic" userId="ca9afe22-5657-4f00-9bda-e6355ed7e55f" providerId="ADAL" clId="{347B4CF7-56E1-4D70-9B18-1ED2381DF8CE}" dt="2021-01-21T09:25:03.923" v="36"/>
        <pc:sldMkLst>
          <pc:docMk/>
          <pc:sldMk cId="1624856464" sldId="498"/>
        </pc:sldMkLst>
        <pc:spChg chg="mod">
          <ac:chgData name="Milos Bekcic" userId="ca9afe22-5657-4f00-9bda-e6355ed7e55f" providerId="ADAL" clId="{347B4CF7-56E1-4D70-9B18-1ED2381DF8CE}" dt="2021-01-21T09:25:03.923" v="36"/>
          <ac:spMkLst>
            <pc:docMk/>
            <pc:sldMk cId="1624856464" sldId="498"/>
            <ac:spMk id="3" creationId="{1FF18A07-C363-4AEF-958B-23AD7606BBA7}"/>
          </ac:spMkLst>
        </pc:spChg>
      </pc:sldChg>
      <pc:sldChg chg="modSp">
        <pc:chgData name="Milos Bekcic" userId="ca9afe22-5657-4f00-9bda-e6355ed7e55f" providerId="ADAL" clId="{347B4CF7-56E1-4D70-9B18-1ED2381DF8CE}" dt="2021-01-21T10:29:49.271" v="143" actId="20577"/>
        <pc:sldMkLst>
          <pc:docMk/>
          <pc:sldMk cId="3715198930" sldId="500"/>
        </pc:sldMkLst>
        <pc:spChg chg="mod">
          <ac:chgData name="Milos Bekcic" userId="ca9afe22-5657-4f00-9bda-e6355ed7e55f" providerId="ADAL" clId="{347B4CF7-56E1-4D70-9B18-1ED2381DF8CE}" dt="2021-01-21T10:29:49.271" v="143" actId="20577"/>
          <ac:spMkLst>
            <pc:docMk/>
            <pc:sldMk cId="3715198930" sldId="500"/>
            <ac:spMk id="3" creationId="{1FF18A07-C363-4AEF-958B-23AD7606BBA7}"/>
          </ac:spMkLst>
        </pc:spChg>
      </pc:sldChg>
      <pc:sldChg chg="modSp">
        <pc:chgData name="Milos Bekcic" userId="ca9afe22-5657-4f00-9bda-e6355ed7e55f" providerId="ADAL" clId="{347B4CF7-56E1-4D70-9B18-1ED2381DF8CE}" dt="2021-01-21T09:25:03.923" v="36"/>
        <pc:sldMkLst>
          <pc:docMk/>
          <pc:sldMk cId="148213890" sldId="501"/>
        </pc:sldMkLst>
        <pc:spChg chg="mod">
          <ac:chgData name="Milos Bekcic" userId="ca9afe22-5657-4f00-9bda-e6355ed7e55f" providerId="ADAL" clId="{347B4CF7-56E1-4D70-9B18-1ED2381DF8CE}" dt="2021-01-21T09:25:03.923" v="36"/>
          <ac:spMkLst>
            <pc:docMk/>
            <pc:sldMk cId="148213890" sldId="501"/>
            <ac:spMk id="3" creationId="{1FF18A07-C363-4AEF-958B-23AD7606BBA7}"/>
          </ac:spMkLst>
        </pc:spChg>
      </pc:sldChg>
      <pc:sldChg chg="modSp">
        <pc:chgData name="Milos Bekcic" userId="ca9afe22-5657-4f00-9bda-e6355ed7e55f" providerId="ADAL" clId="{347B4CF7-56E1-4D70-9B18-1ED2381DF8CE}" dt="2021-01-21T09:25:03.923" v="36"/>
        <pc:sldMkLst>
          <pc:docMk/>
          <pc:sldMk cId="1047072392" sldId="502"/>
        </pc:sldMkLst>
        <pc:spChg chg="mod">
          <ac:chgData name="Milos Bekcic" userId="ca9afe22-5657-4f00-9bda-e6355ed7e55f" providerId="ADAL" clId="{347B4CF7-56E1-4D70-9B18-1ED2381DF8CE}" dt="2021-01-21T09:25:03.923" v="36"/>
          <ac:spMkLst>
            <pc:docMk/>
            <pc:sldMk cId="1047072392" sldId="502"/>
            <ac:spMk id="3" creationId="{1FF18A07-C363-4AEF-958B-23AD7606BBA7}"/>
          </ac:spMkLst>
        </pc:spChg>
      </pc:sldChg>
      <pc:sldChg chg="modSp">
        <pc:chgData name="Milos Bekcic" userId="ca9afe22-5657-4f00-9bda-e6355ed7e55f" providerId="ADAL" clId="{347B4CF7-56E1-4D70-9B18-1ED2381DF8CE}" dt="2021-01-21T09:25:03.923" v="36"/>
        <pc:sldMkLst>
          <pc:docMk/>
          <pc:sldMk cId="1901385030" sldId="503"/>
        </pc:sldMkLst>
        <pc:spChg chg="mod">
          <ac:chgData name="Milos Bekcic" userId="ca9afe22-5657-4f00-9bda-e6355ed7e55f" providerId="ADAL" clId="{347B4CF7-56E1-4D70-9B18-1ED2381DF8CE}" dt="2021-01-21T09:25:03.923" v="36"/>
          <ac:spMkLst>
            <pc:docMk/>
            <pc:sldMk cId="1901385030" sldId="503"/>
            <ac:spMk id="3" creationId="{1FF18A07-C363-4AEF-958B-23AD7606BBA7}"/>
          </ac:spMkLst>
        </pc:spChg>
      </pc:sldChg>
      <pc:sldChg chg="modSp">
        <pc:chgData name="Milos Bekcic" userId="ca9afe22-5657-4f00-9bda-e6355ed7e55f" providerId="ADAL" clId="{347B4CF7-56E1-4D70-9B18-1ED2381DF8CE}" dt="2021-01-21T09:25:03.923" v="36"/>
        <pc:sldMkLst>
          <pc:docMk/>
          <pc:sldMk cId="1120603041" sldId="516"/>
        </pc:sldMkLst>
        <pc:spChg chg="mod">
          <ac:chgData name="Milos Bekcic" userId="ca9afe22-5657-4f00-9bda-e6355ed7e55f" providerId="ADAL" clId="{347B4CF7-56E1-4D70-9B18-1ED2381DF8CE}" dt="2021-01-21T09:25:03.923" v="36"/>
          <ac:spMkLst>
            <pc:docMk/>
            <pc:sldMk cId="1120603041" sldId="516"/>
            <ac:spMk id="3" creationId="{2B2A8FD2-C463-497F-9C95-E0D5A0E56A96}"/>
          </ac:spMkLst>
        </pc:spChg>
      </pc:sldChg>
      <pc:sldChg chg="modSp">
        <pc:chgData name="Milos Bekcic" userId="ca9afe22-5657-4f00-9bda-e6355ed7e55f" providerId="ADAL" clId="{347B4CF7-56E1-4D70-9B18-1ED2381DF8CE}" dt="2021-01-21T10:39:28.463" v="215" actId="20577"/>
        <pc:sldMkLst>
          <pc:docMk/>
          <pc:sldMk cId="3762630744" sldId="517"/>
        </pc:sldMkLst>
        <pc:spChg chg="mod">
          <ac:chgData name="Milos Bekcic" userId="ca9afe22-5657-4f00-9bda-e6355ed7e55f" providerId="ADAL" clId="{347B4CF7-56E1-4D70-9B18-1ED2381DF8CE}" dt="2021-01-21T10:39:28.463" v="215" actId="20577"/>
          <ac:spMkLst>
            <pc:docMk/>
            <pc:sldMk cId="3762630744" sldId="517"/>
            <ac:spMk id="3" creationId="{6B120E16-DA7C-4105-A4E3-F4EC0794CB2F}"/>
          </ac:spMkLst>
        </pc:spChg>
      </pc:sldChg>
      <pc:sldChg chg="modSp">
        <pc:chgData name="Milos Bekcic" userId="ca9afe22-5657-4f00-9bda-e6355ed7e55f" providerId="ADAL" clId="{347B4CF7-56E1-4D70-9B18-1ED2381DF8CE}" dt="2021-01-21T10:37:02.143" v="169" actId="12"/>
        <pc:sldMkLst>
          <pc:docMk/>
          <pc:sldMk cId="3197182951" sldId="520"/>
        </pc:sldMkLst>
        <pc:spChg chg="mod">
          <ac:chgData name="Milos Bekcic" userId="ca9afe22-5657-4f00-9bda-e6355ed7e55f" providerId="ADAL" clId="{347B4CF7-56E1-4D70-9B18-1ED2381DF8CE}" dt="2021-01-21T10:36:56.898" v="168" actId="12"/>
          <ac:spMkLst>
            <pc:docMk/>
            <pc:sldMk cId="3197182951" sldId="520"/>
            <ac:spMk id="3" creationId="{2B2A8FD2-C463-497F-9C95-E0D5A0E56A96}"/>
          </ac:spMkLst>
        </pc:spChg>
        <pc:spChg chg="mod">
          <ac:chgData name="Milos Bekcic" userId="ca9afe22-5657-4f00-9bda-e6355ed7e55f" providerId="ADAL" clId="{347B4CF7-56E1-4D70-9B18-1ED2381DF8CE}" dt="2021-01-21T10:37:02.143" v="169" actId="12"/>
          <ac:spMkLst>
            <pc:docMk/>
            <pc:sldMk cId="3197182951" sldId="520"/>
            <ac:spMk id="4" creationId="{2AFCE438-8E59-47C5-9093-B0F156B08DB5}"/>
          </ac:spMkLst>
        </pc:spChg>
      </pc:sldChg>
      <pc:sldChg chg="modSp">
        <pc:chgData name="Milos Bekcic" userId="ca9afe22-5657-4f00-9bda-e6355ed7e55f" providerId="ADAL" clId="{347B4CF7-56E1-4D70-9B18-1ED2381DF8CE}" dt="2021-01-21T09:25:03.923" v="36"/>
        <pc:sldMkLst>
          <pc:docMk/>
          <pc:sldMk cId="185422801" sldId="521"/>
        </pc:sldMkLst>
        <pc:spChg chg="mod">
          <ac:chgData name="Milos Bekcic" userId="ca9afe22-5657-4f00-9bda-e6355ed7e55f" providerId="ADAL" clId="{347B4CF7-56E1-4D70-9B18-1ED2381DF8CE}" dt="2021-01-21T09:25:03.923" v="36"/>
          <ac:spMkLst>
            <pc:docMk/>
            <pc:sldMk cId="185422801" sldId="521"/>
            <ac:spMk id="3" creationId="{1FF18A07-C363-4AEF-958B-23AD7606BBA7}"/>
          </ac:spMkLst>
        </pc:spChg>
      </pc:sldChg>
      <pc:sldChg chg="addSp delSp modSp add ord">
        <pc:chgData name="Milos Bekcic" userId="ca9afe22-5657-4f00-9bda-e6355ed7e55f" providerId="ADAL" clId="{347B4CF7-56E1-4D70-9B18-1ED2381DF8CE}" dt="2021-01-21T14:18:01.205" v="369"/>
        <pc:sldMkLst>
          <pc:docMk/>
          <pc:sldMk cId="3846589707" sldId="522"/>
        </pc:sldMkLst>
        <pc:spChg chg="add del">
          <ac:chgData name="Milos Bekcic" userId="ca9afe22-5657-4f00-9bda-e6355ed7e55f" providerId="ADAL" clId="{347B4CF7-56E1-4D70-9B18-1ED2381DF8CE}" dt="2021-01-21T14:13:07.221" v="283"/>
          <ac:spMkLst>
            <pc:docMk/>
            <pc:sldMk cId="3846589707" sldId="522"/>
            <ac:spMk id="2" creationId="{B1485FE5-8D53-4DE5-913D-A69E3BCCB0BE}"/>
          </ac:spMkLst>
        </pc:spChg>
        <pc:spChg chg="add del">
          <ac:chgData name="Milos Bekcic" userId="ca9afe22-5657-4f00-9bda-e6355ed7e55f" providerId="ADAL" clId="{347B4CF7-56E1-4D70-9B18-1ED2381DF8CE}" dt="2021-01-21T14:13:06.537" v="282"/>
          <ac:spMkLst>
            <pc:docMk/>
            <pc:sldMk cId="3846589707" sldId="522"/>
            <ac:spMk id="3" creationId="{CDEE8578-5E79-4A1C-A4E8-23CB8C149174}"/>
          </ac:spMkLst>
        </pc:spChg>
        <pc:spChg chg="add del">
          <ac:chgData name="Milos Bekcic" userId="ca9afe22-5657-4f00-9bda-e6355ed7e55f" providerId="ADAL" clId="{347B4CF7-56E1-4D70-9B18-1ED2381DF8CE}" dt="2021-01-21T14:13:07.655" v="284"/>
          <ac:spMkLst>
            <pc:docMk/>
            <pc:sldMk cId="3846589707" sldId="522"/>
            <ac:spMk id="4" creationId="{BB6F684B-8A53-4940-99E6-0E0C811D394B}"/>
          </ac:spMkLst>
        </pc:spChg>
        <pc:spChg chg="add mod">
          <ac:chgData name="Milos Bekcic" userId="ca9afe22-5657-4f00-9bda-e6355ed7e55f" providerId="ADAL" clId="{347B4CF7-56E1-4D70-9B18-1ED2381DF8CE}" dt="2021-01-21T14:17:42.366" v="368" actId="1076"/>
          <ac:spMkLst>
            <pc:docMk/>
            <pc:sldMk cId="3846589707" sldId="522"/>
            <ac:spMk id="6" creationId="{4D1272B5-DA62-47BA-B97D-3ED6E37D3E5E}"/>
          </ac:spMkLst>
        </pc:spChg>
        <pc:spChg chg="add mod">
          <ac:chgData name="Milos Bekcic" userId="ca9afe22-5657-4f00-9bda-e6355ed7e55f" providerId="ADAL" clId="{347B4CF7-56E1-4D70-9B18-1ED2381DF8CE}" dt="2021-01-21T14:15:04.116" v="323" actId="1076"/>
          <ac:spMkLst>
            <pc:docMk/>
            <pc:sldMk cId="3846589707" sldId="522"/>
            <ac:spMk id="7" creationId="{43FD2E3A-DF77-408F-B86D-553B5D92D784}"/>
          </ac:spMkLst>
        </pc:spChg>
      </pc:sldChg>
      <pc:sldMasterChg chg="modSp modSldLayout">
        <pc:chgData name="Milos Bekcic" userId="ca9afe22-5657-4f00-9bda-e6355ed7e55f" providerId="ADAL" clId="{347B4CF7-56E1-4D70-9B18-1ED2381DF8CE}" dt="2021-01-21T10:42:27.771" v="238" actId="20577"/>
        <pc:sldMasterMkLst>
          <pc:docMk/>
          <pc:sldMasterMk cId="1582607786" sldId="2147483713"/>
        </pc:sldMasterMkLst>
        <pc:spChg chg="mod">
          <ac:chgData name="Milos Bekcic" userId="ca9afe22-5657-4f00-9bda-e6355ed7e55f" providerId="ADAL" clId="{347B4CF7-56E1-4D70-9B18-1ED2381DF8CE}" dt="2021-01-21T10:42:27.771" v="238" actId="20577"/>
          <ac:spMkLst>
            <pc:docMk/>
            <pc:sldMasterMk cId="1582607786" sldId="2147483713"/>
            <ac:spMk id="13" creationId="{00000000-0000-0000-0000-000000000000}"/>
          </ac:spMkLst>
        </pc:spChg>
        <pc:sldLayoutChg chg="modSp">
          <pc:chgData name="Milos Bekcic" userId="ca9afe22-5657-4f00-9bda-e6355ed7e55f" providerId="ADAL" clId="{347B4CF7-56E1-4D70-9B18-1ED2381DF8CE}" dt="2021-01-21T09:29:55.480" v="54" actId="14100"/>
          <pc:sldLayoutMkLst>
            <pc:docMk/>
            <pc:sldMasterMk cId="1582607786" sldId="2147483713"/>
            <pc:sldLayoutMk cId="1076760009" sldId="2147483757"/>
          </pc:sldLayoutMkLst>
          <pc:spChg chg="mod">
            <ac:chgData name="Milos Bekcic" userId="ca9afe22-5657-4f00-9bda-e6355ed7e55f" providerId="ADAL" clId="{347B4CF7-56E1-4D70-9B18-1ED2381DF8CE}" dt="2021-01-21T09:29:55.480" v="54" actId="14100"/>
            <ac:spMkLst>
              <pc:docMk/>
              <pc:sldMasterMk cId="1582607786" sldId="2147483713"/>
              <pc:sldLayoutMk cId="1076760009" sldId="2147483757"/>
              <ac:spMk id="3" creationId="{00000000-0000-0000-0000-000000000000}"/>
            </ac:spMkLst>
          </pc:spChg>
        </pc:sldLayoutChg>
      </pc:sldMasterChg>
      <pc:sldMasterChg chg="modSp modSldLayout">
        <pc:chgData name="Milos Bekcic" userId="ca9afe22-5657-4f00-9bda-e6355ed7e55f" providerId="ADAL" clId="{347B4CF7-56E1-4D70-9B18-1ED2381DF8CE}" dt="2021-01-21T10:42:24.847" v="234" actId="20577"/>
        <pc:sldMasterMkLst>
          <pc:docMk/>
          <pc:sldMasterMk cId="2400347961" sldId="2147483772"/>
        </pc:sldMasterMkLst>
        <pc:spChg chg="mod">
          <ac:chgData name="Milos Bekcic" userId="ca9afe22-5657-4f00-9bda-e6355ed7e55f" providerId="ADAL" clId="{347B4CF7-56E1-4D70-9B18-1ED2381DF8CE}" dt="2021-01-21T10:42:18.546" v="230" actId="20577"/>
          <ac:spMkLst>
            <pc:docMk/>
            <pc:sldMasterMk cId="2400347961" sldId="2147483772"/>
            <ac:spMk id="16" creationId="{00000000-0000-0000-0000-000000000000}"/>
          </ac:spMkLst>
        </pc:spChg>
        <pc:sldLayoutChg chg="modSp">
          <pc:chgData name="Milos Bekcic" userId="ca9afe22-5657-4f00-9bda-e6355ed7e55f" providerId="ADAL" clId="{347B4CF7-56E1-4D70-9B18-1ED2381DF8CE}" dt="2021-01-21T10:42:24.847" v="234" actId="20577"/>
          <pc:sldLayoutMkLst>
            <pc:docMk/>
            <pc:sldMasterMk cId="2400347961" sldId="2147483772"/>
            <pc:sldLayoutMk cId="771020011" sldId="2147483777"/>
          </pc:sldLayoutMkLst>
          <pc:spChg chg="mod">
            <ac:chgData name="Milos Bekcic" userId="ca9afe22-5657-4f00-9bda-e6355ed7e55f" providerId="ADAL" clId="{347B4CF7-56E1-4D70-9B18-1ED2381DF8CE}" dt="2021-01-21T10:42:24.847" v="234" actId="20577"/>
            <ac:spMkLst>
              <pc:docMk/>
              <pc:sldMasterMk cId="2400347961" sldId="2147483772"/>
              <pc:sldLayoutMk cId="771020011" sldId="2147483777"/>
              <ac:spMk id="9" creationId="{00000000-0000-0000-0000-000000000000}"/>
            </ac:spMkLst>
          </pc:spChg>
        </pc:sldLayoutChg>
      </pc:sldMasterChg>
      <pc:sldMasterChg chg="modSp modSldLayout">
        <pc:chgData name="Milos Bekcic" userId="ca9afe22-5657-4f00-9bda-e6355ed7e55f" providerId="ADAL" clId="{347B4CF7-56E1-4D70-9B18-1ED2381DF8CE}" dt="2021-01-21T09:30:22.148" v="76" actId="20577"/>
        <pc:sldMasterMkLst>
          <pc:docMk/>
          <pc:sldMasterMk cId="1760701222" sldId="2147483795"/>
        </pc:sldMasterMkLst>
        <pc:spChg chg="mod">
          <ac:chgData name="Milos Bekcic" userId="ca9afe22-5657-4f00-9bda-e6355ed7e55f" providerId="ADAL" clId="{347B4CF7-56E1-4D70-9B18-1ED2381DF8CE}" dt="2021-01-21T09:30:06.484" v="58" actId="20577"/>
          <ac:spMkLst>
            <pc:docMk/>
            <pc:sldMasterMk cId="1760701222" sldId="2147483795"/>
            <ac:spMk id="18" creationId="{00000000-0000-0000-0000-000000000000}"/>
          </ac:spMkLst>
        </pc:spChg>
        <pc:sldLayoutChg chg="modSp">
          <pc:chgData name="Milos Bekcic" userId="ca9afe22-5657-4f00-9bda-e6355ed7e55f" providerId="ADAL" clId="{347B4CF7-56E1-4D70-9B18-1ED2381DF8CE}" dt="2021-01-21T09:30:15.669" v="68" actId="20577"/>
          <pc:sldLayoutMkLst>
            <pc:docMk/>
            <pc:sldMasterMk cId="1760701222" sldId="2147483795"/>
            <pc:sldLayoutMk cId="2852605226" sldId="2147483797"/>
          </pc:sldLayoutMkLst>
          <pc:spChg chg="mod">
            <ac:chgData name="Milos Bekcic" userId="ca9afe22-5657-4f00-9bda-e6355ed7e55f" providerId="ADAL" clId="{347B4CF7-56E1-4D70-9B18-1ED2381DF8CE}" dt="2021-01-21T09:30:15.669" v="68" actId="20577"/>
            <ac:spMkLst>
              <pc:docMk/>
              <pc:sldMasterMk cId="1760701222" sldId="2147483795"/>
              <pc:sldLayoutMk cId="2852605226" sldId="2147483797"/>
              <ac:spMk id="7" creationId="{00000000-0000-0000-0000-000000000000}"/>
            </ac:spMkLst>
          </pc:spChg>
        </pc:sldLayoutChg>
        <pc:sldLayoutChg chg="modSp">
          <pc:chgData name="Milos Bekcic" userId="ca9afe22-5657-4f00-9bda-e6355ed7e55f" providerId="ADAL" clId="{347B4CF7-56E1-4D70-9B18-1ED2381DF8CE}" dt="2021-01-21T09:30:18.816" v="72" actId="20577"/>
          <pc:sldLayoutMkLst>
            <pc:docMk/>
            <pc:sldMasterMk cId="1760701222" sldId="2147483795"/>
            <pc:sldLayoutMk cId="3708722240" sldId="2147483798"/>
          </pc:sldLayoutMkLst>
          <pc:spChg chg="mod">
            <ac:chgData name="Milos Bekcic" userId="ca9afe22-5657-4f00-9bda-e6355ed7e55f" providerId="ADAL" clId="{347B4CF7-56E1-4D70-9B18-1ED2381DF8CE}" dt="2021-01-21T09:30:18.816" v="72" actId="20577"/>
            <ac:spMkLst>
              <pc:docMk/>
              <pc:sldMasterMk cId="1760701222" sldId="2147483795"/>
              <pc:sldLayoutMk cId="3708722240" sldId="2147483798"/>
              <ac:spMk id="7" creationId="{00000000-0000-0000-0000-000000000000}"/>
            </ac:spMkLst>
          </pc:spChg>
        </pc:sldLayoutChg>
        <pc:sldLayoutChg chg="modSp">
          <pc:chgData name="Milos Bekcic" userId="ca9afe22-5657-4f00-9bda-e6355ed7e55f" providerId="ADAL" clId="{347B4CF7-56E1-4D70-9B18-1ED2381DF8CE}" dt="2021-01-21T09:30:22.148" v="76" actId="20577"/>
          <pc:sldLayoutMkLst>
            <pc:docMk/>
            <pc:sldMasterMk cId="1760701222" sldId="2147483795"/>
            <pc:sldLayoutMk cId="414896882" sldId="2147483799"/>
          </pc:sldLayoutMkLst>
          <pc:spChg chg="mod">
            <ac:chgData name="Milos Bekcic" userId="ca9afe22-5657-4f00-9bda-e6355ed7e55f" providerId="ADAL" clId="{347B4CF7-56E1-4D70-9B18-1ED2381DF8CE}" dt="2021-01-21T09:30:22.148" v="76" actId="20577"/>
            <ac:spMkLst>
              <pc:docMk/>
              <pc:sldMasterMk cId="1760701222" sldId="2147483795"/>
              <pc:sldLayoutMk cId="414896882" sldId="2147483799"/>
              <ac:spMk id="5" creationId="{00000000-0000-0000-0000-000000000000}"/>
            </ac:spMkLst>
          </pc:spChg>
        </pc:sldLayoutChg>
      </pc:sldMasterChg>
      <pc:sldMasterChg chg="modSp">
        <pc:chgData name="Milos Bekcic" userId="ca9afe22-5657-4f00-9bda-e6355ed7e55f" providerId="ADAL" clId="{347B4CF7-56E1-4D70-9B18-1ED2381DF8CE}" dt="2021-01-21T10:42:37.375" v="242" actId="20577"/>
        <pc:sldMasterMkLst>
          <pc:docMk/>
          <pc:sldMasterMk cId="1938328405" sldId="2147483850"/>
        </pc:sldMasterMkLst>
        <pc:spChg chg="mod">
          <ac:chgData name="Milos Bekcic" userId="ca9afe22-5657-4f00-9bda-e6355ed7e55f" providerId="ADAL" clId="{347B4CF7-56E1-4D70-9B18-1ED2381DF8CE}" dt="2021-01-21T10:42:37.375" v="242" actId="20577"/>
          <ac:spMkLst>
            <pc:docMk/>
            <pc:sldMasterMk cId="1938328405" sldId="2147483850"/>
            <ac:spMk id="13" creationId="{00000000-0000-0000-0000-000000000000}"/>
          </ac:spMkLst>
        </pc:spChg>
      </pc:sldMasterChg>
      <pc:sldMasterChg chg="modSp">
        <pc:chgData name="Milos Bekcic" userId="ca9afe22-5657-4f00-9bda-e6355ed7e55f" providerId="ADAL" clId="{347B4CF7-56E1-4D70-9B18-1ED2381DF8CE}" dt="2021-01-21T10:42:45.610" v="246" actId="20577"/>
        <pc:sldMasterMkLst>
          <pc:docMk/>
          <pc:sldMasterMk cId="99332148" sldId="2147483880"/>
        </pc:sldMasterMkLst>
        <pc:spChg chg="mod">
          <ac:chgData name="Milos Bekcic" userId="ca9afe22-5657-4f00-9bda-e6355ed7e55f" providerId="ADAL" clId="{347B4CF7-56E1-4D70-9B18-1ED2381DF8CE}" dt="2021-01-21T10:42:45.610" v="246" actId="20577"/>
          <ac:spMkLst>
            <pc:docMk/>
            <pc:sldMasterMk cId="99332148" sldId="2147483880"/>
            <ac:spMk id="13" creationId="{00000000-0000-0000-0000-000000000000}"/>
          </ac:spMkLst>
        </pc:spChg>
      </pc:sldMasterChg>
      <pc:sldMasterChg chg="modSp">
        <pc:chgData name="Milos Bekcic" userId="ca9afe22-5657-4f00-9bda-e6355ed7e55f" providerId="ADAL" clId="{347B4CF7-56E1-4D70-9B18-1ED2381DF8CE}" dt="2021-01-21T10:42:53.725" v="250" actId="20577"/>
        <pc:sldMasterMkLst>
          <pc:docMk/>
          <pc:sldMasterMk cId="11456545" sldId="2147483916"/>
        </pc:sldMasterMkLst>
        <pc:spChg chg="mod">
          <ac:chgData name="Milos Bekcic" userId="ca9afe22-5657-4f00-9bda-e6355ed7e55f" providerId="ADAL" clId="{347B4CF7-56E1-4D70-9B18-1ED2381DF8CE}" dt="2021-01-21T10:42:53.725" v="250" actId="20577"/>
          <ac:spMkLst>
            <pc:docMk/>
            <pc:sldMasterMk cId="11456545" sldId="2147483916"/>
            <ac:spMk id="13" creationId="{00000000-0000-0000-0000-000000000000}"/>
          </ac:spMkLst>
        </pc:spChg>
      </pc:sldMasterChg>
      <pc:sldMasterChg chg="modSp">
        <pc:chgData name="Milos Bekcic" userId="ca9afe22-5657-4f00-9bda-e6355ed7e55f" providerId="ADAL" clId="{347B4CF7-56E1-4D70-9B18-1ED2381DF8CE}" dt="2021-01-21T10:43:00.813" v="254" actId="20577"/>
        <pc:sldMasterMkLst>
          <pc:docMk/>
          <pc:sldMasterMk cId="2704542287" sldId="2147483952"/>
        </pc:sldMasterMkLst>
        <pc:spChg chg="mod">
          <ac:chgData name="Milos Bekcic" userId="ca9afe22-5657-4f00-9bda-e6355ed7e55f" providerId="ADAL" clId="{347B4CF7-56E1-4D70-9B18-1ED2381DF8CE}" dt="2021-01-21T10:43:00.813" v="254" actId="20577"/>
          <ac:spMkLst>
            <pc:docMk/>
            <pc:sldMasterMk cId="2704542287" sldId="2147483952"/>
            <ac:spMk id="13" creationId="{00000000-0000-0000-0000-000000000000}"/>
          </ac:spMkLst>
        </pc:spChg>
      </pc:sldMasterChg>
      <pc:sldMasterChg chg="modSp modSldLayout">
        <pc:chgData name="Milos Bekcic" userId="ca9afe22-5657-4f00-9bda-e6355ed7e55f" providerId="ADAL" clId="{347B4CF7-56E1-4D70-9B18-1ED2381DF8CE}" dt="2021-01-21T10:46:16.041" v="265" actId="20577"/>
        <pc:sldMasterMkLst>
          <pc:docMk/>
          <pc:sldMasterMk cId="2938115619" sldId="2147483988"/>
        </pc:sldMasterMkLst>
        <pc:spChg chg="mod">
          <ac:chgData name="Milos Bekcic" userId="ca9afe22-5657-4f00-9bda-e6355ed7e55f" providerId="ADAL" clId="{347B4CF7-56E1-4D70-9B18-1ED2381DF8CE}" dt="2021-01-21T10:44:13.786" v="261" actId="20577"/>
          <ac:spMkLst>
            <pc:docMk/>
            <pc:sldMasterMk cId="2938115619" sldId="2147483988"/>
            <ac:spMk id="13" creationId="{00000000-0000-0000-0000-000000000000}"/>
          </ac:spMkLst>
        </pc:spChg>
        <pc:sldLayoutChg chg="modSp">
          <pc:chgData name="Milos Bekcic" userId="ca9afe22-5657-4f00-9bda-e6355ed7e55f" providerId="ADAL" clId="{347B4CF7-56E1-4D70-9B18-1ED2381DF8CE}" dt="2021-01-21T10:46:16.041" v="265" actId="20577"/>
          <pc:sldLayoutMkLst>
            <pc:docMk/>
            <pc:sldMasterMk cId="2938115619" sldId="2147483988"/>
            <pc:sldLayoutMk cId="3895816539" sldId="2147484006"/>
          </pc:sldLayoutMkLst>
          <pc:spChg chg="mod">
            <ac:chgData name="Milos Bekcic" userId="ca9afe22-5657-4f00-9bda-e6355ed7e55f" providerId="ADAL" clId="{347B4CF7-56E1-4D70-9B18-1ED2381DF8CE}" dt="2021-01-21T10:46:16.041" v="265" actId="20577"/>
            <ac:spMkLst>
              <pc:docMk/>
              <pc:sldMasterMk cId="2938115619" sldId="2147483988"/>
              <pc:sldLayoutMk cId="3895816539" sldId="2147484006"/>
              <ac:spMk id="7" creationId="{00000000-0000-0000-0000-000000000000}"/>
            </ac:spMkLst>
          </pc:spChg>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1-20T13:13:38.071" idx="1">
    <p:pos x="5544" y="1339"/>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1-20T13:13:38.071" idx="1">
    <p:pos x="5544" y="1339"/>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9837" cy="497126"/>
          </a:xfrm>
          <a:prstGeom prst="rect">
            <a:avLst/>
          </a:prstGeom>
        </p:spPr>
        <p:txBody>
          <a:bodyPr vert="horz" lIns="95439" tIns="47720" rIns="95439" bIns="47720" rtlCol="0"/>
          <a:lstStyle>
            <a:lvl1pPr algn="l">
              <a:defRPr sz="1300"/>
            </a:lvl1pPr>
          </a:lstStyle>
          <a:p>
            <a:endParaRPr lang="en-US" dirty="0"/>
          </a:p>
        </p:txBody>
      </p:sp>
      <p:sp>
        <p:nvSpPr>
          <p:cNvPr id="3" name="Date Placeholder 2"/>
          <p:cNvSpPr>
            <a:spLocks noGrp="1"/>
          </p:cNvSpPr>
          <p:nvPr>
            <p:ph type="dt" sz="quarter" idx="1"/>
          </p:nvPr>
        </p:nvSpPr>
        <p:spPr>
          <a:xfrm>
            <a:off x="3829763" y="0"/>
            <a:ext cx="2929837" cy="497126"/>
          </a:xfrm>
          <a:prstGeom prst="rect">
            <a:avLst/>
          </a:prstGeom>
        </p:spPr>
        <p:txBody>
          <a:bodyPr vert="horz" lIns="95439" tIns="47720" rIns="95439" bIns="47720" rtlCol="0"/>
          <a:lstStyle>
            <a:lvl1pPr algn="r">
              <a:defRPr sz="1300"/>
            </a:lvl1pPr>
          </a:lstStyle>
          <a:p>
            <a:fld id="{ABFD0ED4-3F2C-A44D-BF2A-70F28B4760E9}" type="datetimeFigureOut">
              <a:rPr lang="en-US" smtClean="0"/>
              <a:pPr/>
              <a:t>1/21/2021</a:t>
            </a:fld>
            <a:endParaRPr lang="en-US" dirty="0"/>
          </a:p>
        </p:txBody>
      </p:sp>
      <p:sp>
        <p:nvSpPr>
          <p:cNvPr id="4" name="Footer Placeholder 3"/>
          <p:cNvSpPr>
            <a:spLocks noGrp="1"/>
          </p:cNvSpPr>
          <p:nvPr>
            <p:ph type="ftr" sz="quarter" idx="2"/>
          </p:nvPr>
        </p:nvSpPr>
        <p:spPr>
          <a:xfrm>
            <a:off x="1" y="9443663"/>
            <a:ext cx="2929837" cy="497126"/>
          </a:xfrm>
          <a:prstGeom prst="rect">
            <a:avLst/>
          </a:prstGeom>
        </p:spPr>
        <p:txBody>
          <a:bodyPr vert="horz" lIns="95439" tIns="47720" rIns="95439" bIns="47720" rtlCol="0" anchor="b"/>
          <a:lstStyle>
            <a:lvl1pPr algn="l">
              <a:defRPr sz="1300"/>
            </a:lvl1pPr>
          </a:lstStyle>
          <a:p>
            <a:endParaRPr lang="en-US" dirty="0"/>
          </a:p>
        </p:txBody>
      </p:sp>
    </p:spTree>
    <p:extLst>
      <p:ext uri="{BB962C8B-B14F-4D97-AF65-F5344CB8AC3E}">
        <p14:creationId xmlns:p14="http://schemas.microsoft.com/office/powerpoint/2010/main" val="14577841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9837" cy="497126"/>
          </a:xfrm>
          <a:prstGeom prst="rect">
            <a:avLst/>
          </a:prstGeom>
        </p:spPr>
        <p:txBody>
          <a:bodyPr vert="horz" lIns="95439" tIns="47720" rIns="95439" bIns="47720" rtlCol="0"/>
          <a:lstStyle>
            <a:lvl1pPr algn="l">
              <a:defRPr sz="1300"/>
            </a:lvl1pPr>
          </a:lstStyle>
          <a:p>
            <a:endParaRPr lang="en-US" dirty="0"/>
          </a:p>
        </p:txBody>
      </p:sp>
      <p:sp>
        <p:nvSpPr>
          <p:cNvPr id="3" name="Date Placeholder 2"/>
          <p:cNvSpPr>
            <a:spLocks noGrp="1"/>
          </p:cNvSpPr>
          <p:nvPr>
            <p:ph type="dt" idx="1"/>
          </p:nvPr>
        </p:nvSpPr>
        <p:spPr>
          <a:xfrm>
            <a:off x="3829763" y="0"/>
            <a:ext cx="2929837" cy="497126"/>
          </a:xfrm>
          <a:prstGeom prst="rect">
            <a:avLst/>
          </a:prstGeom>
        </p:spPr>
        <p:txBody>
          <a:bodyPr vert="horz" lIns="95439" tIns="47720" rIns="95439" bIns="47720" rtlCol="0"/>
          <a:lstStyle>
            <a:lvl1pPr algn="r">
              <a:defRPr sz="1300"/>
            </a:lvl1pPr>
          </a:lstStyle>
          <a:p>
            <a:fld id="{AD0E53BD-8CD6-F647-884B-5A78FF9E62EE}" type="datetimeFigureOut">
              <a:rPr lang="en-US" smtClean="0"/>
              <a:pPr/>
              <a:t>1/21/2021</a:t>
            </a:fld>
            <a:endParaRPr lang="en-US" dirty="0"/>
          </a:p>
        </p:txBody>
      </p:sp>
      <p:sp>
        <p:nvSpPr>
          <p:cNvPr id="4" name="Slide Image Placeholder 3"/>
          <p:cNvSpPr>
            <a:spLocks noGrp="1" noRot="1" noChangeAspect="1"/>
          </p:cNvSpPr>
          <p:nvPr>
            <p:ph type="sldImg" idx="2"/>
          </p:nvPr>
        </p:nvSpPr>
        <p:spPr>
          <a:xfrm>
            <a:off x="69850" y="746125"/>
            <a:ext cx="6621463" cy="3725863"/>
          </a:xfrm>
          <a:prstGeom prst="rect">
            <a:avLst/>
          </a:prstGeom>
          <a:noFill/>
          <a:ln w="12700">
            <a:solidFill>
              <a:prstClr val="black"/>
            </a:solidFill>
          </a:ln>
        </p:spPr>
        <p:txBody>
          <a:bodyPr vert="horz" lIns="95439" tIns="47720" rIns="95439" bIns="47720" rtlCol="0" anchor="ctr"/>
          <a:lstStyle/>
          <a:p>
            <a:endParaRPr lang="en-US" dirty="0"/>
          </a:p>
        </p:txBody>
      </p:sp>
      <p:sp>
        <p:nvSpPr>
          <p:cNvPr id="5" name="Notes Placeholder 4"/>
          <p:cNvSpPr>
            <a:spLocks noGrp="1"/>
          </p:cNvSpPr>
          <p:nvPr>
            <p:ph type="body" sz="quarter" idx="3"/>
          </p:nvPr>
        </p:nvSpPr>
        <p:spPr>
          <a:xfrm>
            <a:off x="676117" y="4722695"/>
            <a:ext cx="5408930" cy="4474131"/>
          </a:xfrm>
          <a:prstGeom prst="rect">
            <a:avLst/>
          </a:prstGeom>
        </p:spPr>
        <p:txBody>
          <a:bodyPr vert="horz" lIns="95439" tIns="47720" rIns="95439" bIns="47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43663"/>
            <a:ext cx="2929837" cy="497126"/>
          </a:xfrm>
          <a:prstGeom prst="rect">
            <a:avLst/>
          </a:prstGeom>
        </p:spPr>
        <p:txBody>
          <a:bodyPr vert="horz" lIns="95439" tIns="47720" rIns="95439" bIns="47720"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29763" y="9443663"/>
            <a:ext cx="2929837" cy="497126"/>
          </a:xfrm>
          <a:prstGeom prst="rect">
            <a:avLst/>
          </a:prstGeom>
        </p:spPr>
        <p:txBody>
          <a:bodyPr vert="horz" lIns="95439" tIns="47720" rIns="95439" bIns="47720" rtlCol="0" anchor="b"/>
          <a:lstStyle>
            <a:lvl1pPr algn="r">
              <a:defRPr sz="1300"/>
            </a:lvl1pPr>
          </a:lstStyle>
          <a:p>
            <a:fld id="{77B8929E-C352-7849-9DF7-6A0F55DB2C3C}" type="slidenum">
              <a:rPr lang="en-US" smtClean="0"/>
              <a:pPr/>
              <a:t>‹#›</a:t>
            </a:fld>
            <a:endParaRPr lang="en-US" dirty="0"/>
          </a:p>
        </p:txBody>
      </p:sp>
    </p:spTree>
    <p:extLst>
      <p:ext uri="{BB962C8B-B14F-4D97-AF65-F5344CB8AC3E}">
        <p14:creationId xmlns:p14="http://schemas.microsoft.com/office/powerpoint/2010/main" val="4127318260"/>
      </p:ext>
    </p:extLst>
  </p:cSld>
  <p:clrMap bg1="lt1" tx1="dk1" bg2="lt2" tx2="dk2" accent1="accent1" accent2="accent2" accent3="accent3" accent4="accent4" accent5="accent5" accent6="accent6" hlink="hlink" folHlink="folHlink"/>
  <p:hf hdr="0" ftr="0" dt="0"/>
  <p:notesStyle>
    <a:lvl1pPr marL="0" algn="l" defTabSz="456938" rtl="0" eaLnBrk="1" latinLnBrk="0" hangingPunct="1">
      <a:defRPr sz="1200" kern="1200">
        <a:solidFill>
          <a:schemeClr val="tx1"/>
        </a:solidFill>
        <a:latin typeface="+mn-lt"/>
        <a:ea typeface="+mn-ea"/>
        <a:cs typeface="+mn-cs"/>
      </a:defRPr>
    </a:lvl1pPr>
    <a:lvl2pPr marL="456938" algn="l" defTabSz="456938" rtl="0" eaLnBrk="1" latinLnBrk="0" hangingPunct="1">
      <a:defRPr sz="1200" kern="1200">
        <a:solidFill>
          <a:schemeClr val="tx1"/>
        </a:solidFill>
        <a:latin typeface="+mn-lt"/>
        <a:ea typeface="+mn-ea"/>
        <a:cs typeface="+mn-cs"/>
      </a:defRPr>
    </a:lvl2pPr>
    <a:lvl3pPr marL="913905" algn="l" defTabSz="456938" rtl="0" eaLnBrk="1" latinLnBrk="0" hangingPunct="1">
      <a:defRPr sz="1200" kern="1200">
        <a:solidFill>
          <a:schemeClr val="tx1"/>
        </a:solidFill>
        <a:latin typeface="+mn-lt"/>
        <a:ea typeface="+mn-ea"/>
        <a:cs typeface="+mn-cs"/>
      </a:defRPr>
    </a:lvl3pPr>
    <a:lvl4pPr marL="1370852" algn="l" defTabSz="456938" rtl="0" eaLnBrk="1" latinLnBrk="0" hangingPunct="1">
      <a:defRPr sz="1200" kern="1200">
        <a:solidFill>
          <a:schemeClr val="tx1"/>
        </a:solidFill>
        <a:latin typeface="+mn-lt"/>
        <a:ea typeface="+mn-ea"/>
        <a:cs typeface="+mn-cs"/>
      </a:defRPr>
    </a:lvl4pPr>
    <a:lvl5pPr marL="1827809" algn="l" defTabSz="456938" rtl="0" eaLnBrk="1" latinLnBrk="0" hangingPunct="1">
      <a:defRPr sz="1200" kern="1200">
        <a:solidFill>
          <a:schemeClr val="tx1"/>
        </a:solidFill>
        <a:latin typeface="+mn-lt"/>
        <a:ea typeface="+mn-ea"/>
        <a:cs typeface="+mn-cs"/>
      </a:defRPr>
    </a:lvl5pPr>
    <a:lvl6pPr marL="2284746" algn="l" defTabSz="456938" rtl="0" eaLnBrk="1" latinLnBrk="0" hangingPunct="1">
      <a:defRPr sz="1200" kern="1200">
        <a:solidFill>
          <a:schemeClr val="tx1"/>
        </a:solidFill>
        <a:latin typeface="+mn-lt"/>
        <a:ea typeface="+mn-ea"/>
        <a:cs typeface="+mn-cs"/>
      </a:defRPr>
    </a:lvl6pPr>
    <a:lvl7pPr marL="2741684" algn="l" defTabSz="456938" rtl="0" eaLnBrk="1" latinLnBrk="0" hangingPunct="1">
      <a:defRPr sz="1200" kern="1200">
        <a:solidFill>
          <a:schemeClr val="tx1"/>
        </a:solidFill>
        <a:latin typeface="+mn-lt"/>
        <a:ea typeface="+mn-ea"/>
        <a:cs typeface="+mn-cs"/>
      </a:defRPr>
    </a:lvl7pPr>
    <a:lvl8pPr marL="3198640" algn="l" defTabSz="456938" rtl="0" eaLnBrk="1" latinLnBrk="0" hangingPunct="1">
      <a:defRPr sz="1200" kern="1200">
        <a:solidFill>
          <a:schemeClr val="tx1"/>
        </a:solidFill>
        <a:latin typeface="+mn-lt"/>
        <a:ea typeface="+mn-ea"/>
        <a:cs typeface="+mn-cs"/>
      </a:defRPr>
    </a:lvl8pPr>
    <a:lvl9pPr marL="3655588" algn="l" defTabSz="4569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1</a:t>
            </a:fld>
            <a:endParaRPr lang="en-US" dirty="0"/>
          </a:p>
        </p:txBody>
      </p:sp>
    </p:spTree>
    <p:extLst>
      <p:ext uri="{BB962C8B-B14F-4D97-AF65-F5344CB8AC3E}">
        <p14:creationId xmlns:p14="http://schemas.microsoft.com/office/powerpoint/2010/main" val="3406401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Photo">
    <p:spTree>
      <p:nvGrpSpPr>
        <p:cNvPr id="1" name=""/>
        <p:cNvGrpSpPr/>
        <p:nvPr/>
      </p:nvGrpSpPr>
      <p:grpSpPr>
        <a:xfrm>
          <a:off x="0" y="0"/>
          <a:ext cx="0" cy="0"/>
          <a:chOff x="0" y="0"/>
          <a:chExt cx="0" cy="0"/>
        </a:xfrm>
      </p:grpSpPr>
      <p:sp>
        <p:nvSpPr>
          <p:cNvPr id="3" name="Text Placeholder 21"/>
          <p:cNvSpPr>
            <a:spLocks noGrp="1"/>
          </p:cNvSpPr>
          <p:nvPr>
            <p:ph type="body" sz="quarter" idx="10" hasCustomPrompt="1"/>
          </p:nvPr>
        </p:nvSpPr>
        <p:spPr>
          <a:xfrm>
            <a:off x="470699" y="3307105"/>
            <a:ext cx="4029864" cy="367445"/>
          </a:xfrm>
          <a:prstGeom prst="rect">
            <a:avLst/>
          </a:prstGeom>
        </p:spPr>
        <p:txBody>
          <a:bodyPr vert="horz" lIns="0" tIns="45698" rIns="91396" bIns="45698"/>
          <a:lstStyle>
            <a:lvl1pPr marL="0" indent="0">
              <a:buNone/>
              <a:defRPr sz="2000" b="1">
                <a:solidFill>
                  <a:srgbClr val="00A7B5"/>
                </a:solidFill>
              </a:defRPr>
            </a:lvl1pPr>
          </a:lstStyle>
          <a:p>
            <a:pPr lvl="0"/>
            <a:r>
              <a:rPr lang="en-US" dirty="0"/>
              <a:t>Click to add name</a:t>
            </a:r>
          </a:p>
        </p:txBody>
      </p:sp>
      <p:sp>
        <p:nvSpPr>
          <p:cNvPr id="4" name="Text Placeholder 21"/>
          <p:cNvSpPr>
            <a:spLocks noGrp="1"/>
          </p:cNvSpPr>
          <p:nvPr>
            <p:ph type="body" sz="quarter" idx="11" hasCustomPrompt="1"/>
          </p:nvPr>
        </p:nvSpPr>
        <p:spPr>
          <a:xfrm>
            <a:off x="468313" y="3718560"/>
            <a:ext cx="4032250" cy="399414"/>
          </a:xfrm>
          <a:prstGeom prst="rect">
            <a:avLst/>
          </a:prstGeom>
        </p:spPr>
        <p:txBody>
          <a:bodyPr vert="horz" lIns="0" tIns="45698" rIns="91396" bIns="45698"/>
          <a:lstStyle>
            <a:lvl1pPr marL="0" indent="0">
              <a:buNone/>
              <a:defRPr sz="1800" baseline="0">
                <a:solidFill>
                  <a:srgbClr val="00A7B5"/>
                </a:solidFill>
              </a:defRPr>
            </a:lvl1pPr>
          </a:lstStyle>
          <a:p>
            <a:pPr lvl="0"/>
            <a:r>
              <a:rPr lang="en-US" dirty="0"/>
              <a:t>Click to add position or firm</a:t>
            </a:r>
          </a:p>
        </p:txBody>
      </p:sp>
      <p:sp>
        <p:nvSpPr>
          <p:cNvPr id="5" name="Picture Placeholder 2"/>
          <p:cNvSpPr>
            <a:spLocks noGrp="1"/>
          </p:cNvSpPr>
          <p:nvPr>
            <p:ph type="pic" idx="1" hasCustomPrompt="1"/>
          </p:nvPr>
        </p:nvSpPr>
        <p:spPr>
          <a:xfrm>
            <a:off x="4679950" y="1023938"/>
            <a:ext cx="4464050" cy="4119561"/>
          </a:xfrm>
          <a:prstGeom prst="rect">
            <a:avLst/>
          </a:prstGeom>
        </p:spPr>
        <p:txBody>
          <a:bodyPr lIns="0" tIns="0" rIns="0" bIns="0" anchor="ctr" anchorCtr="1"/>
          <a:lstStyle>
            <a:lvl1pPr marL="0" indent="0">
              <a:buNone/>
              <a:defRPr sz="13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6" name="Text Placeholder 3"/>
          <p:cNvSpPr>
            <a:spLocks noGrp="1"/>
          </p:cNvSpPr>
          <p:nvPr>
            <p:ph type="body" sz="quarter" idx="13" hasCustomPrompt="1"/>
          </p:nvPr>
        </p:nvSpPr>
        <p:spPr>
          <a:xfrm>
            <a:off x="474621" y="1359603"/>
            <a:ext cx="4025944" cy="1140712"/>
          </a:xfrm>
          <a:prstGeom prst="rect">
            <a:avLst/>
          </a:prstGeom>
        </p:spPr>
        <p:txBody>
          <a:bodyPr vert="horz" lIns="0" tIns="0" rIns="0" bIns="0"/>
          <a:lstStyle>
            <a:lvl1pPr marL="0" indent="0">
              <a:lnSpc>
                <a:spcPts val="4000"/>
              </a:lnSpc>
              <a:spcBef>
                <a:spcPts val="0"/>
              </a:spcBef>
              <a:buNone/>
              <a:defRPr sz="3000" b="1">
                <a:solidFill>
                  <a:srgbClr val="4F2D7F"/>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here to add </a:t>
            </a:r>
            <a:br>
              <a:rPr lang="en-US" dirty="0"/>
            </a:br>
            <a:r>
              <a:rPr lang="en-US" dirty="0"/>
              <a:t>title on this slide</a:t>
            </a:r>
          </a:p>
        </p:txBody>
      </p:sp>
      <p:sp>
        <p:nvSpPr>
          <p:cNvPr id="7"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©2021 Grant Thornton Srbija. All rights reserved.</a:t>
            </a:r>
            <a:endParaRPr lang="en-GB" sz="600" dirty="0">
              <a:solidFill>
                <a:schemeClr val="tx1"/>
              </a:solidFill>
            </a:endParaRPr>
          </a:p>
        </p:txBody>
      </p:sp>
      <p:cxnSp>
        <p:nvCxnSpPr>
          <p:cNvPr id="8" name="Straight Connector 7"/>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pic>
        <p:nvPicPr>
          <p:cNvPr id="13" name="GTLogoNoTag" hidden="1">
            <a:extLst>
              <a:ext uri="{FF2B5EF4-FFF2-40B4-BE49-F238E27FC236}">
                <a16:creationId xmlns:a16="http://schemas.microsoft.com/office/drawing/2014/main" id="{079B74A2-711F-4356-B454-56CFD65621AB}"/>
              </a:ext>
            </a:extLst>
          </p:cNvPr>
          <p:cNvPicPr>
            <a:picLocks noChangeAspect="1"/>
          </p:cNvPicPr>
          <p:nvPr userDrawn="1"/>
        </p:nvPicPr>
        <p:blipFill>
          <a:blip r:embed="rId2"/>
          <a:stretch>
            <a:fillRect/>
          </a:stretch>
        </p:blipFill>
        <p:spPr>
          <a:xfrm>
            <a:off x="449390" y="426050"/>
            <a:ext cx="1961941" cy="638130"/>
          </a:xfrm>
          <a:prstGeom prst="rect">
            <a:avLst/>
          </a:prstGeom>
        </p:spPr>
      </p:pic>
      <p:pic>
        <p:nvPicPr>
          <p:cNvPr id="14" name="GTLogo">
            <a:extLst>
              <a:ext uri="{FF2B5EF4-FFF2-40B4-BE49-F238E27FC236}">
                <a16:creationId xmlns:a16="http://schemas.microsoft.com/office/drawing/2014/main" id="{C9501F28-F5D0-4167-B0DF-A8436929EACC}"/>
              </a:ext>
            </a:extLst>
          </p:cNvPr>
          <p:cNvPicPr>
            <a:picLocks noChangeAspect="1"/>
          </p:cNvPicPr>
          <p:nvPr userDrawn="1"/>
        </p:nvPicPr>
        <p:blipFill>
          <a:blip r:embed="rId3"/>
          <a:stretch>
            <a:fillRect/>
          </a:stretch>
        </p:blipFill>
        <p:spPr>
          <a:xfrm>
            <a:off x="449390" y="426050"/>
            <a:ext cx="1961941" cy="638130"/>
          </a:xfrm>
          <a:prstGeom prst="rect">
            <a:avLst/>
          </a:prstGeom>
        </p:spPr>
      </p:pic>
      <p:sp>
        <p:nvSpPr>
          <p:cNvPr id="10" name="Rectangle 9">
            <a:extLst>
              <a:ext uri="{FF2B5EF4-FFF2-40B4-BE49-F238E27FC236}">
                <a16:creationId xmlns:a16="http://schemas.microsoft.com/office/drawing/2014/main" id="{A45681E2-1278-4F58-89D6-6AF51E9E542C}"/>
              </a:ext>
            </a:extLst>
          </p:cNvPr>
          <p:cNvSpPr/>
          <p:nvPr userDrawn="1"/>
        </p:nvSpPr>
        <p:spPr>
          <a:xfrm>
            <a:off x="9220200" y="26"/>
            <a:ext cx="1466850" cy="1754293"/>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t"/>
          <a:lstStyle/>
          <a:p>
            <a:pPr algn="l">
              <a:spcAft>
                <a:spcPts val="600"/>
              </a:spcAft>
            </a:pPr>
            <a:r>
              <a:rPr lang="en-GB" sz="800" b="1" dirty="0"/>
              <a:t>ILLUSTRATION </a:t>
            </a:r>
            <a:br>
              <a:rPr lang="en-GB" sz="800" b="1" dirty="0"/>
            </a:br>
            <a:r>
              <a:rPr lang="en-GB" sz="800" b="1" dirty="0"/>
              <a:t>COVER OPTION </a:t>
            </a:r>
          </a:p>
          <a:p>
            <a:pPr algn="l">
              <a:spcAft>
                <a:spcPts val="600"/>
              </a:spcAft>
            </a:pPr>
            <a:r>
              <a:rPr lang="en-GB" sz="800" dirty="0"/>
              <a:t>To insert an illustration click on the image frame and then insert your illustration using the </a:t>
            </a:r>
            <a:r>
              <a:rPr lang="en-GB" sz="800" dirty="0" err="1"/>
              <a:t>BrandCentral</a:t>
            </a:r>
            <a:r>
              <a:rPr lang="en-GB" sz="800" dirty="0"/>
              <a:t> button on your toolbar. To scale, crop and move the illustration, right click and choose the crop tool. You can now scale and move the illustration to the desired position.</a:t>
            </a:r>
          </a:p>
        </p:txBody>
      </p:sp>
    </p:spTree>
    <p:extLst>
      <p:ext uri="{BB962C8B-B14F-4D97-AF65-F5344CB8AC3E}">
        <p14:creationId xmlns:p14="http://schemas.microsoft.com/office/powerpoint/2010/main" val="285260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99" y="1466853"/>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53"/>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a:xfrm>
            <a:off x="469370" y="4906694"/>
            <a:ext cx="165630" cy="183600"/>
          </a:xfrm>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076760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233652804"/>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723430824"/>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4272244116"/>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111938321"/>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084001822"/>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1" y="1466850"/>
            <a:ext cx="8206318" cy="3228976"/>
          </a:xfrm>
          <a:solidFill>
            <a:schemeClr val="accent1"/>
          </a:solidFill>
        </p:spPr>
        <p:txBody>
          <a:bodyPr lIns="71967" tIns="71967" rIns="71967"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427115977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3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34935958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Title and Curved Photo">
    <p:spTree>
      <p:nvGrpSpPr>
        <p:cNvPr id="1" name=""/>
        <p:cNvGrpSpPr/>
        <p:nvPr/>
      </p:nvGrpSpPr>
      <p:grpSpPr>
        <a:xfrm>
          <a:off x="0" y="0"/>
          <a:ext cx="0" cy="0"/>
          <a:chOff x="0" y="0"/>
          <a:chExt cx="0" cy="0"/>
        </a:xfrm>
      </p:grpSpPr>
      <p:sp>
        <p:nvSpPr>
          <p:cNvPr id="3" name="Picture Placeholder 14"/>
          <p:cNvSpPr>
            <a:spLocks noGrp="1"/>
          </p:cNvSpPr>
          <p:nvPr>
            <p:ph type="pic" sz="quarter" idx="12" hasCustomPrompt="1"/>
          </p:nvPr>
        </p:nvSpPr>
        <p:spPr>
          <a:xfrm>
            <a:off x="4463850" y="1203351"/>
            <a:ext cx="4680181" cy="3940175"/>
          </a:xfrm>
          <a:custGeom>
            <a:avLst/>
            <a:gdLst>
              <a:gd name="connsiteX0" fmla="*/ 0 w 5751512"/>
              <a:gd name="connsiteY0" fmla="*/ 0 h 3946525"/>
              <a:gd name="connsiteX1" fmla="*/ 5751512 w 5751512"/>
              <a:gd name="connsiteY1" fmla="*/ 0 h 3946525"/>
              <a:gd name="connsiteX2" fmla="*/ 5751512 w 5751512"/>
              <a:gd name="connsiteY2" fmla="*/ 3946525 h 3946525"/>
              <a:gd name="connsiteX3" fmla="*/ 0 w 5751512"/>
              <a:gd name="connsiteY3" fmla="*/ 3946525 h 3946525"/>
              <a:gd name="connsiteX4" fmla="*/ 0 w 5751512"/>
              <a:gd name="connsiteY4" fmla="*/ 0 h 3946525"/>
              <a:gd name="connsiteX0" fmla="*/ 3038929 w 5751512"/>
              <a:gd name="connsiteY0" fmla="*/ 145143 h 3946525"/>
              <a:gd name="connsiteX1" fmla="*/ 5751512 w 5751512"/>
              <a:gd name="connsiteY1" fmla="*/ 0 h 3946525"/>
              <a:gd name="connsiteX2" fmla="*/ 5751512 w 5751512"/>
              <a:gd name="connsiteY2" fmla="*/ 3946525 h 3946525"/>
              <a:gd name="connsiteX3" fmla="*/ 0 w 5751512"/>
              <a:gd name="connsiteY3" fmla="*/ 3946525 h 3946525"/>
              <a:gd name="connsiteX4" fmla="*/ 3038929 w 5751512"/>
              <a:gd name="connsiteY4" fmla="*/ 145143 h 3946525"/>
              <a:gd name="connsiteX0" fmla="*/ 3038929 w 5751512"/>
              <a:gd name="connsiteY0" fmla="*/ 145143 h 3946525"/>
              <a:gd name="connsiteX1" fmla="*/ 5751512 w 5751512"/>
              <a:gd name="connsiteY1" fmla="*/ 0 h 3946525"/>
              <a:gd name="connsiteX2" fmla="*/ 5751512 w 5751512"/>
              <a:gd name="connsiteY2" fmla="*/ 3946525 h 3946525"/>
              <a:gd name="connsiteX3" fmla="*/ 0 w 5751512"/>
              <a:gd name="connsiteY3" fmla="*/ 3946525 h 3946525"/>
              <a:gd name="connsiteX4" fmla="*/ 3038929 w 5751512"/>
              <a:gd name="connsiteY4" fmla="*/ 145143 h 3946525"/>
              <a:gd name="connsiteX0" fmla="*/ 3185476 w 5898059"/>
              <a:gd name="connsiteY0" fmla="*/ 145143 h 3946525"/>
              <a:gd name="connsiteX1" fmla="*/ 5898059 w 5898059"/>
              <a:gd name="connsiteY1" fmla="*/ 0 h 3946525"/>
              <a:gd name="connsiteX2" fmla="*/ 5898059 w 5898059"/>
              <a:gd name="connsiteY2" fmla="*/ 3946525 h 3946525"/>
              <a:gd name="connsiteX3" fmla="*/ 146547 w 5898059"/>
              <a:gd name="connsiteY3" fmla="*/ 3946525 h 3946525"/>
              <a:gd name="connsiteX4" fmla="*/ 3185476 w 5898059"/>
              <a:gd name="connsiteY4" fmla="*/ 145143 h 3946525"/>
              <a:gd name="connsiteX0" fmla="*/ 4670912 w 5779285"/>
              <a:gd name="connsiteY0" fmla="*/ 53092 h 3946525"/>
              <a:gd name="connsiteX1" fmla="*/ 5779285 w 5779285"/>
              <a:gd name="connsiteY1" fmla="*/ 0 h 3946525"/>
              <a:gd name="connsiteX2" fmla="*/ 5779285 w 5779285"/>
              <a:gd name="connsiteY2" fmla="*/ 3946525 h 3946525"/>
              <a:gd name="connsiteX3" fmla="*/ 27773 w 5779285"/>
              <a:gd name="connsiteY3" fmla="*/ 3946525 h 3946525"/>
              <a:gd name="connsiteX4" fmla="*/ 4670912 w 5779285"/>
              <a:gd name="connsiteY4" fmla="*/ 53092 h 3946525"/>
              <a:gd name="connsiteX0" fmla="*/ 4661785 w 5770158"/>
              <a:gd name="connsiteY0" fmla="*/ 53092 h 3946525"/>
              <a:gd name="connsiteX1" fmla="*/ 5770158 w 5770158"/>
              <a:gd name="connsiteY1" fmla="*/ 0 h 3946525"/>
              <a:gd name="connsiteX2" fmla="*/ 5770158 w 5770158"/>
              <a:gd name="connsiteY2" fmla="*/ 3946525 h 3946525"/>
              <a:gd name="connsiteX3" fmla="*/ 18646 w 5770158"/>
              <a:gd name="connsiteY3" fmla="*/ 3946525 h 3946525"/>
              <a:gd name="connsiteX4" fmla="*/ 4661785 w 5770158"/>
              <a:gd name="connsiteY4" fmla="*/ 53092 h 3946525"/>
              <a:gd name="connsiteX0" fmla="*/ 4357352 w 5465725"/>
              <a:gd name="connsiteY0" fmla="*/ 53092 h 3946525"/>
              <a:gd name="connsiteX1" fmla="*/ 5465725 w 5465725"/>
              <a:gd name="connsiteY1" fmla="*/ 0 h 3946525"/>
              <a:gd name="connsiteX2" fmla="*/ 5465725 w 5465725"/>
              <a:gd name="connsiteY2" fmla="*/ 3946525 h 3946525"/>
              <a:gd name="connsiteX3" fmla="*/ 21686 w 5465725"/>
              <a:gd name="connsiteY3" fmla="*/ 3936297 h 3946525"/>
              <a:gd name="connsiteX4" fmla="*/ 4357352 w 5465725"/>
              <a:gd name="connsiteY4" fmla="*/ 53092 h 3946525"/>
              <a:gd name="connsiteX0" fmla="*/ 4337247 w 5445620"/>
              <a:gd name="connsiteY0" fmla="*/ 53092 h 3946525"/>
              <a:gd name="connsiteX1" fmla="*/ 5445620 w 5445620"/>
              <a:gd name="connsiteY1" fmla="*/ 0 h 3946525"/>
              <a:gd name="connsiteX2" fmla="*/ 5445620 w 5445620"/>
              <a:gd name="connsiteY2" fmla="*/ 3946525 h 3946525"/>
              <a:gd name="connsiteX3" fmla="*/ 1581 w 5445620"/>
              <a:gd name="connsiteY3" fmla="*/ 3936297 h 3946525"/>
              <a:gd name="connsiteX4" fmla="*/ 4337247 w 5445620"/>
              <a:gd name="connsiteY4" fmla="*/ 53092 h 3946525"/>
              <a:gd name="connsiteX0" fmla="*/ 5432791 w 5444953"/>
              <a:gd name="connsiteY0" fmla="*/ 12179 h 3946525"/>
              <a:gd name="connsiteX1" fmla="*/ 5444953 w 5444953"/>
              <a:gd name="connsiteY1" fmla="*/ 0 h 3946525"/>
              <a:gd name="connsiteX2" fmla="*/ 5444953 w 5444953"/>
              <a:gd name="connsiteY2" fmla="*/ 3946525 h 3946525"/>
              <a:gd name="connsiteX3" fmla="*/ 914 w 5444953"/>
              <a:gd name="connsiteY3" fmla="*/ 3936297 h 3946525"/>
              <a:gd name="connsiteX4" fmla="*/ 5432791 w 5444953"/>
              <a:gd name="connsiteY4" fmla="*/ 12179 h 3946525"/>
              <a:gd name="connsiteX0" fmla="*/ 5433450 w 5445612"/>
              <a:gd name="connsiteY0" fmla="*/ 12179 h 3946525"/>
              <a:gd name="connsiteX1" fmla="*/ 5445612 w 5445612"/>
              <a:gd name="connsiteY1" fmla="*/ 0 h 3946525"/>
              <a:gd name="connsiteX2" fmla="*/ 5445612 w 5445612"/>
              <a:gd name="connsiteY2" fmla="*/ 3946525 h 3946525"/>
              <a:gd name="connsiteX3" fmla="*/ 1573 w 5445612"/>
              <a:gd name="connsiteY3" fmla="*/ 3936297 h 3946525"/>
              <a:gd name="connsiteX4" fmla="*/ 5433450 w 5445612"/>
              <a:gd name="connsiteY4" fmla="*/ 12179 h 3946525"/>
              <a:gd name="connsiteX0" fmla="*/ 5380034 w 5392196"/>
              <a:gd name="connsiteY0" fmla="*/ 12179 h 3946525"/>
              <a:gd name="connsiteX1" fmla="*/ 5392196 w 5392196"/>
              <a:gd name="connsiteY1" fmla="*/ 0 h 3946525"/>
              <a:gd name="connsiteX2" fmla="*/ 5392196 w 5392196"/>
              <a:gd name="connsiteY2" fmla="*/ 3946525 h 3946525"/>
              <a:gd name="connsiteX3" fmla="*/ 1631 w 5392196"/>
              <a:gd name="connsiteY3" fmla="*/ 3721509 h 3946525"/>
              <a:gd name="connsiteX4" fmla="*/ 5380034 w 5392196"/>
              <a:gd name="connsiteY4" fmla="*/ 12179 h 3946525"/>
              <a:gd name="connsiteX0" fmla="*/ 5420095 w 5432257"/>
              <a:gd name="connsiteY0" fmla="*/ 12179 h 3946525"/>
              <a:gd name="connsiteX1" fmla="*/ 5432257 w 5432257"/>
              <a:gd name="connsiteY1" fmla="*/ 0 h 3946525"/>
              <a:gd name="connsiteX2" fmla="*/ 5432257 w 5432257"/>
              <a:gd name="connsiteY2" fmla="*/ 3946525 h 3946525"/>
              <a:gd name="connsiteX3" fmla="*/ 1587 w 5432257"/>
              <a:gd name="connsiteY3" fmla="*/ 3946525 h 3946525"/>
              <a:gd name="connsiteX4" fmla="*/ 5420095 w 5432257"/>
              <a:gd name="connsiteY4" fmla="*/ 12179 h 3946525"/>
              <a:gd name="connsiteX0" fmla="*/ 5420095 w 5432257"/>
              <a:gd name="connsiteY0" fmla="*/ 12179 h 3946525"/>
              <a:gd name="connsiteX1" fmla="*/ 5432257 w 5432257"/>
              <a:gd name="connsiteY1" fmla="*/ 0 h 3946525"/>
              <a:gd name="connsiteX2" fmla="*/ 5432257 w 5432257"/>
              <a:gd name="connsiteY2" fmla="*/ 3946525 h 3946525"/>
              <a:gd name="connsiteX3" fmla="*/ 1587 w 5432257"/>
              <a:gd name="connsiteY3" fmla="*/ 3946525 h 3946525"/>
              <a:gd name="connsiteX4" fmla="*/ 5420095 w 5432257"/>
              <a:gd name="connsiteY4" fmla="*/ 12179 h 3946525"/>
              <a:gd name="connsiteX0" fmla="*/ 5420024 w 5432186"/>
              <a:gd name="connsiteY0" fmla="*/ 12179 h 3946525"/>
              <a:gd name="connsiteX1" fmla="*/ 5432186 w 5432186"/>
              <a:gd name="connsiteY1" fmla="*/ 0 h 3946525"/>
              <a:gd name="connsiteX2" fmla="*/ 5432186 w 5432186"/>
              <a:gd name="connsiteY2" fmla="*/ 3946525 h 3946525"/>
              <a:gd name="connsiteX3" fmla="*/ 1516 w 5432186"/>
              <a:gd name="connsiteY3" fmla="*/ 3946525 h 3946525"/>
              <a:gd name="connsiteX4" fmla="*/ 5420024 w 5432186"/>
              <a:gd name="connsiteY4" fmla="*/ 12179 h 3946525"/>
              <a:gd name="connsiteX0" fmla="*/ 5464554 w 5476716"/>
              <a:gd name="connsiteY0" fmla="*/ 12179 h 3946525"/>
              <a:gd name="connsiteX1" fmla="*/ 5476716 w 5476716"/>
              <a:gd name="connsiteY1" fmla="*/ 0 h 3946525"/>
              <a:gd name="connsiteX2" fmla="*/ 5476716 w 5476716"/>
              <a:gd name="connsiteY2" fmla="*/ 3946525 h 3946525"/>
              <a:gd name="connsiteX3" fmla="*/ 1474 w 5476716"/>
              <a:gd name="connsiteY3" fmla="*/ 3946525 h 3946525"/>
              <a:gd name="connsiteX4" fmla="*/ 5464554 w 5476716"/>
              <a:gd name="connsiteY4" fmla="*/ 12179 h 3946525"/>
              <a:gd name="connsiteX0" fmla="*/ 5463080 w 5475242"/>
              <a:gd name="connsiteY0" fmla="*/ 12179 h 3946525"/>
              <a:gd name="connsiteX1" fmla="*/ 5475242 w 5475242"/>
              <a:gd name="connsiteY1" fmla="*/ 0 h 3946525"/>
              <a:gd name="connsiteX2" fmla="*/ 5475242 w 5475242"/>
              <a:gd name="connsiteY2" fmla="*/ 3946525 h 3946525"/>
              <a:gd name="connsiteX3" fmla="*/ 0 w 5475242"/>
              <a:gd name="connsiteY3" fmla="*/ 3946525 h 3946525"/>
              <a:gd name="connsiteX4" fmla="*/ 5463080 w 5475242"/>
              <a:gd name="connsiteY4" fmla="*/ 12179 h 394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242" h="3946525">
                <a:moveTo>
                  <a:pt x="5463080" y="12179"/>
                </a:moveTo>
                <a:lnTo>
                  <a:pt x="5475242" y="0"/>
                </a:lnTo>
                <a:lnTo>
                  <a:pt x="5475242" y="3946525"/>
                </a:lnTo>
                <a:lnTo>
                  <a:pt x="0" y="3946525"/>
                </a:lnTo>
                <a:cubicBezTo>
                  <a:pt x="282730" y="2678807"/>
                  <a:pt x="1479627" y="206377"/>
                  <a:pt x="5463080" y="12179"/>
                </a:cubicBezTo>
                <a:close/>
              </a:path>
            </a:pathLst>
          </a:custGeom>
          <a:noFill/>
        </p:spPr>
        <p:txBody>
          <a:bodyPr vert="horz" lIns="0" tIns="0" rIns="0" bIns="0" anchor="ctr" anchorCtr="1"/>
          <a:lstStyle>
            <a:lvl1pPr marL="0" indent="0" algn="r">
              <a:buNone/>
              <a:defRPr sz="1300">
                <a:solidFill>
                  <a:srgbClr val="00A7B5"/>
                </a:solidFill>
              </a:defRPr>
            </a:lvl1pPr>
          </a:lstStyle>
          <a:p>
            <a:r>
              <a:rPr lang="en-US" dirty="0"/>
              <a:t>Click icon to insert photo</a:t>
            </a:r>
          </a:p>
        </p:txBody>
      </p:sp>
      <p:sp>
        <p:nvSpPr>
          <p:cNvPr id="7"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©2021 Grant Thornton Srbija. All rights reserved.</a:t>
            </a:r>
            <a:endParaRPr lang="en-GB" sz="600" dirty="0">
              <a:solidFill>
                <a:schemeClr val="tx1"/>
              </a:solidFill>
            </a:endParaRPr>
          </a:p>
        </p:txBody>
      </p:sp>
      <p:cxnSp>
        <p:nvCxnSpPr>
          <p:cNvPr id="8" name="Straight Connector 7"/>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1"/>
          <p:cNvSpPr>
            <a:spLocks noGrp="1"/>
          </p:cNvSpPr>
          <p:nvPr>
            <p:ph type="body" sz="quarter" idx="10" hasCustomPrompt="1"/>
          </p:nvPr>
        </p:nvSpPr>
        <p:spPr>
          <a:xfrm>
            <a:off x="470699" y="3307105"/>
            <a:ext cx="4029864" cy="367445"/>
          </a:xfrm>
          <a:prstGeom prst="rect">
            <a:avLst/>
          </a:prstGeom>
        </p:spPr>
        <p:txBody>
          <a:bodyPr vert="horz" lIns="0" tIns="45698" rIns="91396" bIns="45698"/>
          <a:lstStyle>
            <a:lvl1pPr marL="0" indent="0">
              <a:buNone/>
              <a:defRPr sz="2000" b="1">
                <a:solidFill>
                  <a:srgbClr val="00A7B5"/>
                </a:solidFill>
              </a:defRPr>
            </a:lvl1pPr>
          </a:lstStyle>
          <a:p>
            <a:pPr lvl="0"/>
            <a:r>
              <a:rPr lang="en-US" dirty="0"/>
              <a:t>Click to add name</a:t>
            </a:r>
          </a:p>
        </p:txBody>
      </p:sp>
      <p:sp>
        <p:nvSpPr>
          <p:cNvPr id="12" name="Text Placeholder 21"/>
          <p:cNvSpPr>
            <a:spLocks noGrp="1"/>
          </p:cNvSpPr>
          <p:nvPr>
            <p:ph type="body" sz="quarter" idx="11" hasCustomPrompt="1"/>
          </p:nvPr>
        </p:nvSpPr>
        <p:spPr>
          <a:xfrm>
            <a:off x="468313" y="3718560"/>
            <a:ext cx="4032250" cy="399414"/>
          </a:xfrm>
          <a:prstGeom prst="rect">
            <a:avLst/>
          </a:prstGeom>
        </p:spPr>
        <p:txBody>
          <a:bodyPr vert="horz" lIns="0" tIns="45698" rIns="91396" bIns="45698"/>
          <a:lstStyle>
            <a:lvl1pPr marL="0" indent="0">
              <a:buNone/>
              <a:defRPr sz="1800" baseline="0">
                <a:solidFill>
                  <a:srgbClr val="00A7B5"/>
                </a:solidFill>
              </a:defRPr>
            </a:lvl1pPr>
          </a:lstStyle>
          <a:p>
            <a:pPr lvl="0"/>
            <a:r>
              <a:rPr lang="en-US" dirty="0"/>
              <a:t>Click to add position or firm</a:t>
            </a:r>
          </a:p>
        </p:txBody>
      </p:sp>
      <p:sp>
        <p:nvSpPr>
          <p:cNvPr id="14" name="Text Placeholder 3"/>
          <p:cNvSpPr>
            <a:spLocks noGrp="1"/>
          </p:cNvSpPr>
          <p:nvPr>
            <p:ph type="body" sz="quarter" idx="13" hasCustomPrompt="1"/>
          </p:nvPr>
        </p:nvSpPr>
        <p:spPr>
          <a:xfrm>
            <a:off x="474621" y="1359603"/>
            <a:ext cx="4025944" cy="1140712"/>
          </a:xfrm>
          <a:prstGeom prst="rect">
            <a:avLst/>
          </a:prstGeom>
        </p:spPr>
        <p:txBody>
          <a:bodyPr vert="horz" lIns="0" tIns="0" rIns="0" bIns="0"/>
          <a:lstStyle>
            <a:lvl1pPr marL="0" indent="0">
              <a:lnSpc>
                <a:spcPts val="4000"/>
              </a:lnSpc>
              <a:spcBef>
                <a:spcPts val="0"/>
              </a:spcBef>
              <a:buNone/>
              <a:defRPr sz="3000" b="1">
                <a:solidFill>
                  <a:srgbClr val="4F2D7F"/>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here to add </a:t>
            </a:r>
            <a:br>
              <a:rPr lang="en-US" dirty="0"/>
            </a:br>
            <a:r>
              <a:rPr lang="en-US" dirty="0"/>
              <a:t>title on this slide</a:t>
            </a:r>
          </a:p>
        </p:txBody>
      </p:sp>
      <p:pic>
        <p:nvPicPr>
          <p:cNvPr id="13" name="GTLogoNoTag" hidden="1">
            <a:extLst>
              <a:ext uri="{FF2B5EF4-FFF2-40B4-BE49-F238E27FC236}">
                <a16:creationId xmlns:a16="http://schemas.microsoft.com/office/drawing/2014/main" id="{0DEFB368-B217-4A16-9BFE-6CA85D72D845}"/>
              </a:ext>
            </a:extLst>
          </p:cNvPr>
          <p:cNvPicPr>
            <a:picLocks noChangeAspect="1"/>
          </p:cNvPicPr>
          <p:nvPr userDrawn="1"/>
        </p:nvPicPr>
        <p:blipFill>
          <a:blip r:embed="rId2"/>
          <a:stretch>
            <a:fillRect/>
          </a:stretch>
        </p:blipFill>
        <p:spPr>
          <a:xfrm>
            <a:off x="449390" y="426050"/>
            <a:ext cx="1961941" cy="638130"/>
          </a:xfrm>
          <a:prstGeom prst="rect">
            <a:avLst/>
          </a:prstGeom>
        </p:spPr>
      </p:pic>
      <p:pic>
        <p:nvPicPr>
          <p:cNvPr id="15" name="GTLogo">
            <a:extLst>
              <a:ext uri="{FF2B5EF4-FFF2-40B4-BE49-F238E27FC236}">
                <a16:creationId xmlns:a16="http://schemas.microsoft.com/office/drawing/2014/main" id="{547AA1F9-2774-4D2A-A381-14A9D777C21F}"/>
              </a:ext>
            </a:extLst>
          </p:cNvPr>
          <p:cNvPicPr>
            <a:picLocks noChangeAspect="1"/>
          </p:cNvPicPr>
          <p:nvPr userDrawn="1"/>
        </p:nvPicPr>
        <p:blipFill>
          <a:blip r:embed="rId3"/>
          <a:stretch>
            <a:fillRect/>
          </a:stretch>
        </p:blipFill>
        <p:spPr>
          <a:xfrm>
            <a:off x="449390" y="426050"/>
            <a:ext cx="1961941" cy="638130"/>
          </a:xfrm>
          <a:prstGeom prst="rect">
            <a:avLst/>
          </a:prstGeom>
        </p:spPr>
      </p:pic>
      <p:sp>
        <p:nvSpPr>
          <p:cNvPr id="10" name="Rectangle 9">
            <a:extLst>
              <a:ext uri="{FF2B5EF4-FFF2-40B4-BE49-F238E27FC236}">
                <a16:creationId xmlns:a16="http://schemas.microsoft.com/office/drawing/2014/main" id="{F74FF79F-7CEA-4ED5-811E-3F2D167F5D4D}"/>
              </a:ext>
            </a:extLst>
          </p:cNvPr>
          <p:cNvSpPr/>
          <p:nvPr userDrawn="1"/>
        </p:nvSpPr>
        <p:spPr>
          <a:xfrm>
            <a:off x="9220200" y="0"/>
            <a:ext cx="1466850" cy="185166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t"/>
          <a:lstStyle/>
          <a:p>
            <a:pPr marL="0" marR="0" lvl="0" indent="0" algn="l" defTabSz="456938" rtl="0" eaLnBrk="1" fontAlgn="auto" latinLnBrk="0" hangingPunct="1">
              <a:lnSpc>
                <a:spcPct val="100000"/>
              </a:lnSpc>
              <a:spcBef>
                <a:spcPts val="0"/>
              </a:spcBef>
              <a:spcAft>
                <a:spcPts val="600"/>
              </a:spcAft>
              <a:buClrTx/>
              <a:buSzTx/>
              <a:buFontTx/>
              <a:buNone/>
              <a:tabLst/>
              <a:defRPr/>
            </a:pPr>
            <a:r>
              <a:rPr lang="en-GB" sz="800" b="1" dirty="0"/>
              <a:t>PHOTO </a:t>
            </a:r>
            <a:br>
              <a:rPr lang="en-GB" sz="800" b="1" dirty="0"/>
            </a:br>
            <a:r>
              <a:rPr lang="en-GB" sz="800" b="1" dirty="0"/>
              <a:t>COVER OPTION </a:t>
            </a:r>
          </a:p>
          <a:p>
            <a:pPr lvl="0">
              <a:spcAft>
                <a:spcPts val="600"/>
              </a:spcAft>
            </a:pPr>
            <a:r>
              <a:rPr lang="en-GB" sz="800" b="0" dirty="0"/>
              <a:t>To insert a photo click on the image frame and then insert your photo using the </a:t>
            </a:r>
            <a:r>
              <a:rPr lang="en-GB" sz="800" b="0" dirty="0" err="1"/>
              <a:t>BrandCentral</a:t>
            </a:r>
            <a:r>
              <a:rPr lang="en-GB" sz="800" b="0" dirty="0"/>
              <a:t> button on your toolbar.</a:t>
            </a:r>
          </a:p>
          <a:p>
            <a:pPr lvl="0">
              <a:spcAft>
                <a:spcPts val="600"/>
              </a:spcAft>
            </a:pPr>
            <a:r>
              <a:rPr lang="en-GB" sz="800" b="0" dirty="0"/>
              <a:t>To scale, crop and move the photo, right click and choose the crop tool. You can now scale and move the photo to the desired position.</a:t>
            </a:r>
          </a:p>
        </p:txBody>
      </p:sp>
    </p:spTree>
    <p:extLst>
      <p:ext uri="{BB962C8B-B14F-4D97-AF65-F5344CB8AC3E}">
        <p14:creationId xmlns:p14="http://schemas.microsoft.com/office/powerpoint/2010/main" val="3895816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6938"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36815009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0" name="Text Placeholder 4"/>
          <p:cNvSpPr>
            <a:spLocks noGrp="1"/>
          </p:cNvSpPr>
          <p:nvPr>
            <p:ph type="body" sz="quarter" idx="18"/>
          </p:nvPr>
        </p:nvSpPr>
        <p:spPr>
          <a:xfrm>
            <a:off x="0" y="2"/>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1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14" name="Freeform 9"/>
          <p:cNvSpPr>
            <a:spLocks noEditPoints="1"/>
          </p:cNvSpPr>
          <p:nvPr userDrawn="1"/>
        </p:nvSpPr>
        <p:spPr bwMode="auto">
          <a:xfrm>
            <a:off x="431801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230862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2"/>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1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9" name="Freeform 9"/>
          <p:cNvSpPr>
            <a:spLocks noEditPoints="1"/>
          </p:cNvSpPr>
          <p:nvPr userDrawn="1"/>
        </p:nvSpPr>
        <p:spPr bwMode="auto">
          <a:xfrm>
            <a:off x="431801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94423261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75"/>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8" name="Oval 7"/>
          <p:cNvSpPr/>
          <p:nvPr userDrawn="1"/>
        </p:nvSpPr>
        <p:spPr>
          <a:xfrm>
            <a:off x="4279136" y="2595419"/>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63947227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08551289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46472676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1298680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3694998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8362542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urved Photo">
    <p:spTree>
      <p:nvGrpSpPr>
        <p:cNvPr id="1" name=""/>
        <p:cNvGrpSpPr/>
        <p:nvPr/>
      </p:nvGrpSpPr>
      <p:grpSpPr>
        <a:xfrm>
          <a:off x="0" y="0"/>
          <a:ext cx="0" cy="0"/>
          <a:chOff x="0" y="0"/>
          <a:chExt cx="0" cy="0"/>
        </a:xfrm>
      </p:grpSpPr>
      <p:sp>
        <p:nvSpPr>
          <p:cNvPr id="3" name="Picture Placeholder 14"/>
          <p:cNvSpPr>
            <a:spLocks noGrp="1"/>
          </p:cNvSpPr>
          <p:nvPr>
            <p:ph type="pic" sz="quarter" idx="12" hasCustomPrompt="1"/>
          </p:nvPr>
        </p:nvSpPr>
        <p:spPr>
          <a:xfrm>
            <a:off x="4463850" y="1203351"/>
            <a:ext cx="4680181" cy="3940175"/>
          </a:xfrm>
          <a:custGeom>
            <a:avLst/>
            <a:gdLst>
              <a:gd name="connsiteX0" fmla="*/ 0 w 5751512"/>
              <a:gd name="connsiteY0" fmla="*/ 0 h 3946525"/>
              <a:gd name="connsiteX1" fmla="*/ 5751512 w 5751512"/>
              <a:gd name="connsiteY1" fmla="*/ 0 h 3946525"/>
              <a:gd name="connsiteX2" fmla="*/ 5751512 w 5751512"/>
              <a:gd name="connsiteY2" fmla="*/ 3946525 h 3946525"/>
              <a:gd name="connsiteX3" fmla="*/ 0 w 5751512"/>
              <a:gd name="connsiteY3" fmla="*/ 3946525 h 3946525"/>
              <a:gd name="connsiteX4" fmla="*/ 0 w 5751512"/>
              <a:gd name="connsiteY4" fmla="*/ 0 h 3946525"/>
              <a:gd name="connsiteX0" fmla="*/ 3038929 w 5751512"/>
              <a:gd name="connsiteY0" fmla="*/ 145143 h 3946525"/>
              <a:gd name="connsiteX1" fmla="*/ 5751512 w 5751512"/>
              <a:gd name="connsiteY1" fmla="*/ 0 h 3946525"/>
              <a:gd name="connsiteX2" fmla="*/ 5751512 w 5751512"/>
              <a:gd name="connsiteY2" fmla="*/ 3946525 h 3946525"/>
              <a:gd name="connsiteX3" fmla="*/ 0 w 5751512"/>
              <a:gd name="connsiteY3" fmla="*/ 3946525 h 3946525"/>
              <a:gd name="connsiteX4" fmla="*/ 3038929 w 5751512"/>
              <a:gd name="connsiteY4" fmla="*/ 145143 h 3946525"/>
              <a:gd name="connsiteX0" fmla="*/ 3038929 w 5751512"/>
              <a:gd name="connsiteY0" fmla="*/ 145143 h 3946525"/>
              <a:gd name="connsiteX1" fmla="*/ 5751512 w 5751512"/>
              <a:gd name="connsiteY1" fmla="*/ 0 h 3946525"/>
              <a:gd name="connsiteX2" fmla="*/ 5751512 w 5751512"/>
              <a:gd name="connsiteY2" fmla="*/ 3946525 h 3946525"/>
              <a:gd name="connsiteX3" fmla="*/ 0 w 5751512"/>
              <a:gd name="connsiteY3" fmla="*/ 3946525 h 3946525"/>
              <a:gd name="connsiteX4" fmla="*/ 3038929 w 5751512"/>
              <a:gd name="connsiteY4" fmla="*/ 145143 h 3946525"/>
              <a:gd name="connsiteX0" fmla="*/ 3185476 w 5898059"/>
              <a:gd name="connsiteY0" fmla="*/ 145143 h 3946525"/>
              <a:gd name="connsiteX1" fmla="*/ 5898059 w 5898059"/>
              <a:gd name="connsiteY1" fmla="*/ 0 h 3946525"/>
              <a:gd name="connsiteX2" fmla="*/ 5898059 w 5898059"/>
              <a:gd name="connsiteY2" fmla="*/ 3946525 h 3946525"/>
              <a:gd name="connsiteX3" fmla="*/ 146547 w 5898059"/>
              <a:gd name="connsiteY3" fmla="*/ 3946525 h 3946525"/>
              <a:gd name="connsiteX4" fmla="*/ 3185476 w 5898059"/>
              <a:gd name="connsiteY4" fmla="*/ 145143 h 3946525"/>
              <a:gd name="connsiteX0" fmla="*/ 4670912 w 5779285"/>
              <a:gd name="connsiteY0" fmla="*/ 53092 h 3946525"/>
              <a:gd name="connsiteX1" fmla="*/ 5779285 w 5779285"/>
              <a:gd name="connsiteY1" fmla="*/ 0 h 3946525"/>
              <a:gd name="connsiteX2" fmla="*/ 5779285 w 5779285"/>
              <a:gd name="connsiteY2" fmla="*/ 3946525 h 3946525"/>
              <a:gd name="connsiteX3" fmla="*/ 27773 w 5779285"/>
              <a:gd name="connsiteY3" fmla="*/ 3946525 h 3946525"/>
              <a:gd name="connsiteX4" fmla="*/ 4670912 w 5779285"/>
              <a:gd name="connsiteY4" fmla="*/ 53092 h 3946525"/>
              <a:gd name="connsiteX0" fmla="*/ 4661785 w 5770158"/>
              <a:gd name="connsiteY0" fmla="*/ 53092 h 3946525"/>
              <a:gd name="connsiteX1" fmla="*/ 5770158 w 5770158"/>
              <a:gd name="connsiteY1" fmla="*/ 0 h 3946525"/>
              <a:gd name="connsiteX2" fmla="*/ 5770158 w 5770158"/>
              <a:gd name="connsiteY2" fmla="*/ 3946525 h 3946525"/>
              <a:gd name="connsiteX3" fmla="*/ 18646 w 5770158"/>
              <a:gd name="connsiteY3" fmla="*/ 3946525 h 3946525"/>
              <a:gd name="connsiteX4" fmla="*/ 4661785 w 5770158"/>
              <a:gd name="connsiteY4" fmla="*/ 53092 h 3946525"/>
              <a:gd name="connsiteX0" fmla="*/ 4357352 w 5465725"/>
              <a:gd name="connsiteY0" fmla="*/ 53092 h 3946525"/>
              <a:gd name="connsiteX1" fmla="*/ 5465725 w 5465725"/>
              <a:gd name="connsiteY1" fmla="*/ 0 h 3946525"/>
              <a:gd name="connsiteX2" fmla="*/ 5465725 w 5465725"/>
              <a:gd name="connsiteY2" fmla="*/ 3946525 h 3946525"/>
              <a:gd name="connsiteX3" fmla="*/ 21686 w 5465725"/>
              <a:gd name="connsiteY3" fmla="*/ 3936297 h 3946525"/>
              <a:gd name="connsiteX4" fmla="*/ 4357352 w 5465725"/>
              <a:gd name="connsiteY4" fmla="*/ 53092 h 3946525"/>
              <a:gd name="connsiteX0" fmla="*/ 4337247 w 5445620"/>
              <a:gd name="connsiteY0" fmla="*/ 53092 h 3946525"/>
              <a:gd name="connsiteX1" fmla="*/ 5445620 w 5445620"/>
              <a:gd name="connsiteY1" fmla="*/ 0 h 3946525"/>
              <a:gd name="connsiteX2" fmla="*/ 5445620 w 5445620"/>
              <a:gd name="connsiteY2" fmla="*/ 3946525 h 3946525"/>
              <a:gd name="connsiteX3" fmla="*/ 1581 w 5445620"/>
              <a:gd name="connsiteY3" fmla="*/ 3936297 h 3946525"/>
              <a:gd name="connsiteX4" fmla="*/ 4337247 w 5445620"/>
              <a:gd name="connsiteY4" fmla="*/ 53092 h 3946525"/>
              <a:gd name="connsiteX0" fmla="*/ 5432791 w 5444953"/>
              <a:gd name="connsiteY0" fmla="*/ 12179 h 3946525"/>
              <a:gd name="connsiteX1" fmla="*/ 5444953 w 5444953"/>
              <a:gd name="connsiteY1" fmla="*/ 0 h 3946525"/>
              <a:gd name="connsiteX2" fmla="*/ 5444953 w 5444953"/>
              <a:gd name="connsiteY2" fmla="*/ 3946525 h 3946525"/>
              <a:gd name="connsiteX3" fmla="*/ 914 w 5444953"/>
              <a:gd name="connsiteY3" fmla="*/ 3936297 h 3946525"/>
              <a:gd name="connsiteX4" fmla="*/ 5432791 w 5444953"/>
              <a:gd name="connsiteY4" fmla="*/ 12179 h 3946525"/>
              <a:gd name="connsiteX0" fmla="*/ 5433450 w 5445612"/>
              <a:gd name="connsiteY0" fmla="*/ 12179 h 3946525"/>
              <a:gd name="connsiteX1" fmla="*/ 5445612 w 5445612"/>
              <a:gd name="connsiteY1" fmla="*/ 0 h 3946525"/>
              <a:gd name="connsiteX2" fmla="*/ 5445612 w 5445612"/>
              <a:gd name="connsiteY2" fmla="*/ 3946525 h 3946525"/>
              <a:gd name="connsiteX3" fmla="*/ 1573 w 5445612"/>
              <a:gd name="connsiteY3" fmla="*/ 3936297 h 3946525"/>
              <a:gd name="connsiteX4" fmla="*/ 5433450 w 5445612"/>
              <a:gd name="connsiteY4" fmla="*/ 12179 h 3946525"/>
              <a:gd name="connsiteX0" fmla="*/ 5380034 w 5392196"/>
              <a:gd name="connsiteY0" fmla="*/ 12179 h 3946525"/>
              <a:gd name="connsiteX1" fmla="*/ 5392196 w 5392196"/>
              <a:gd name="connsiteY1" fmla="*/ 0 h 3946525"/>
              <a:gd name="connsiteX2" fmla="*/ 5392196 w 5392196"/>
              <a:gd name="connsiteY2" fmla="*/ 3946525 h 3946525"/>
              <a:gd name="connsiteX3" fmla="*/ 1631 w 5392196"/>
              <a:gd name="connsiteY3" fmla="*/ 3721509 h 3946525"/>
              <a:gd name="connsiteX4" fmla="*/ 5380034 w 5392196"/>
              <a:gd name="connsiteY4" fmla="*/ 12179 h 3946525"/>
              <a:gd name="connsiteX0" fmla="*/ 5420095 w 5432257"/>
              <a:gd name="connsiteY0" fmla="*/ 12179 h 3946525"/>
              <a:gd name="connsiteX1" fmla="*/ 5432257 w 5432257"/>
              <a:gd name="connsiteY1" fmla="*/ 0 h 3946525"/>
              <a:gd name="connsiteX2" fmla="*/ 5432257 w 5432257"/>
              <a:gd name="connsiteY2" fmla="*/ 3946525 h 3946525"/>
              <a:gd name="connsiteX3" fmla="*/ 1587 w 5432257"/>
              <a:gd name="connsiteY3" fmla="*/ 3946525 h 3946525"/>
              <a:gd name="connsiteX4" fmla="*/ 5420095 w 5432257"/>
              <a:gd name="connsiteY4" fmla="*/ 12179 h 3946525"/>
              <a:gd name="connsiteX0" fmla="*/ 5420095 w 5432257"/>
              <a:gd name="connsiteY0" fmla="*/ 12179 h 3946525"/>
              <a:gd name="connsiteX1" fmla="*/ 5432257 w 5432257"/>
              <a:gd name="connsiteY1" fmla="*/ 0 h 3946525"/>
              <a:gd name="connsiteX2" fmla="*/ 5432257 w 5432257"/>
              <a:gd name="connsiteY2" fmla="*/ 3946525 h 3946525"/>
              <a:gd name="connsiteX3" fmla="*/ 1587 w 5432257"/>
              <a:gd name="connsiteY3" fmla="*/ 3946525 h 3946525"/>
              <a:gd name="connsiteX4" fmla="*/ 5420095 w 5432257"/>
              <a:gd name="connsiteY4" fmla="*/ 12179 h 3946525"/>
              <a:gd name="connsiteX0" fmla="*/ 5420024 w 5432186"/>
              <a:gd name="connsiteY0" fmla="*/ 12179 h 3946525"/>
              <a:gd name="connsiteX1" fmla="*/ 5432186 w 5432186"/>
              <a:gd name="connsiteY1" fmla="*/ 0 h 3946525"/>
              <a:gd name="connsiteX2" fmla="*/ 5432186 w 5432186"/>
              <a:gd name="connsiteY2" fmla="*/ 3946525 h 3946525"/>
              <a:gd name="connsiteX3" fmla="*/ 1516 w 5432186"/>
              <a:gd name="connsiteY3" fmla="*/ 3946525 h 3946525"/>
              <a:gd name="connsiteX4" fmla="*/ 5420024 w 5432186"/>
              <a:gd name="connsiteY4" fmla="*/ 12179 h 3946525"/>
              <a:gd name="connsiteX0" fmla="*/ 5464554 w 5476716"/>
              <a:gd name="connsiteY0" fmla="*/ 12179 h 3946525"/>
              <a:gd name="connsiteX1" fmla="*/ 5476716 w 5476716"/>
              <a:gd name="connsiteY1" fmla="*/ 0 h 3946525"/>
              <a:gd name="connsiteX2" fmla="*/ 5476716 w 5476716"/>
              <a:gd name="connsiteY2" fmla="*/ 3946525 h 3946525"/>
              <a:gd name="connsiteX3" fmla="*/ 1474 w 5476716"/>
              <a:gd name="connsiteY3" fmla="*/ 3946525 h 3946525"/>
              <a:gd name="connsiteX4" fmla="*/ 5464554 w 5476716"/>
              <a:gd name="connsiteY4" fmla="*/ 12179 h 3946525"/>
              <a:gd name="connsiteX0" fmla="*/ 5463080 w 5475242"/>
              <a:gd name="connsiteY0" fmla="*/ 12179 h 3946525"/>
              <a:gd name="connsiteX1" fmla="*/ 5475242 w 5475242"/>
              <a:gd name="connsiteY1" fmla="*/ 0 h 3946525"/>
              <a:gd name="connsiteX2" fmla="*/ 5475242 w 5475242"/>
              <a:gd name="connsiteY2" fmla="*/ 3946525 h 3946525"/>
              <a:gd name="connsiteX3" fmla="*/ 0 w 5475242"/>
              <a:gd name="connsiteY3" fmla="*/ 3946525 h 3946525"/>
              <a:gd name="connsiteX4" fmla="*/ 5463080 w 5475242"/>
              <a:gd name="connsiteY4" fmla="*/ 12179 h 394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242" h="3946525">
                <a:moveTo>
                  <a:pt x="5463080" y="12179"/>
                </a:moveTo>
                <a:lnTo>
                  <a:pt x="5475242" y="0"/>
                </a:lnTo>
                <a:lnTo>
                  <a:pt x="5475242" y="3946525"/>
                </a:lnTo>
                <a:lnTo>
                  <a:pt x="0" y="3946525"/>
                </a:lnTo>
                <a:cubicBezTo>
                  <a:pt x="282730" y="2678807"/>
                  <a:pt x="1479627" y="206377"/>
                  <a:pt x="5463080" y="12179"/>
                </a:cubicBezTo>
                <a:close/>
              </a:path>
            </a:pathLst>
          </a:custGeom>
          <a:noFill/>
        </p:spPr>
        <p:txBody>
          <a:bodyPr vert="horz" lIns="0" tIns="0" rIns="0" bIns="0" anchor="ctr" anchorCtr="1"/>
          <a:lstStyle>
            <a:lvl1pPr marL="0" indent="0" algn="r">
              <a:buNone/>
              <a:defRPr sz="1300">
                <a:solidFill>
                  <a:srgbClr val="00A7B5"/>
                </a:solidFill>
              </a:defRPr>
            </a:lvl1pPr>
          </a:lstStyle>
          <a:p>
            <a:r>
              <a:rPr lang="en-US" dirty="0"/>
              <a:t>Click icon to insert photo</a:t>
            </a:r>
          </a:p>
        </p:txBody>
      </p:sp>
      <p:sp>
        <p:nvSpPr>
          <p:cNvPr id="7"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©2021 Grant Thornton Srbija. All rights reserved.</a:t>
            </a:r>
            <a:endParaRPr lang="en-GB" sz="600" dirty="0">
              <a:solidFill>
                <a:schemeClr val="tx1"/>
              </a:solidFill>
            </a:endParaRPr>
          </a:p>
        </p:txBody>
      </p:sp>
      <p:cxnSp>
        <p:nvCxnSpPr>
          <p:cNvPr id="8" name="Straight Connector 7"/>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1"/>
          <p:cNvSpPr>
            <a:spLocks noGrp="1"/>
          </p:cNvSpPr>
          <p:nvPr>
            <p:ph type="body" sz="quarter" idx="10" hasCustomPrompt="1"/>
          </p:nvPr>
        </p:nvSpPr>
        <p:spPr>
          <a:xfrm>
            <a:off x="470699" y="3307105"/>
            <a:ext cx="4029864" cy="367445"/>
          </a:xfrm>
          <a:prstGeom prst="rect">
            <a:avLst/>
          </a:prstGeom>
        </p:spPr>
        <p:txBody>
          <a:bodyPr vert="horz" lIns="0" tIns="45698" rIns="91396" bIns="45698"/>
          <a:lstStyle>
            <a:lvl1pPr marL="0" indent="0">
              <a:buNone/>
              <a:defRPr sz="2000" b="1">
                <a:solidFill>
                  <a:srgbClr val="00A7B5"/>
                </a:solidFill>
              </a:defRPr>
            </a:lvl1pPr>
          </a:lstStyle>
          <a:p>
            <a:pPr lvl="0"/>
            <a:r>
              <a:rPr lang="en-US" dirty="0"/>
              <a:t>Click to add name</a:t>
            </a:r>
          </a:p>
        </p:txBody>
      </p:sp>
      <p:sp>
        <p:nvSpPr>
          <p:cNvPr id="12" name="Text Placeholder 21"/>
          <p:cNvSpPr>
            <a:spLocks noGrp="1"/>
          </p:cNvSpPr>
          <p:nvPr>
            <p:ph type="body" sz="quarter" idx="11" hasCustomPrompt="1"/>
          </p:nvPr>
        </p:nvSpPr>
        <p:spPr>
          <a:xfrm>
            <a:off x="468313" y="3718560"/>
            <a:ext cx="4032250" cy="399414"/>
          </a:xfrm>
          <a:prstGeom prst="rect">
            <a:avLst/>
          </a:prstGeom>
        </p:spPr>
        <p:txBody>
          <a:bodyPr vert="horz" lIns="0" tIns="45698" rIns="91396" bIns="45698"/>
          <a:lstStyle>
            <a:lvl1pPr marL="0" indent="0">
              <a:buNone/>
              <a:defRPr sz="1800" baseline="0">
                <a:solidFill>
                  <a:srgbClr val="00A7B5"/>
                </a:solidFill>
              </a:defRPr>
            </a:lvl1pPr>
          </a:lstStyle>
          <a:p>
            <a:pPr lvl="0"/>
            <a:r>
              <a:rPr lang="en-US" dirty="0"/>
              <a:t>Click to add position or firm</a:t>
            </a:r>
          </a:p>
        </p:txBody>
      </p:sp>
      <p:sp>
        <p:nvSpPr>
          <p:cNvPr id="14" name="Text Placeholder 3"/>
          <p:cNvSpPr>
            <a:spLocks noGrp="1"/>
          </p:cNvSpPr>
          <p:nvPr>
            <p:ph type="body" sz="quarter" idx="13" hasCustomPrompt="1"/>
          </p:nvPr>
        </p:nvSpPr>
        <p:spPr>
          <a:xfrm>
            <a:off x="474621" y="1359603"/>
            <a:ext cx="4025944" cy="1140712"/>
          </a:xfrm>
          <a:prstGeom prst="rect">
            <a:avLst/>
          </a:prstGeom>
        </p:spPr>
        <p:txBody>
          <a:bodyPr vert="horz" lIns="0" tIns="0" rIns="0" bIns="0"/>
          <a:lstStyle>
            <a:lvl1pPr marL="0" indent="0">
              <a:lnSpc>
                <a:spcPts val="4000"/>
              </a:lnSpc>
              <a:spcBef>
                <a:spcPts val="0"/>
              </a:spcBef>
              <a:buNone/>
              <a:defRPr sz="3000" b="1">
                <a:solidFill>
                  <a:srgbClr val="4F2D7F"/>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here to add </a:t>
            </a:r>
            <a:br>
              <a:rPr lang="en-US" dirty="0"/>
            </a:br>
            <a:r>
              <a:rPr lang="en-US" dirty="0"/>
              <a:t>title on this slide</a:t>
            </a:r>
          </a:p>
        </p:txBody>
      </p:sp>
      <p:pic>
        <p:nvPicPr>
          <p:cNvPr id="13" name="GTLogoNoTag" hidden="1">
            <a:extLst>
              <a:ext uri="{FF2B5EF4-FFF2-40B4-BE49-F238E27FC236}">
                <a16:creationId xmlns:a16="http://schemas.microsoft.com/office/drawing/2014/main" id="{0DEFB368-B217-4A16-9BFE-6CA85D72D845}"/>
              </a:ext>
            </a:extLst>
          </p:cNvPr>
          <p:cNvPicPr>
            <a:picLocks noChangeAspect="1"/>
          </p:cNvPicPr>
          <p:nvPr userDrawn="1"/>
        </p:nvPicPr>
        <p:blipFill>
          <a:blip r:embed="rId2"/>
          <a:stretch>
            <a:fillRect/>
          </a:stretch>
        </p:blipFill>
        <p:spPr>
          <a:xfrm>
            <a:off x="449390" y="426050"/>
            <a:ext cx="1961941" cy="638130"/>
          </a:xfrm>
          <a:prstGeom prst="rect">
            <a:avLst/>
          </a:prstGeom>
        </p:spPr>
      </p:pic>
      <p:pic>
        <p:nvPicPr>
          <p:cNvPr id="15" name="GTLogo">
            <a:extLst>
              <a:ext uri="{FF2B5EF4-FFF2-40B4-BE49-F238E27FC236}">
                <a16:creationId xmlns:a16="http://schemas.microsoft.com/office/drawing/2014/main" id="{547AA1F9-2774-4D2A-A381-14A9D777C21F}"/>
              </a:ext>
            </a:extLst>
          </p:cNvPr>
          <p:cNvPicPr>
            <a:picLocks noChangeAspect="1"/>
          </p:cNvPicPr>
          <p:nvPr userDrawn="1"/>
        </p:nvPicPr>
        <p:blipFill>
          <a:blip r:embed="rId3"/>
          <a:stretch>
            <a:fillRect/>
          </a:stretch>
        </p:blipFill>
        <p:spPr>
          <a:xfrm>
            <a:off x="449390" y="426050"/>
            <a:ext cx="1961941" cy="638130"/>
          </a:xfrm>
          <a:prstGeom prst="rect">
            <a:avLst/>
          </a:prstGeom>
        </p:spPr>
      </p:pic>
      <p:sp>
        <p:nvSpPr>
          <p:cNvPr id="10" name="Rectangle 9">
            <a:extLst>
              <a:ext uri="{FF2B5EF4-FFF2-40B4-BE49-F238E27FC236}">
                <a16:creationId xmlns:a16="http://schemas.microsoft.com/office/drawing/2014/main" id="{F74FF79F-7CEA-4ED5-811E-3F2D167F5D4D}"/>
              </a:ext>
            </a:extLst>
          </p:cNvPr>
          <p:cNvSpPr/>
          <p:nvPr userDrawn="1"/>
        </p:nvSpPr>
        <p:spPr>
          <a:xfrm>
            <a:off x="9220200" y="0"/>
            <a:ext cx="1466850" cy="185166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t"/>
          <a:lstStyle/>
          <a:p>
            <a:pPr marL="0" marR="0" lvl="0" indent="0" algn="l" defTabSz="456938" rtl="0" eaLnBrk="1" fontAlgn="auto" latinLnBrk="0" hangingPunct="1">
              <a:lnSpc>
                <a:spcPct val="100000"/>
              </a:lnSpc>
              <a:spcBef>
                <a:spcPts val="0"/>
              </a:spcBef>
              <a:spcAft>
                <a:spcPts val="600"/>
              </a:spcAft>
              <a:buClrTx/>
              <a:buSzTx/>
              <a:buFontTx/>
              <a:buNone/>
              <a:tabLst/>
              <a:defRPr/>
            </a:pPr>
            <a:r>
              <a:rPr lang="en-GB" sz="800" b="1" dirty="0"/>
              <a:t>PHOTO </a:t>
            </a:r>
            <a:br>
              <a:rPr lang="en-GB" sz="800" b="1" dirty="0"/>
            </a:br>
            <a:r>
              <a:rPr lang="en-GB" sz="800" b="1" dirty="0"/>
              <a:t>COVER OPTION </a:t>
            </a:r>
          </a:p>
          <a:p>
            <a:pPr lvl="0">
              <a:spcAft>
                <a:spcPts val="600"/>
              </a:spcAft>
            </a:pPr>
            <a:r>
              <a:rPr lang="en-GB" sz="800" b="0" dirty="0"/>
              <a:t>To insert a photo click on the image frame and then insert your photo using the </a:t>
            </a:r>
            <a:r>
              <a:rPr lang="en-GB" sz="800" b="0" dirty="0" err="1"/>
              <a:t>BrandCentral</a:t>
            </a:r>
            <a:r>
              <a:rPr lang="en-GB" sz="800" b="0" dirty="0"/>
              <a:t> button on your toolbar.</a:t>
            </a:r>
          </a:p>
          <a:p>
            <a:pPr lvl="0">
              <a:spcAft>
                <a:spcPts val="600"/>
              </a:spcAft>
            </a:pPr>
            <a:r>
              <a:rPr lang="en-GB" sz="800" b="0" dirty="0"/>
              <a:t>To scale, crop and move the photo, right click and choose the crop tool. You can now scale and move the photo to the desired position.</a:t>
            </a:r>
          </a:p>
        </p:txBody>
      </p:sp>
    </p:spTree>
    <p:extLst>
      <p:ext uri="{BB962C8B-B14F-4D97-AF65-F5344CB8AC3E}">
        <p14:creationId xmlns:p14="http://schemas.microsoft.com/office/powerpoint/2010/main" val="3708722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1" y="1466850"/>
            <a:ext cx="8206318" cy="3228976"/>
          </a:xfrm>
          <a:solidFill>
            <a:schemeClr val="accent1"/>
          </a:solidFill>
        </p:spPr>
        <p:txBody>
          <a:bodyPr lIns="71967" tIns="71967" rIns="71967"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12873672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3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1326082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6420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1" y="1466850"/>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2134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50"/>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50"/>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7962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50"/>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1"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2"/>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15" name="Freeform 9"/>
          <p:cNvSpPr>
            <a:spLocks noEditPoints="1"/>
          </p:cNvSpPr>
          <p:nvPr userDrawn="1"/>
        </p:nvSpPr>
        <p:spPr bwMode="auto">
          <a:xfrm>
            <a:off x="6535738" y="4140205"/>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3" name="Slide Number Placeholder 2"/>
          <p:cNvSpPr>
            <a:spLocks noGrp="1"/>
          </p:cNvSpPr>
          <p:nvPr>
            <p:ph type="sldNum" sz="quarter" idx="17"/>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02681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2"/>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dirty="0">
              <a:solidFill>
                <a:prstClr val="white"/>
              </a:solidFill>
            </a:endParaRPr>
          </a:p>
        </p:txBody>
      </p:sp>
      <p:sp>
        <p:nvSpPr>
          <p:cNvPr id="8" name="Picture Placeholder 7"/>
          <p:cNvSpPr>
            <a:spLocks noGrp="1"/>
          </p:cNvSpPr>
          <p:nvPr>
            <p:ph type="pic" sz="quarter" idx="17" hasCustomPrompt="1"/>
          </p:nvPr>
        </p:nvSpPr>
        <p:spPr>
          <a:xfrm>
            <a:off x="468318" y="1466851"/>
            <a:ext cx="3989387" cy="3228974"/>
          </a:xfrm>
          <a:noFill/>
        </p:spPr>
        <p:txBody>
          <a:bodyPr anchor="ctr" anchorCtr="1"/>
          <a:lstStyle>
            <a:lvl1pPr marL="0" marR="0" indent="0" algn="l" defTabSz="457142"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7142"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9"/>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dirty="0">
              <a:solidFill>
                <a:prstClr val="black"/>
              </a:solidFill>
            </a:endParaRPr>
          </a:p>
        </p:txBody>
      </p:sp>
      <p:grpSp>
        <p:nvGrpSpPr>
          <p:cNvPr id="6" name="Group 8"/>
          <p:cNvGrpSpPr>
            <a:grpSpLocks noChangeAspect="1"/>
          </p:cNvGrpSpPr>
          <p:nvPr userDrawn="1"/>
        </p:nvGrpSpPr>
        <p:grpSpPr bwMode="auto">
          <a:xfrm>
            <a:off x="6475413" y="4264026"/>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a:endParaRPr lang="en-GB">
                <a:solidFill>
                  <a:prstClr val="black"/>
                </a:solidFill>
              </a:endParaRPr>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142"/>
              <a:endParaRPr lang="en-GB">
                <a:solidFill>
                  <a:prstClr val="black"/>
                </a:solidFill>
              </a:endParaRPr>
            </a:p>
          </p:txBody>
        </p:sp>
      </p:grpSp>
      <p:sp>
        <p:nvSpPr>
          <p:cNvPr id="11" name="Text Placeholder 4"/>
          <p:cNvSpPr>
            <a:spLocks noGrp="1"/>
          </p:cNvSpPr>
          <p:nvPr>
            <p:ph type="body" sz="quarter" idx="18"/>
          </p:nvPr>
        </p:nvSpPr>
        <p:spPr>
          <a:xfrm>
            <a:off x="4679950" y="1466849"/>
            <a:ext cx="3995738" cy="3228975"/>
          </a:xfrm>
          <a:noFill/>
        </p:spPr>
        <p:txBody>
          <a:bodyPr lIns="71993" tIns="71993" rIns="71993" bIns="71993"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8155733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74" y="1466853"/>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53"/>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75014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7142"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8986997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US" dirty="0">
              <a:solidFill>
                <a:prstClr val="white"/>
              </a:solidFill>
            </a:endParaRPr>
          </a:p>
        </p:txBody>
      </p:sp>
      <p:sp>
        <p:nvSpPr>
          <p:cNvPr id="10" name="Text Placeholder 4"/>
          <p:cNvSpPr>
            <a:spLocks noGrp="1"/>
          </p:cNvSpPr>
          <p:nvPr>
            <p:ph type="body" sz="quarter" idx="18"/>
          </p:nvPr>
        </p:nvSpPr>
        <p:spPr>
          <a:xfrm>
            <a:off x="0" y="2"/>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01"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14" name="Freeform 9"/>
          <p:cNvSpPr>
            <a:spLocks noEditPoints="1"/>
          </p:cNvSpPr>
          <p:nvPr userDrawn="1"/>
        </p:nvSpPr>
        <p:spPr bwMode="auto">
          <a:xfrm>
            <a:off x="4318001"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871075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lour Curved Photo">
    <p:spTree>
      <p:nvGrpSpPr>
        <p:cNvPr id="1" name=""/>
        <p:cNvGrpSpPr/>
        <p:nvPr/>
      </p:nvGrpSpPr>
      <p:grpSpPr>
        <a:xfrm>
          <a:off x="0" y="0"/>
          <a:ext cx="0" cy="0"/>
          <a:chOff x="0" y="0"/>
          <a:chExt cx="0" cy="0"/>
        </a:xfrm>
      </p:grpSpPr>
      <p:sp>
        <p:nvSpPr>
          <p:cNvPr id="5"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©2021 Grant Thornton Srbija. All rights reserved.</a:t>
            </a:r>
            <a:endParaRPr lang="en-GB" sz="600" dirty="0">
              <a:solidFill>
                <a:schemeClr val="tx1"/>
              </a:solidFill>
            </a:endParaRPr>
          </a:p>
        </p:txBody>
      </p:sp>
      <p:cxnSp>
        <p:nvCxnSpPr>
          <p:cNvPr id="6" name="Straight Connector 5"/>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8" name="Rectangle 1"/>
          <p:cNvSpPr/>
          <p:nvPr userDrawn="1"/>
        </p:nvSpPr>
        <p:spPr>
          <a:xfrm>
            <a:off x="4457701" y="1203325"/>
            <a:ext cx="4686300" cy="3962400"/>
          </a:xfrm>
          <a:custGeom>
            <a:avLst/>
            <a:gdLst>
              <a:gd name="connsiteX0" fmla="*/ 0 w 5143500"/>
              <a:gd name="connsiteY0" fmla="*/ 0 h 5143500"/>
              <a:gd name="connsiteX1" fmla="*/ 5143500 w 5143500"/>
              <a:gd name="connsiteY1" fmla="*/ 0 h 5143500"/>
              <a:gd name="connsiteX2" fmla="*/ 5143500 w 5143500"/>
              <a:gd name="connsiteY2" fmla="*/ 5143500 h 5143500"/>
              <a:gd name="connsiteX3" fmla="*/ 0 w 5143500"/>
              <a:gd name="connsiteY3" fmla="*/ 5143500 h 5143500"/>
              <a:gd name="connsiteX4" fmla="*/ 0 w 5143500"/>
              <a:gd name="connsiteY4" fmla="*/ 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8254 w 5144754"/>
              <a:gd name="connsiteY0" fmla="*/ 2006600 h 5143500"/>
              <a:gd name="connsiteX1" fmla="*/ 5144754 w 5144754"/>
              <a:gd name="connsiteY1" fmla="*/ 0 h 5143500"/>
              <a:gd name="connsiteX2" fmla="*/ 5144754 w 5144754"/>
              <a:gd name="connsiteY2" fmla="*/ 5143500 h 5143500"/>
              <a:gd name="connsiteX3" fmla="*/ 1254 w 5144754"/>
              <a:gd name="connsiteY3" fmla="*/ 5143500 h 5143500"/>
              <a:gd name="connsiteX4" fmla="*/ 1398254 w 5144754"/>
              <a:gd name="connsiteY4" fmla="*/ 2006600 h 5143500"/>
              <a:gd name="connsiteX0" fmla="*/ 1419236 w 5165736"/>
              <a:gd name="connsiteY0" fmla="*/ 2006600 h 5143500"/>
              <a:gd name="connsiteX1" fmla="*/ 5165736 w 5165736"/>
              <a:gd name="connsiteY1" fmla="*/ 0 h 5143500"/>
              <a:gd name="connsiteX2" fmla="*/ 5165736 w 5165736"/>
              <a:gd name="connsiteY2" fmla="*/ 5143500 h 5143500"/>
              <a:gd name="connsiteX3" fmla="*/ 22236 w 5165736"/>
              <a:gd name="connsiteY3" fmla="*/ 5143500 h 5143500"/>
              <a:gd name="connsiteX4" fmla="*/ 1419236 w 5165736"/>
              <a:gd name="connsiteY4" fmla="*/ 2006600 h 5143500"/>
              <a:gd name="connsiteX0" fmla="*/ 1397354 w 5143854"/>
              <a:gd name="connsiteY0" fmla="*/ 2006600 h 5143500"/>
              <a:gd name="connsiteX1" fmla="*/ 5143854 w 5143854"/>
              <a:gd name="connsiteY1" fmla="*/ 0 h 5143500"/>
              <a:gd name="connsiteX2" fmla="*/ 5143854 w 5143854"/>
              <a:gd name="connsiteY2" fmla="*/ 5143500 h 5143500"/>
              <a:gd name="connsiteX3" fmla="*/ 354 w 5143854"/>
              <a:gd name="connsiteY3" fmla="*/ 5143500 h 5143500"/>
              <a:gd name="connsiteX4" fmla="*/ 1397354 w 5143854"/>
              <a:gd name="connsiteY4" fmla="*/ 2006600 h 5143500"/>
              <a:gd name="connsiteX0" fmla="*/ 1397354 w 5143854"/>
              <a:gd name="connsiteY0" fmla="*/ 2006600 h 5143500"/>
              <a:gd name="connsiteX1" fmla="*/ 5143854 w 5143854"/>
              <a:gd name="connsiteY1" fmla="*/ 0 h 5143500"/>
              <a:gd name="connsiteX2" fmla="*/ 5143854 w 5143854"/>
              <a:gd name="connsiteY2" fmla="*/ 5143500 h 5143500"/>
              <a:gd name="connsiteX3" fmla="*/ 354 w 5143854"/>
              <a:gd name="connsiteY3" fmla="*/ 5143500 h 5143500"/>
              <a:gd name="connsiteX4" fmla="*/ 1397354 w 5143854"/>
              <a:gd name="connsiteY4" fmla="*/ 2006600 h 5143500"/>
              <a:gd name="connsiteX0" fmla="*/ 1397354 w 5143854"/>
              <a:gd name="connsiteY0" fmla="*/ 2006600 h 5143500"/>
              <a:gd name="connsiteX1" fmla="*/ 5143854 w 5143854"/>
              <a:gd name="connsiteY1" fmla="*/ 0 h 5143500"/>
              <a:gd name="connsiteX2" fmla="*/ 5143854 w 5143854"/>
              <a:gd name="connsiteY2" fmla="*/ 5143500 h 5143500"/>
              <a:gd name="connsiteX3" fmla="*/ 354 w 5143854"/>
              <a:gd name="connsiteY3" fmla="*/ 5143500 h 5143500"/>
              <a:gd name="connsiteX4" fmla="*/ 1397354 w 5143854"/>
              <a:gd name="connsiteY4" fmla="*/ 2006600 h 5143500"/>
              <a:gd name="connsiteX0" fmla="*/ 1397354 w 5143854"/>
              <a:gd name="connsiteY0" fmla="*/ 2006600 h 5143500"/>
              <a:gd name="connsiteX1" fmla="*/ 5143854 w 5143854"/>
              <a:gd name="connsiteY1" fmla="*/ 0 h 5143500"/>
              <a:gd name="connsiteX2" fmla="*/ 5143854 w 5143854"/>
              <a:gd name="connsiteY2" fmla="*/ 5143500 h 5143500"/>
              <a:gd name="connsiteX3" fmla="*/ 354 w 5143854"/>
              <a:gd name="connsiteY3" fmla="*/ 5143500 h 5143500"/>
              <a:gd name="connsiteX4" fmla="*/ 1397354 w 5143854"/>
              <a:gd name="connsiteY4" fmla="*/ 2006600 h 5143500"/>
              <a:gd name="connsiteX0" fmla="*/ 1600466 w 5143766"/>
              <a:gd name="connsiteY0" fmla="*/ 2120900 h 5143500"/>
              <a:gd name="connsiteX1" fmla="*/ 5143766 w 5143766"/>
              <a:gd name="connsiteY1" fmla="*/ 0 h 5143500"/>
              <a:gd name="connsiteX2" fmla="*/ 5143766 w 5143766"/>
              <a:gd name="connsiteY2" fmla="*/ 5143500 h 5143500"/>
              <a:gd name="connsiteX3" fmla="*/ 266 w 5143766"/>
              <a:gd name="connsiteY3" fmla="*/ 5143500 h 5143500"/>
              <a:gd name="connsiteX4" fmla="*/ 1600466 w 5143766"/>
              <a:gd name="connsiteY4" fmla="*/ 2120900 h 5143500"/>
              <a:gd name="connsiteX0" fmla="*/ 1435433 w 5143833"/>
              <a:gd name="connsiteY0" fmla="*/ 2159000 h 5143500"/>
              <a:gd name="connsiteX1" fmla="*/ 5143833 w 5143833"/>
              <a:gd name="connsiteY1" fmla="*/ 0 h 5143500"/>
              <a:gd name="connsiteX2" fmla="*/ 5143833 w 5143833"/>
              <a:gd name="connsiteY2" fmla="*/ 5143500 h 5143500"/>
              <a:gd name="connsiteX3" fmla="*/ 333 w 5143833"/>
              <a:gd name="connsiteY3" fmla="*/ 5143500 h 5143500"/>
              <a:gd name="connsiteX4" fmla="*/ 1435433 w 5143833"/>
              <a:gd name="connsiteY4" fmla="*/ 2159000 h 5143500"/>
              <a:gd name="connsiteX0" fmla="*/ 1435433 w 5143833"/>
              <a:gd name="connsiteY0" fmla="*/ 2159000 h 5143500"/>
              <a:gd name="connsiteX1" fmla="*/ 5143833 w 5143833"/>
              <a:gd name="connsiteY1" fmla="*/ 0 h 5143500"/>
              <a:gd name="connsiteX2" fmla="*/ 5143833 w 5143833"/>
              <a:gd name="connsiteY2" fmla="*/ 5143500 h 5143500"/>
              <a:gd name="connsiteX3" fmla="*/ 333 w 5143833"/>
              <a:gd name="connsiteY3" fmla="*/ 5143500 h 5143500"/>
              <a:gd name="connsiteX4" fmla="*/ 1435433 w 5143833"/>
              <a:gd name="connsiteY4" fmla="*/ 2159000 h 5143500"/>
              <a:gd name="connsiteX0" fmla="*/ 1435433 w 5143833"/>
              <a:gd name="connsiteY0" fmla="*/ 2159000 h 5143500"/>
              <a:gd name="connsiteX1" fmla="*/ 5143833 w 5143833"/>
              <a:gd name="connsiteY1" fmla="*/ 0 h 5143500"/>
              <a:gd name="connsiteX2" fmla="*/ 5143833 w 5143833"/>
              <a:gd name="connsiteY2" fmla="*/ 5143500 h 5143500"/>
              <a:gd name="connsiteX3" fmla="*/ 1105234 w 5143833"/>
              <a:gd name="connsiteY3" fmla="*/ 5143500 h 5143500"/>
              <a:gd name="connsiteX4" fmla="*/ 333 w 5143833"/>
              <a:gd name="connsiteY4" fmla="*/ 5143500 h 5143500"/>
              <a:gd name="connsiteX5" fmla="*/ 1435433 w 5143833"/>
              <a:gd name="connsiteY5" fmla="*/ 2159000 h 5143500"/>
              <a:gd name="connsiteX0" fmla="*/ 487278 w 4195678"/>
              <a:gd name="connsiteY0" fmla="*/ 2159000 h 5168900"/>
              <a:gd name="connsiteX1" fmla="*/ 4195678 w 4195678"/>
              <a:gd name="connsiteY1" fmla="*/ 0 h 5168900"/>
              <a:gd name="connsiteX2" fmla="*/ 4195678 w 4195678"/>
              <a:gd name="connsiteY2" fmla="*/ 5143500 h 5168900"/>
              <a:gd name="connsiteX3" fmla="*/ 157079 w 4195678"/>
              <a:gd name="connsiteY3" fmla="*/ 5143500 h 5168900"/>
              <a:gd name="connsiteX4" fmla="*/ 144378 w 4195678"/>
              <a:gd name="connsiteY4" fmla="*/ 5168900 h 5168900"/>
              <a:gd name="connsiteX5" fmla="*/ 487278 w 4195678"/>
              <a:gd name="connsiteY5" fmla="*/ 2159000 h 5168900"/>
              <a:gd name="connsiteX0" fmla="*/ 928533 w 4636933"/>
              <a:gd name="connsiteY0" fmla="*/ 2159000 h 5181600"/>
              <a:gd name="connsiteX1" fmla="*/ 4636933 w 4636933"/>
              <a:gd name="connsiteY1" fmla="*/ 0 h 5181600"/>
              <a:gd name="connsiteX2" fmla="*/ 4636933 w 4636933"/>
              <a:gd name="connsiteY2" fmla="*/ 5143500 h 5181600"/>
              <a:gd name="connsiteX3" fmla="*/ 598334 w 4636933"/>
              <a:gd name="connsiteY3" fmla="*/ 5143500 h 5181600"/>
              <a:gd name="connsiteX4" fmla="*/ 1433 w 4636933"/>
              <a:gd name="connsiteY4" fmla="*/ 5181600 h 5181600"/>
              <a:gd name="connsiteX5" fmla="*/ 928533 w 4636933"/>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5" fmla="*/ 927100 w 4635500"/>
              <a:gd name="connsiteY5" fmla="*/ 2159000 h 5143500"/>
              <a:gd name="connsiteX0" fmla="*/ 0 w 4635500"/>
              <a:gd name="connsiteY0" fmla="*/ 51435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0" fmla="*/ 0 w 4635500"/>
              <a:gd name="connsiteY0" fmla="*/ 51435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0" fmla="*/ 0 w 4635500"/>
              <a:gd name="connsiteY0" fmla="*/ 5145147 h 5145147"/>
              <a:gd name="connsiteX1" fmla="*/ 4635500 w 4635500"/>
              <a:gd name="connsiteY1" fmla="*/ 1647 h 5145147"/>
              <a:gd name="connsiteX2" fmla="*/ 4635500 w 4635500"/>
              <a:gd name="connsiteY2" fmla="*/ 5145147 h 5145147"/>
              <a:gd name="connsiteX3" fmla="*/ 596901 w 4635500"/>
              <a:gd name="connsiteY3" fmla="*/ 5145147 h 5145147"/>
              <a:gd name="connsiteX4" fmla="*/ 0 w 4635500"/>
              <a:gd name="connsiteY4" fmla="*/ 5145147 h 5145147"/>
              <a:gd name="connsiteX0" fmla="*/ 0 w 4635500"/>
              <a:gd name="connsiteY0" fmla="*/ 51435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0" fmla="*/ 0 w 4635500"/>
              <a:gd name="connsiteY0" fmla="*/ 51435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0" fmla="*/ 0 w 4457700"/>
              <a:gd name="connsiteY0" fmla="*/ 5143500 h 5143500"/>
              <a:gd name="connsiteX1" fmla="*/ 4457700 w 4457700"/>
              <a:gd name="connsiteY1" fmla="*/ 0 h 5143500"/>
              <a:gd name="connsiteX2" fmla="*/ 4457700 w 4457700"/>
              <a:gd name="connsiteY2" fmla="*/ 5143500 h 5143500"/>
              <a:gd name="connsiteX3" fmla="*/ 419101 w 4457700"/>
              <a:gd name="connsiteY3" fmla="*/ 5143500 h 5143500"/>
              <a:gd name="connsiteX4" fmla="*/ 0 w 4457700"/>
              <a:gd name="connsiteY4" fmla="*/ 5143500 h 5143500"/>
              <a:gd name="connsiteX0" fmla="*/ 0 w 4610100"/>
              <a:gd name="connsiteY0" fmla="*/ 5156200 h 5156200"/>
              <a:gd name="connsiteX1" fmla="*/ 4610100 w 4610100"/>
              <a:gd name="connsiteY1" fmla="*/ 0 h 5156200"/>
              <a:gd name="connsiteX2" fmla="*/ 4610100 w 4610100"/>
              <a:gd name="connsiteY2" fmla="*/ 5143500 h 5156200"/>
              <a:gd name="connsiteX3" fmla="*/ 571501 w 4610100"/>
              <a:gd name="connsiteY3" fmla="*/ 5143500 h 5156200"/>
              <a:gd name="connsiteX4" fmla="*/ 0 w 4610100"/>
              <a:gd name="connsiteY4" fmla="*/ 5156200 h 5156200"/>
              <a:gd name="connsiteX0" fmla="*/ 0 w 4610100"/>
              <a:gd name="connsiteY0" fmla="*/ 5156200 h 5156200"/>
              <a:gd name="connsiteX1" fmla="*/ 4610100 w 4610100"/>
              <a:gd name="connsiteY1" fmla="*/ 0 h 5156200"/>
              <a:gd name="connsiteX2" fmla="*/ 4610100 w 4610100"/>
              <a:gd name="connsiteY2" fmla="*/ 5143500 h 5156200"/>
              <a:gd name="connsiteX3" fmla="*/ 571501 w 4610100"/>
              <a:gd name="connsiteY3" fmla="*/ 5143500 h 5156200"/>
              <a:gd name="connsiteX4" fmla="*/ 0 w 4610100"/>
              <a:gd name="connsiteY4" fmla="*/ 5156200 h 5156200"/>
              <a:gd name="connsiteX0" fmla="*/ 0 w 4610100"/>
              <a:gd name="connsiteY0" fmla="*/ 5156200 h 5156200"/>
              <a:gd name="connsiteX1" fmla="*/ 4610100 w 4610100"/>
              <a:gd name="connsiteY1" fmla="*/ 0 h 5156200"/>
              <a:gd name="connsiteX2" fmla="*/ 4610100 w 4610100"/>
              <a:gd name="connsiteY2" fmla="*/ 5143500 h 5156200"/>
              <a:gd name="connsiteX3" fmla="*/ 571501 w 4610100"/>
              <a:gd name="connsiteY3" fmla="*/ 5143500 h 5156200"/>
              <a:gd name="connsiteX4" fmla="*/ 0 w 4610100"/>
              <a:gd name="connsiteY4" fmla="*/ 5156200 h 5156200"/>
              <a:gd name="connsiteX0" fmla="*/ 0 w 4610100"/>
              <a:gd name="connsiteY0" fmla="*/ 5130800 h 5143500"/>
              <a:gd name="connsiteX1" fmla="*/ 4610100 w 4610100"/>
              <a:gd name="connsiteY1" fmla="*/ 0 h 5143500"/>
              <a:gd name="connsiteX2" fmla="*/ 4610100 w 4610100"/>
              <a:gd name="connsiteY2" fmla="*/ 5143500 h 5143500"/>
              <a:gd name="connsiteX3" fmla="*/ 571501 w 4610100"/>
              <a:gd name="connsiteY3" fmla="*/ 5143500 h 5143500"/>
              <a:gd name="connsiteX4" fmla="*/ 0 w 4610100"/>
              <a:gd name="connsiteY4" fmla="*/ 5130800 h 5143500"/>
              <a:gd name="connsiteX0" fmla="*/ 0 w 4610100"/>
              <a:gd name="connsiteY0" fmla="*/ 5130800 h 5143500"/>
              <a:gd name="connsiteX1" fmla="*/ 4610100 w 4610100"/>
              <a:gd name="connsiteY1" fmla="*/ 0 h 5143500"/>
              <a:gd name="connsiteX2" fmla="*/ 4610100 w 4610100"/>
              <a:gd name="connsiteY2" fmla="*/ 5143500 h 5143500"/>
              <a:gd name="connsiteX3" fmla="*/ 571501 w 4610100"/>
              <a:gd name="connsiteY3" fmla="*/ 5143500 h 5143500"/>
              <a:gd name="connsiteX4" fmla="*/ 0 w 4610100"/>
              <a:gd name="connsiteY4" fmla="*/ 5130800 h 5143500"/>
              <a:gd name="connsiteX0" fmla="*/ 0 w 4610100"/>
              <a:gd name="connsiteY0" fmla="*/ 5130800 h 5143500"/>
              <a:gd name="connsiteX1" fmla="*/ 4610100 w 4610100"/>
              <a:gd name="connsiteY1" fmla="*/ 0 h 5143500"/>
              <a:gd name="connsiteX2" fmla="*/ 4610100 w 4610100"/>
              <a:gd name="connsiteY2" fmla="*/ 5143500 h 5143500"/>
              <a:gd name="connsiteX3" fmla="*/ 571501 w 4610100"/>
              <a:gd name="connsiteY3" fmla="*/ 5143500 h 5143500"/>
              <a:gd name="connsiteX4" fmla="*/ 0 w 4610100"/>
              <a:gd name="connsiteY4" fmla="*/ 51308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100" h="5143500">
                <a:moveTo>
                  <a:pt x="0" y="5130800"/>
                </a:moveTo>
                <a:cubicBezTo>
                  <a:pt x="653173" y="1169622"/>
                  <a:pt x="2987031" y="120528"/>
                  <a:pt x="4610100" y="0"/>
                </a:cubicBezTo>
                <a:lnTo>
                  <a:pt x="4610100" y="5143500"/>
                </a:lnTo>
                <a:lnTo>
                  <a:pt x="571501" y="5143500"/>
                </a:lnTo>
                <a:lnTo>
                  <a:pt x="0" y="5130800"/>
                </a:lnTo>
                <a:close/>
              </a:path>
            </a:pathLst>
          </a:custGeom>
          <a:solidFill>
            <a:srgbClr val="4F2D7F"/>
          </a:solidFill>
          <a:ln>
            <a:noFill/>
          </a:ln>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3" name="Text Placeholder 21"/>
          <p:cNvSpPr>
            <a:spLocks noGrp="1"/>
          </p:cNvSpPr>
          <p:nvPr>
            <p:ph type="body" sz="quarter" idx="10" hasCustomPrompt="1"/>
          </p:nvPr>
        </p:nvSpPr>
        <p:spPr>
          <a:xfrm>
            <a:off x="470699" y="3307105"/>
            <a:ext cx="4029864" cy="367445"/>
          </a:xfrm>
          <a:prstGeom prst="rect">
            <a:avLst/>
          </a:prstGeom>
        </p:spPr>
        <p:txBody>
          <a:bodyPr vert="horz" lIns="0" tIns="45698" rIns="91396" bIns="45698"/>
          <a:lstStyle>
            <a:lvl1pPr marL="0" indent="0">
              <a:buNone/>
              <a:defRPr sz="2000" b="1">
                <a:solidFill>
                  <a:srgbClr val="00A7B5"/>
                </a:solidFill>
              </a:defRPr>
            </a:lvl1pPr>
          </a:lstStyle>
          <a:p>
            <a:pPr lvl="0"/>
            <a:r>
              <a:rPr lang="en-US" dirty="0"/>
              <a:t>Click to add name</a:t>
            </a:r>
          </a:p>
        </p:txBody>
      </p:sp>
      <p:sp>
        <p:nvSpPr>
          <p:cNvPr id="14" name="Text Placeholder 21"/>
          <p:cNvSpPr>
            <a:spLocks noGrp="1"/>
          </p:cNvSpPr>
          <p:nvPr>
            <p:ph type="body" sz="quarter" idx="11" hasCustomPrompt="1"/>
          </p:nvPr>
        </p:nvSpPr>
        <p:spPr>
          <a:xfrm>
            <a:off x="468313" y="3718560"/>
            <a:ext cx="4032250" cy="399414"/>
          </a:xfrm>
          <a:prstGeom prst="rect">
            <a:avLst/>
          </a:prstGeom>
        </p:spPr>
        <p:txBody>
          <a:bodyPr vert="horz" lIns="0" tIns="45698" rIns="91396" bIns="45698"/>
          <a:lstStyle>
            <a:lvl1pPr marL="0" indent="0">
              <a:buNone/>
              <a:defRPr sz="1800" baseline="0">
                <a:solidFill>
                  <a:srgbClr val="00A7B5"/>
                </a:solidFill>
              </a:defRPr>
            </a:lvl1pPr>
          </a:lstStyle>
          <a:p>
            <a:pPr lvl="0"/>
            <a:r>
              <a:rPr lang="en-US" dirty="0"/>
              <a:t>Click to add position or firm</a:t>
            </a:r>
          </a:p>
        </p:txBody>
      </p:sp>
      <p:sp>
        <p:nvSpPr>
          <p:cNvPr id="15" name="Text Placeholder 3"/>
          <p:cNvSpPr>
            <a:spLocks noGrp="1"/>
          </p:cNvSpPr>
          <p:nvPr>
            <p:ph type="body" sz="quarter" idx="13" hasCustomPrompt="1"/>
          </p:nvPr>
        </p:nvSpPr>
        <p:spPr>
          <a:xfrm>
            <a:off x="474621" y="1359603"/>
            <a:ext cx="4025944" cy="1140712"/>
          </a:xfrm>
          <a:prstGeom prst="rect">
            <a:avLst/>
          </a:prstGeom>
        </p:spPr>
        <p:txBody>
          <a:bodyPr vert="horz" lIns="0" tIns="0" rIns="0" bIns="0"/>
          <a:lstStyle>
            <a:lvl1pPr marL="0" indent="0">
              <a:lnSpc>
                <a:spcPts val="4000"/>
              </a:lnSpc>
              <a:spcBef>
                <a:spcPts val="0"/>
              </a:spcBef>
              <a:buNone/>
              <a:defRPr sz="3000" b="1">
                <a:solidFill>
                  <a:srgbClr val="4F2D7F"/>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here to add </a:t>
            </a:r>
            <a:br>
              <a:rPr lang="en-US" dirty="0"/>
            </a:br>
            <a:r>
              <a:rPr lang="en-US" dirty="0"/>
              <a:t>title on this slide</a:t>
            </a:r>
          </a:p>
        </p:txBody>
      </p:sp>
      <p:pic>
        <p:nvPicPr>
          <p:cNvPr id="10" name="GTLogoNoTag" hidden="1">
            <a:extLst>
              <a:ext uri="{FF2B5EF4-FFF2-40B4-BE49-F238E27FC236}">
                <a16:creationId xmlns:a16="http://schemas.microsoft.com/office/drawing/2014/main" id="{FF6BD41E-DAEE-4CE4-BCC6-962CEFF39C26}"/>
              </a:ext>
            </a:extLst>
          </p:cNvPr>
          <p:cNvPicPr>
            <a:picLocks noChangeAspect="1"/>
          </p:cNvPicPr>
          <p:nvPr userDrawn="1"/>
        </p:nvPicPr>
        <p:blipFill>
          <a:blip r:embed="rId2"/>
          <a:stretch>
            <a:fillRect/>
          </a:stretch>
        </p:blipFill>
        <p:spPr>
          <a:xfrm>
            <a:off x="449390" y="426050"/>
            <a:ext cx="1961941" cy="638130"/>
          </a:xfrm>
          <a:prstGeom prst="rect">
            <a:avLst/>
          </a:prstGeom>
        </p:spPr>
      </p:pic>
      <p:pic>
        <p:nvPicPr>
          <p:cNvPr id="11" name="GTLogo">
            <a:extLst>
              <a:ext uri="{FF2B5EF4-FFF2-40B4-BE49-F238E27FC236}">
                <a16:creationId xmlns:a16="http://schemas.microsoft.com/office/drawing/2014/main" id="{15539258-3354-4248-BC3F-B1BEA23E4E6F}"/>
              </a:ext>
            </a:extLst>
          </p:cNvPr>
          <p:cNvPicPr>
            <a:picLocks noChangeAspect="1"/>
          </p:cNvPicPr>
          <p:nvPr userDrawn="1"/>
        </p:nvPicPr>
        <p:blipFill>
          <a:blip r:embed="rId3"/>
          <a:stretch>
            <a:fillRect/>
          </a:stretch>
        </p:blipFill>
        <p:spPr>
          <a:xfrm>
            <a:off x="449390" y="426050"/>
            <a:ext cx="1961941" cy="638130"/>
          </a:xfrm>
          <a:prstGeom prst="rect">
            <a:avLst/>
          </a:prstGeom>
        </p:spPr>
      </p:pic>
      <p:sp>
        <p:nvSpPr>
          <p:cNvPr id="12" name="Rectangle 11">
            <a:extLst>
              <a:ext uri="{FF2B5EF4-FFF2-40B4-BE49-F238E27FC236}">
                <a16:creationId xmlns:a16="http://schemas.microsoft.com/office/drawing/2014/main" id="{42595131-09CB-4CE7-BA68-9481401EC219}"/>
              </a:ext>
            </a:extLst>
          </p:cNvPr>
          <p:cNvSpPr/>
          <p:nvPr userDrawn="1"/>
        </p:nvSpPr>
        <p:spPr>
          <a:xfrm>
            <a:off x="9220200" y="0"/>
            <a:ext cx="1466850" cy="303276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t"/>
          <a:lstStyle/>
          <a:p>
            <a:pPr marR="0" lvl="0" indent="0" fontAlgn="auto">
              <a:lnSpc>
                <a:spcPct val="100000"/>
              </a:lnSpc>
              <a:spcBef>
                <a:spcPts val="0"/>
              </a:spcBef>
              <a:spcAft>
                <a:spcPts val="600"/>
              </a:spcAft>
              <a:buClrTx/>
              <a:buSzTx/>
              <a:buFontTx/>
              <a:buNone/>
              <a:tabLst/>
            </a:pPr>
            <a:r>
              <a:rPr lang="en-GB" sz="800" b="1" dirty="0"/>
              <a:t>SOLID ARC </a:t>
            </a:r>
            <a:br>
              <a:rPr lang="en-GB" sz="800" b="1" dirty="0"/>
            </a:br>
            <a:r>
              <a:rPr lang="en-GB" sz="800" b="1" dirty="0"/>
              <a:t>COVER OPTION </a:t>
            </a:r>
          </a:p>
          <a:p>
            <a:pPr marR="0" lvl="0" indent="0" fontAlgn="auto">
              <a:lnSpc>
                <a:spcPct val="100000"/>
              </a:lnSpc>
              <a:spcBef>
                <a:spcPts val="0"/>
              </a:spcBef>
              <a:spcAft>
                <a:spcPts val="600"/>
              </a:spcAft>
              <a:buClrTx/>
              <a:buSzTx/>
              <a:buFontTx/>
              <a:buNone/>
              <a:tabLst/>
            </a:pPr>
            <a:r>
              <a:rPr lang="en-GB" sz="800" b="0" dirty="0"/>
              <a:t>If you want to change the purple arc to an illustration or photo please use the other cover options available.</a:t>
            </a:r>
          </a:p>
          <a:p>
            <a:pPr marR="0" lvl="0" indent="0" fontAlgn="auto">
              <a:lnSpc>
                <a:spcPct val="100000"/>
              </a:lnSpc>
              <a:spcBef>
                <a:spcPts val="0"/>
              </a:spcBef>
              <a:spcAft>
                <a:spcPts val="600"/>
              </a:spcAft>
              <a:buClrTx/>
              <a:buSzTx/>
              <a:buFontTx/>
              <a:buNone/>
              <a:tabLst/>
            </a:pPr>
            <a:r>
              <a:rPr lang="en-GB" sz="800" b="0" dirty="0"/>
              <a:t>If you want to change the colour of the arc:</a:t>
            </a:r>
          </a:p>
          <a:p>
            <a:pPr marL="92031" marR="0" lvl="0" indent="-92031" fontAlgn="auto">
              <a:lnSpc>
                <a:spcPct val="100000"/>
              </a:lnSpc>
              <a:spcBef>
                <a:spcPts val="0"/>
              </a:spcBef>
              <a:spcAft>
                <a:spcPts val="600"/>
              </a:spcAft>
              <a:buClrTx/>
              <a:buSzTx/>
              <a:buFont typeface="Arial" panose="020B0604020202020204" pitchFamily="34" charset="0"/>
              <a:buChar char="•"/>
              <a:tabLst/>
            </a:pPr>
            <a:r>
              <a:rPr lang="en-GB" sz="800" b="0" dirty="0"/>
              <a:t>From the ribbon click on the ‘View’ tab and select ‘Slide Master’</a:t>
            </a:r>
          </a:p>
          <a:p>
            <a:pPr marL="92031" marR="0" lvl="0" indent="-92031" fontAlgn="auto">
              <a:lnSpc>
                <a:spcPct val="100000"/>
              </a:lnSpc>
              <a:spcBef>
                <a:spcPts val="0"/>
              </a:spcBef>
              <a:spcAft>
                <a:spcPts val="600"/>
              </a:spcAft>
              <a:buClrTx/>
              <a:buSzTx/>
              <a:buFont typeface="Arial" panose="020B0604020202020204" pitchFamily="34" charset="0"/>
              <a:buChar char="•"/>
              <a:tabLst/>
            </a:pPr>
            <a:r>
              <a:rPr lang="en-GB" sz="800" b="0" dirty="0"/>
              <a:t>Navigate to the layout and select the arc</a:t>
            </a:r>
          </a:p>
          <a:p>
            <a:pPr marL="92031" marR="0" lvl="0" indent="-92031" fontAlgn="auto">
              <a:lnSpc>
                <a:spcPct val="100000"/>
              </a:lnSpc>
              <a:spcBef>
                <a:spcPts val="0"/>
              </a:spcBef>
              <a:spcAft>
                <a:spcPts val="600"/>
              </a:spcAft>
              <a:buClrTx/>
              <a:buSzTx/>
              <a:buFont typeface="Arial" panose="020B0604020202020204" pitchFamily="34" charset="0"/>
              <a:buChar char="•"/>
              <a:tabLst/>
            </a:pPr>
            <a:r>
              <a:rPr lang="en-GB" sz="800" b="0" dirty="0"/>
              <a:t>You can now access the colour palette and change the colour as required</a:t>
            </a:r>
          </a:p>
          <a:p>
            <a:pPr marL="92031" marR="0" lvl="0" indent="-92031" fontAlgn="auto">
              <a:lnSpc>
                <a:spcPct val="100000"/>
              </a:lnSpc>
              <a:spcBef>
                <a:spcPts val="0"/>
              </a:spcBef>
              <a:spcAft>
                <a:spcPts val="600"/>
              </a:spcAft>
              <a:buClrTx/>
              <a:buSzTx/>
              <a:buFont typeface="Arial" panose="020B0604020202020204" pitchFamily="34" charset="0"/>
              <a:buChar char="•"/>
              <a:tabLst/>
            </a:pPr>
            <a:r>
              <a:rPr lang="en-GB" sz="800" b="0" dirty="0"/>
              <a:t>Click on ‘Close Master View’ to exit the slide master area</a:t>
            </a:r>
          </a:p>
          <a:p>
            <a:pPr marR="0" lvl="0" indent="0" fontAlgn="auto">
              <a:lnSpc>
                <a:spcPct val="100000"/>
              </a:lnSpc>
              <a:spcBef>
                <a:spcPts val="0"/>
              </a:spcBef>
              <a:spcAft>
                <a:spcPts val="600"/>
              </a:spcAft>
              <a:buClrTx/>
              <a:buSzTx/>
              <a:buFontTx/>
              <a:buNone/>
              <a:tabLst/>
            </a:pPr>
            <a:endParaRPr lang="en-GB" sz="800" b="0" dirty="0"/>
          </a:p>
          <a:p>
            <a:pPr marR="0" lvl="0" indent="0" fontAlgn="auto">
              <a:lnSpc>
                <a:spcPct val="100000"/>
              </a:lnSpc>
              <a:spcBef>
                <a:spcPts val="0"/>
              </a:spcBef>
              <a:spcAft>
                <a:spcPts val="600"/>
              </a:spcAft>
              <a:buClrTx/>
              <a:buSzTx/>
              <a:buFontTx/>
              <a:buNone/>
              <a:tabLst/>
            </a:pPr>
            <a:endParaRPr lang="en-GB" sz="800" b="0" dirty="0"/>
          </a:p>
          <a:p>
            <a:pPr marR="0" lvl="0" indent="0" fontAlgn="auto">
              <a:lnSpc>
                <a:spcPct val="100000"/>
              </a:lnSpc>
              <a:spcBef>
                <a:spcPts val="0"/>
              </a:spcBef>
              <a:spcAft>
                <a:spcPts val="600"/>
              </a:spcAft>
              <a:buClrTx/>
              <a:buSzTx/>
              <a:buFontTx/>
              <a:buNone/>
              <a:tabLst/>
            </a:pPr>
            <a:endParaRPr lang="en-GB" sz="800" b="0" dirty="0"/>
          </a:p>
        </p:txBody>
      </p:sp>
    </p:spTree>
    <p:extLst>
      <p:ext uri="{BB962C8B-B14F-4D97-AF65-F5344CB8AC3E}">
        <p14:creationId xmlns:p14="http://schemas.microsoft.com/office/powerpoint/2010/main" val="414896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2"/>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US" dirty="0">
              <a:solidFill>
                <a:prstClr val="white"/>
              </a:solidFill>
            </a:endParaRPr>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01"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9" name="Freeform 9"/>
          <p:cNvSpPr>
            <a:spLocks noEditPoints="1"/>
          </p:cNvSpPr>
          <p:nvPr userDrawn="1"/>
        </p:nvSpPr>
        <p:spPr bwMode="auto">
          <a:xfrm>
            <a:off x="4318001"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8150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54"/>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8" name="Oval 7"/>
          <p:cNvSpPr/>
          <p:nvPr userDrawn="1"/>
        </p:nvSpPr>
        <p:spPr>
          <a:xfrm>
            <a:off x="4279111" y="2595398"/>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4256527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5643667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24563386"/>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229157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5914142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0165332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1" y="1466850"/>
            <a:ext cx="8206318" cy="3228976"/>
          </a:xfrm>
          <a:solidFill>
            <a:schemeClr val="accent1"/>
          </a:solidFill>
        </p:spPr>
        <p:txBody>
          <a:bodyPr lIns="71993" tIns="71993" rIns="71993"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6523898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5"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1583878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3940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2 Purp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5" name="Straight Connector 4"/>
          <p:cNvCxnSpPr/>
          <p:nvPr userDrawn="1"/>
        </p:nvCxnSpPr>
        <p:spPr>
          <a:xfrm>
            <a:off x="469400" y="4887834"/>
            <a:ext cx="2626255" cy="0"/>
          </a:xfrm>
          <a:prstGeom prst="line">
            <a:avLst/>
          </a:prstGeom>
          <a:ln w="190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itle 13"/>
          <p:cNvSpPr>
            <a:spLocks noGrp="1"/>
          </p:cNvSpPr>
          <p:nvPr>
            <p:ph type="title" hasCustomPrompt="1"/>
          </p:nvPr>
        </p:nvSpPr>
        <p:spPr>
          <a:xfrm>
            <a:off x="468313" y="2619375"/>
            <a:ext cx="8207372" cy="1569556"/>
          </a:xfrm>
          <a:prstGeom prst="rect">
            <a:avLst/>
          </a:prstGeom>
        </p:spPr>
        <p:txBody>
          <a:bodyPr vert="horz" lIns="0" tIns="45698" rIns="0" bIns="45698"/>
          <a:lstStyle>
            <a:lvl1pPr algn="l" rtl="0">
              <a:lnSpc>
                <a:spcPts val="2550"/>
              </a:lnSpc>
              <a:defRPr sz="3000" b="1">
                <a:solidFill>
                  <a:srgbClr val="FFFFFF"/>
                </a:solidFill>
                <a:latin typeface="+mn-lt"/>
              </a:defRPr>
            </a:lvl1pPr>
          </a:lstStyle>
          <a:p>
            <a:pPr rtl="0">
              <a:lnSpc>
                <a:spcPts val="3400"/>
              </a:lnSpc>
            </a:pPr>
            <a:r>
              <a:rPr lang="en-US" dirty="0"/>
              <a:t>Click here to add title</a:t>
            </a:r>
            <a:br>
              <a:rPr lang="en-US" dirty="0"/>
            </a:br>
            <a:r>
              <a:rPr lang="en-US" dirty="0"/>
              <a:t>on two decks</a:t>
            </a:r>
          </a:p>
        </p:txBody>
      </p:sp>
      <p:sp>
        <p:nvSpPr>
          <p:cNvPr id="8" name="Text Placeholder 3"/>
          <p:cNvSpPr>
            <a:spLocks noGrp="1"/>
          </p:cNvSpPr>
          <p:nvPr>
            <p:ph type="body" sz="quarter" idx="13" hasCustomPrompt="1"/>
          </p:nvPr>
        </p:nvSpPr>
        <p:spPr>
          <a:xfrm>
            <a:off x="468343" y="1203344"/>
            <a:ext cx="8207375" cy="639445"/>
          </a:xfrm>
          <a:prstGeom prst="rect">
            <a:avLst/>
          </a:prstGeom>
        </p:spPr>
        <p:txBody>
          <a:bodyPr vert="horz" lIns="0" tIns="0" rIns="0" bIns="0" anchor="b" anchorCtr="0"/>
          <a:lstStyle>
            <a:lvl1pPr marL="0" indent="0">
              <a:lnSpc>
                <a:spcPts val="4000"/>
              </a:lnSpc>
              <a:spcBef>
                <a:spcPts val="0"/>
              </a:spcBef>
              <a:buNone/>
              <a:defRPr sz="3600" b="1">
                <a:solidFill>
                  <a:schemeClr val="bg1"/>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to edit Master title style</a:t>
            </a:r>
          </a:p>
        </p:txBody>
      </p:sp>
      <p:sp>
        <p:nvSpPr>
          <p:cNvPr id="9" name="Copyright"/>
          <p:cNvSpPr txBox="1"/>
          <p:nvPr userDrawn="1"/>
        </p:nvSpPr>
        <p:spPr>
          <a:xfrm>
            <a:off x="656231" y="4905630"/>
            <a:ext cx="2411875" cy="184666"/>
          </a:xfrm>
          <a:prstGeom prst="rect">
            <a:avLst/>
          </a:prstGeom>
          <a:noFill/>
        </p:spPr>
        <p:txBody>
          <a:bodyPr wrap="square" lIns="0" tIns="45698" rIns="0" bIns="45698" rtlCol="0" anchor="ctr" anchorCtr="0">
            <a:noAutofit/>
          </a:bodyPr>
          <a:lstStyle/>
          <a:p>
            <a:pPr algn="l"/>
            <a:r>
              <a:rPr lang="en-US" sz="600">
                <a:solidFill>
                  <a:schemeClr val="bg1"/>
                </a:solidFill>
              </a:rPr>
              <a:t>©2021 Grant Thornton Srbija. All rights reserved.</a:t>
            </a:r>
            <a:endParaRPr lang="en-GB" sz="600" dirty="0">
              <a:solidFill>
                <a:schemeClr val="bg1"/>
              </a:solidFill>
            </a:endParaRPr>
          </a:p>
        </p:txBody>
      </p:sp>
      <p:sp>
        <p:nvSpPr>
          <p:cNvPr id="6" name="Slide Number Placeholder 5"/>
          <p:cNvSpPr>
            <a:spLocks noGrp="1"/>
          </p:cNvSpPr>
          <p:nvPr>
            <p:ph type="sldNum" sz="quarter" idx="14"/>
          </p:nvPr>
        </p:nvSpPr>
        <p:spPr/>
        <p:txBody>
          <a:bodyPr/>
          <a:lstStyle>
            <a:lvl1pPr algn="l">
              <a:defRPr/>
            </a:lvl1pPr>
          </a:lstStyle>
          <a:p>
            <a:fld id="{2FF48407-9AE9-463E-9826-84A5E1C60740}" type="slidenum">
              <a:rPr lang="en-GB" smtClean="0"/>
              <a:pPr/>
              <a:t>‹#›</a:t>
            </a:fld>
            <a:endParaRPr lang="en-GB" dirty="0"/>
          </a:p>
        </p:txBody>
      </p:sp>
    </p:spTree>
    <p:extLst>
      <p:ext uri="{BB962C8B-B14F-4D97-AF65-F5344CB8AC3E}">
        <p14:creationId xmlns:p14="http://schemas.microsoft.com/office/powerpoint/2010/main" val="771020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0" y="1466849"/>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43131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49"/>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49"/>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57027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49"/>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0"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0"/>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5" name="Freeform 9"/>
          <p:cNvSpPr>
            <a:spLocks noEditPoints="1"/>
          </p:cNvSpPr>
          <p:nvPr userDrawn="1"/>
        </p:nvSpPr>
        <p:spPr bwMode="auto">
          <a:xfrm>
            <a:off x="6535738" y="4140200"/>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7"/>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580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0"/>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endParaRPr>
          </a:p>
        </p:txBody>
      </p:sp>
      <p:sp>
        <p:nvSpPr>
          <p:cNvPr id="8" name="Picture Placeholder 7"/>
          <p:cNvSpPr>
            <a:spLocks noGrp="1"/>
          </p:cNvSpPr>
          <p:nvPr>
            <p:ph type="pic" sz="quarter" idx="17" hasCustomPrompt="1"/>
          </p:nvPr>
        </p:nvSpPr>
        <p:spPr>
          <a:xfrm>
            <a:off x="468313" y="1466851"/>
            <a:ext cx="3989387" cy="3228974"/>
          </a:xfrm>
          <a:noFill/>
        </p:spPr>
        <p:txBody>
          <a:bodyPr anchor="ctr" anchorCtr="1"/>
          <a:lstStyle>
            <a:lvl1pPr marL="0" marR="0" indent="0" algn="l" defTabSz="457200"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7200"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8"/>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dirty="0">
              <a:solidFill>
                <a:prstClr val="black"/>
              </a:solidFill>
            </a:endParaRPr>
          </a:p>
        </p:txBody>
      </p:sp>
      <p:grpSp>
        <p:nvGrpSpPr>
          <p:cNvPr id="6" name="Group 8"/>
          <p:cNvGrpSpPr>
            <a:grpSpLocks noChangeAspect="1"/>
          </p:cNvGrpSpPr>
          <p:nvPr userDrawn="1"/>
        </p:nvGrpSpPr>
        <p:grpSpPr bwMode="auto">
          <a:xfrm>
            <a:off x="6475413" y="4264025"/>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grpSp>
      <p:sp>
        <p:nvSpPr>
          <p:cNvPr id="11" name="Text Placeholder 4"/>
          <p:cNvSpPr>
            <a:spLocks noGrp="1"/>
          </p:cNvSpPr>
          <p:nvPr>
            <p:ph type="body" sz="quarter" idx="18"/>
          </p:nvPr>
        </p:nvSpPr>
        <p:spPr>
          <a:xfrm>
            <a:off x="4679950" y="1466849"/>
            <a:ext cx="3995738" cy="3228975"/>
          </a:xfrm>
          <a:noFill/>
        </p:spPr>
        <p:txBody>
          <a:bodyPr lIns="72000" tIns="72000" rIns="72000" bIns="72000"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5303021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69" y="1466848"/>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48"/>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48612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7200"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892560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4"/>
          <p:cNvSpPr>
            <a:spLocks noGrp="1"/>
          </p:cNvSpPr>
          <p:nvPr>
            <p:ph type="body" sz="quarter" idx="18"/>
          </p:nvPr>
        </p:nvSpPr>
        <p:spPr>
          <a:xfrm>
            <a:off x="0" y="0"/>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4"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769635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0"/>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9"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390177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49"/>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Oval 7"/>
          <p:cNvSpPr/>
          <p:nvPr userDrawn="1"/>
        </p:nvSpPr>
        <p:spPr>
          <a:xfrm>
            <a:off x="4279106" y="2595393"/>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535408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684839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892900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6599472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740663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4642245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27294687"/>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0" y="1466849"/>
            <a:ext cx="8206318" cy="3228976"/>
          </a:xfrm>
          <a:solidFill>
            <a:schemeClr val="accent1"/>
          </a:solidFill>
        </p:spPr>
        <p:txBody>
          <a:bodyPr lIns="72000" tIns="72000" rIns="72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7399152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2437363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88139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0" y="1466849"/>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8340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49"/>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49"/>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3018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49"/>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0"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0"/>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5" name="Freeform 9"/>
          <p:cNvSpPr>
            <a:spLocks noEditPoints="1"/>
          </p:cNvSpPr>
          <p:nvPr userDrawn="1"/>
        </p:nvSpPr>
        <p:spPr bwMode="auto">
          <a:xfrm>
            <a:off x="6535738" y="4140200"/>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7"/>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107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1" y="1466850"/>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773953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0"/>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endParaRPr>
          </a:p>
        </p:txBody>
      </p:sp>
      <p:sp>
        <p:nvSpPr>
          <p:cNvPr id="8" name="Picture Placeholder 7"/>
          <p:cNvSpPr>
            <a:spLocks noGrp="1"/>
          </p:cNvSpPr>
          <p:nvPr>
            <p:ph type="pic" sz="quarter" idx="17" hasCustomPrompt="1"/>
          </p:nvPr>
        </p:nvSpPr>
        <p:spPr>
          <a:xfrm>
            <a:off x="468313" y="1466851"/>
            <a:ext cx="3989387" cy="3228974"/>
          </a:xfrm>
          <a:noFill/>
        </p:spPr>
        <p:txBody>
          <a:bodyPr anchor="ctr" anchorCtr="1"/>
          <a:lstStyle>
            <a:lvl1pPr marL="0" marR="0" indent="0" algn="l" defTabSz="457200"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7200"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8"/>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dirty="0">
              <a:solidFill>
                <a:prstClr val="black"/>
              </a:solidFill>
            </a:endParaRPr>
          </a:p>
        </p:txBody>
      </p:sp>
      <p:grpSp>
        <p:nvGrpSpPr>
          <p:cNvPr id="6" name="Group 8"/>
          <p:cNvGrpSpPr>
            <a:grpSpLocks noChangeAspect="1"/>
          </p:cNvGrpSpPr>
          <p:nvPr userDrawn="1"/>
        </p:nvGrpSpPr>
        <p:grpSpPr bwMode="auto">
          <a:xfrm>
            <a:off x="6475413" y="4264025"/>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grpSp>
      <p:sp>
        <p:nvSpPr>
          <p:cNvPr id="11" name="Text Placeholder 4"/>
          <p:cNvSpPr>
            <a:spLocks noGrp="1"/>
          </p:cNvSpPr>
          <p:nvPr>
            <p:ph type="body" sz="quarter" idx="18"/>
          </p:nvPr>
        </p:nvSpPr>
        <p:spPr>
          <a:xfrm>
            <a:off x="4679950" y="1466849"/>
            <a:ext cx="3995738" cy="3228975"/>
          </a:xfrm>
          <a:noFill/>
        </p:spPr>
        <p:txBody>
          <a:bodyPr lIns="72000" tIns="72000" rIns="72000" bIns="72000"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48257566"/>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69" y="1466848"/>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48"/>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78822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7200"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65439459"/>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4"/>
          <p:cNvSpPr>
            <a:spLocks noGrp="1"/>
          </p:cNvSpPr>
          <p:nvPr>
            <p:ph type="body" sz="quarter" idx="18"/>
          </p:nvPr>
        </p:nvSpPr>
        <p:spPr>
          <a:xfrm>
            <a:off x="0" y="0"/>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4"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9609848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0"/>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9"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92985095"/>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49"/>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Oval 7"/>
          <p:cNvSpPr/>
          <p:nvPr userDrawn="1"/>
        </p:nvSpPr>
        <p:spPr>
          <a:xfrm>
            <a:off x="4279106" y="2595393"/>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692593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7055969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8105962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65242307"/>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348818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50"/>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50"/>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904083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9087886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0" y="1466849"/>
            <a:ext cx="8206318" cy="3228976"/>
          </a:xfrm>
          <a:solidFill>
            <a:schemeClr val="accent1"/>
          </a:solidFill>
        </p:spPr>
        <p:txBody>
          <a:bodyPr lIns="72000" tIns="72000" rIns="72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410582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1531740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5206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0" y="1466849"/>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8108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49"/>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49"/>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1340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49"/>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0"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0"/>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5" name="Freeform 9"/>
          <p:cNvSpPr>
            <a:spLocks noEditPoints="1"/>
          </p:cNvSpPr>
          <p:nvPr userDrawn="1"/>
        </p:nvSpPr>
        <p:spPr bwMode="auto">
          <a:xfrm>
            <a:off x="6535738" y="4140200"/>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7"/>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6714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0"/>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endParaRPr>
          </a:p>
        </p:txBody>
      </p:sp>
      <p:sp>
        <p:nvSpPr>
          <p:cNvPr id="8" name="Picture Placeholder 7"/>
          <p:cNvSpPr>
            <a:spLocks noGrp="1"/>
          </p:cNvSpPr>
          <p:nvPr>
            <p:ph type="pic" sz="quarter" idx="17" hasCustomPrompt="1"/>
          </p:nvPr>
        </p:nvSpPr>
        <p:spPr>
          <a:xfrm>
            <a:off x="468313" y="1466851"/>
            <a:ext cx="3989387" cy="3228974"/>
          </a:xfrm>
          <a:noFill/>
        </p:spPr>
        <p:txBody>
          <a:bodyPr anchor="ctr" anchorCtr="1"/>
          <a:lstStyle>
            <a:lvl1pPr marL="0" marR="0" indent="0" algn="l" defTabSz="457200"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7200"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8"/>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dirty="0">
              <a:solidFill>
                <a:prstClr val="black"/>
              </a:solidFill>
            </a:endParaRPr>
          </a:p>
        </p:txBody>
      </p:sp>
      <p:grpSp>
        <p:nvGrpSpPr>
          <p:cNvPr id="6" name="Group 8"/>
          <p:cNvGrpSpPr>
            <a:grpSpLocks noChangeAspect="1"/>
          </p:cNvGrpSpPr>
          <p:nvPr userDrawn="1"/>
        </p:nvGrpSpPr>
        <p:grpSpPr bwMode="auto">
          <a:xfrm>
            <a:off x="6475413" y="4264025"/>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grpSp>
      <p:sp>
        <p:nvSpPr>
          <p:cNvPr id="11" name="Text Placeholder 4"/>
          <p:cNvSpPr>
            <a:spLocks noGrp="1"/>
          </p:cNvSpPr>
          <p:nvPr>
            <p:ph type="body" sz="quarter" idx="18"/>
          </p:nvPr>
        </p:nvSpPr>
        <p:spPr>
          <a:xfrm>
            <a:off x="4679950" y="1466849"/>
            <a:ext cx="3995738" cy="3228975"/>
          </a:xfrm>
          <a:noFill/>
        </p:spPr>
        <p:txBody>
          <a:bodyPr lIns="72000" tIns="72000" rIns="72000" bIns="72000"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7373535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69" y="1466848"/>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48"/>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3252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7200"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8406960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50"/>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1"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2"/>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15" name="Freeform 9"/>
          <p:cNvSpPr>
            <a:spLocks noEditPoints="1"/>
          </p:cNvSpPr>
          <p:nvPr userDrawn="1"/>
        </p:nvSpPr>
        <p:spPr bwMode="auto">
          <a:xfrm>
            <a:off x="6535738" y="4140226"/>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7"/>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7202901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4"/>
          <p:cNvSpPr>
            <a:spLocks noGrp="1"/>
          </p:cNvSpPr>
          <p:nvPr>
            <p:ph type="body" sz="quarter" idx="18"/>
          </p:nvPr>
        </p:nvSpPr>
        <p:spPr>
          <a:xfrm>
            <a:off x="0" y="0"/>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4"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673913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0"/>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9"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11421361"/>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49"/>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Oval 7"/>
          <p:cNvSpPr/>
          <p:nvPr userDrawn="1"/>
        </p:nvSpPr>
        <p:spPr>
          <a:xfrm>
            <a:off x="4279106" y="2595393"/>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3594771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226914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4015437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083281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08740572"/>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85094347"/>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0" y="1466849"/>
            <a:ext cx="8206318" cy="3228976"/>
          </a:xfrm>
          <a:solidFill>
            <a:schemeClr val="accent1"/>
          </a:solidFill>
        </p:spPr>
        <p:txBody>
          <a:bodyPr lIns="72000" tIns="72000" rIns="72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07666233"/>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319668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2"/>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dirty="0"/>
          </a:p>
        </p:txBody>
      </p:sp>
      <p:sp>
        <p:nvSpPr>
          <p:cNvPr id="8" name="Picture Placeholder 7"/>
          <p:cNvSpPr>
            <a:spLocks noGrp="1"/>
          </p:cNvSpPr>
          <p:nvPr>
            <p:ph type="pic" sz="quarter" idx="17" hasCustomPrompt="1"/>
          </p:nvPr>
        </p:nvSpPr>
        <p:spPr>
          <a:xfrm>
            <a:off x="468327" y="1466851"/>
            <a:ext cx="3989387" cy="3228974"/>
          </a:xfrm>
          <a:noFill/>
        </p:spPr>
        <p:txBody>
          <a:bodyPr anchor="ctr" anchorCtr="1"/>
          <a:lstStyle>
            <a:lvl1pPr marL="0" marR="0" indent="0" algn="l" defTabSz="456938"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6938"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9"/>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dirty="0"/>
          </a:p>
        </p:txBody>
      </p:sp>
      <p:grpSp>
        <p:nvGrpSpPr>
          <p:cNvPr id="6" name="Group 8"/>
          <p:cNvGrpSpPr>
            <a:grpSpLocks noChangeAspect="1"/>
          </p:cNvGrpSpPr>
          <p:nvPr userDrawn="1"/>
        </p:nvGrpSpPr>
        <p:grpSpPr bwMode="auto">
          <a:xfrm>
            <a:off x="6475413" y="4264026"/>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1" name="Text Placeholder 4"/>
          <p:cNvSpPr>
            <a:spLocks noGrp="1"/>
          </p:cNvSpPr>
          <p:nvPr>
            <p:ph type="body" sz="quarter" idx="18"/>
          </p:nvPr>
        </p:nvSpPr>
        <p:spPr>
          <a:xfrm>
            <a:off x="4679950" y="1466849"/>
            <a:ext cx="3995738" cy="3228975"/>
          </a:xfrm>
          <a:noFill/>
        </p:spPr>
        <p:txBody>
          <a:bodyPr lIns="71967" tIns="71967" rIns="71967" bIns="71967"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528273586"/>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4906456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1" y="1466850"/>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856471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50"/>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50"/>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3719545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50"/>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1"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2"/>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15" name="Freeform 9"/>
          <p:cNvSpPr>
            <a:spLocks noEditPoints="1"/>
          </p:cNvSpPr>
          <p:nvPr userDrawn="1"/>
        </p:nvSpPr>
        <p:spPr bwMode="auto">
          <a:xfrm>
            <a:off x="6535738" y="4140226"/>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7"/>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798957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2"/>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dirty="0"/>
          </a:p>
        </p:txBody>
      </p:sp>
      <p:sp>
        <p:nvSpPr>
          <p:cNvPr id="8" name="Picture Placeholder 7"/>
          <p:cNvSpPr>
            <a:spLocks noGrp="1"/>
          </p:cNvSpPr>
          <p:nvPr>
            <p:ph type="pic" sz="quarter" idx="17" hasCustomPrompt="1"/>
          </p:nvPr>
        </p:nvSpPr>
        <p:spPr>
          <a:xfrm>
            <a:off x="468327" y="1466851"/>
            <a:ext cx="3989387" cy="3228974"/>
          </a:xfrm>
          <a:noFill/>
        </p:spPr>
        <p:txBody>
          <a:bodyPr anchor="ctr" anchorCtr="1"/>
          <a:lstStyle>
            <a:lvl1pPr marL="0" marR="0" indent="0" algn="l" defTabSz="456938"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6938"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9"/>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dirty="0"/>
          </a:p>
        </p:txBody>
      </p:sp>
      <p:grpSp>
        <p:nvGrpSpPr>
          <p:cNvPr id="6" name="Group 8"/>
          <p:cNvGrpSpPr>
            <a:grpSpLocks noChangeAspect="1"/>
          </p:cNvGrpSpPr>
          <p:nvPr userDrawn="1"/>
        </p:nvGrpSpPr>
        <p:grpSpPr bwMode="auto">
          <a:xfrm>
            <a:off x="6475413" y="4264026"/>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1" name="Text Placeholder 4"/>
          <p:cNvSpPr>
            <a:spLocks noGrp="1"/>
          </p:cNvSpPr>
          <p:nvPr>
            <p:ph type="body" sz="quarter" idx="18"/>
          </p:nvPr>
        </p:nvSpPr>
        <p:spPr>
          <a:xfrm>
            <a:off x="4679950" y="1466849"/>
            <a:ext cx="3995738" cy="3228975"/>
          </a:xfrm>
          <a:noFill/>
        </p:spPr>
        <p:txBody>
          <a:bodyPr lIns="71967" tIns="71967" rIns="71967" bIns="71967"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00040147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99" y="1466853"/>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53"/>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8852585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6938"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25069185"/>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0" name="Text Placeholder 4"/>
          <p:cNvSpPr>
            <a:spLocks noGrp="1"/>
          </p:cNvSpPr>
          <p:nvPr>
            <p:ph type="body" sz="quarter" idx="18"/>
          </p:nvPr>
        </p:nvSpPr>
        <p:spPr>
          <a:xfrm>
            <a:off x="0" y="2"/>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1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14" name="Freeform 9"/>
          <p:cNvSpPr>
            <a:spLocks noEditPoints="1"/>
          </p:cNvSpPr>
          <p:nvPr userDrawn="1"/>
        </p:nvSpPr>
        <p:spPr bwMode="auto">
          <a:xfrm>
            <a:off x="431801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493901804"/>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2"/>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1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9" name="Freeform 9"/>
          <p:cNvSpPr>
            <a:spLocks noEditPoints="1"/>
          </p:cNvSpPr>
          <p:nvPr userDrawn="1"/>
        </p:nvSpPr>
        <p:spPr bwMode="auto">
          <a:xfrm>
            <a:off x="431801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4280142917"/>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75"/>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8" name="Oval 7"/>
          <p:cNvSpPr/>
          <p:nvPr userDrawn="1"/>
        </p:nvSpPr>
        <p:spPr>
          <a:xfrm>
            <a:off x="4279136" y="2595419"/>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80946161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21" Type="http://schemas.openxmlformats.org/officeDocument/2006/relationships/image" Target="../media/image5.jp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4.emf"/><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ags" Target="../tags/tag1.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21" Type="http://schemas.openxmlformats.org/officeDocument/2006/relationships/image" Target="../media/image5.jp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4.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ags" Target="../tags/tag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5.xml"/><Relationship Id="rId3" Type="http://schemas.openxmlformats.org/officeDocument/2006/relationships/slideLayout" Target="../slideLayouts/slideLayout41.xml"/><Relationship Id="rId21" Type="http://schemas.openxmlformats.org/officeDocument/2006/relationships/image" Target="../media/image5.jp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4.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ags" Target="../tags/tag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21" Type="http://schemas.openxmlformats.org/officeDocument/2006/relationships/image" Target="../media/image5.jp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4.emf"/><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ags" Target="../tags/tag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7.xml"/><Relationship Id="rId3" Type="http://schemas.openxmlformats.org/officeDocument/2006/relationships/slideLayout" Target="../slideLayouts/slideLayout75.xml"/><Relationship Id="rId21" Type="http://schemas.openxmlformats.org/officeDocument/2006/relationships/image" Target="../media/image5.jp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image" Target="../media/image4.emf"/><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ags" Target="../tags/tag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image" Target="../media/image4.emf"/><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tags" Target="../tags/tag6.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image" Target="../media/image6.png"/><Relationship Id="rId10" Type="http://schemas.openxmlformats.org/officeDocument/2006/relationships/slideLayout" Target="../slideLayouts/slideLayout99.xml"/><Relationship Id="rId19" Type="http://schemas.openxmlformats.org/officeDocument/2006/relationships/theme" Target="../theme/theme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Text Placeholder 3"/>
          <p:cNvSpPr txBox="1">
            <a:spLocks/>
          </p:cNvSpPr>
          <p:nvPr userDrawn="1"/>
        </p:nvSpPr>
        <p:spPr>
          <a:xfrm>
            <a:off x="474621" y="1359603"/>
            <a:ext cx="4025944" cy="1140712"/>
          </a:xfrm>
          <a:prstGeom prst="rect">
            <a:avLst/>
          </a:prstGeom>
        </p:spPr>
        <p:txBody>
          <a:bodyPr vert="horz" lIns="0" tIns="0" rIns="0" bIns="0"/>
          <a:lstStyle>
            <a:lvl1pPr marL="0" indent="0" algn="l" defTabSz="457200" rtl="0" eaLnBrk="1" latinLnBrk="0" hangingPunct="1">
              <a:lnSpc>
                <a:spcPts val="4000"/>
              </a:lnSpc>
              <a:spcBef>
                <a:spcPts val="0"/>
              </a:spcBef>
              <a:spcAft>
                <a:spcPts val="600"/>
              </a:spcAft>
              <a:buClr>
                <a:schemeClr val="accent1"/>
              </a:buClr>
              <a:buFont typeface="Arial"/>
              <a:buNone/>
              <a:defRPr sz="3000" b="1" kern="1200">
                <a:solidFill>
                  <a:srgbClr val="4F2D7F"/>
                </a:solidFill>
                <a:latin typeface="+mn-lt"/>
                <a:ea typeface="+mn-ea"/>
                <a:cs typeface="+mn-cs"/>
              </a:defRPr>
            </a:lvl1pPr>
            <a:lvl2pPr marL="457200" indent="0" algn="l" defTabSz="457200" rtl="0" eaLnBrk="1" latinLnBrk="0" hangingPunct="1">
              <a:spcBef>
                <a:spcPts val="0"/>
              </a:spcBef>
              <a:spcAft>
                <a:spcPts val="600"/>
              </a:spcAft>
              <a:buClr>
                <a:schemeClr val="accent1"/>
              </a:buClr>
              <a:buFont typeface="Arial"/>
              <a:buNone/>
              <a:defRPr sz="2200" kern="1200">
                <a:solidFill>
                  <a:schemeClr val="tx1"/>
                </a:solidFill>
                <a:latin typeface="+mn-lt"/>
                <a:ea typeface="+mn-ea"/>
                <a:cs typeface="+mn-cs"/>
              </a:defRPr>
            </a:lvl2pPr>
            <a:lvl3pPr marL="914400" indent="0" algn="l" defTabSz="457200" rtl="0" eaLnBrk="1" latinLnBrk="0" hangingPunct="1">
              <a:spcBef>
                <a:spcPts val="0"/>
              </a:spcBef>
              <a:spcAft>
                <a:spcPts val="600"/>
              </a:spcAft>
              <a:buFont typeface="Symbol" panose="05050102010706020507" pitchFamily="18" charset="2"/>
              <a:buNone/>
              <a:defRPr sz="2000" kern="1200">
                <a:solidFill>
                  <a:schemeClr val="tx1"/>
                </a:solidFill>
                <a:latin typeface="+mn-lt"/>
                <a:ea typeface="+mn-ea"/>
                <a:cs typeface="+mn-cs"/>
              </a:defRPr>
            </a:lvl3pPr>
            <a:lvl4pPr marL="1371600" indent="0" algn="l" defTabSz="457200" rtl="0" eaLnBrk="1" latinLnBrk="0" hangingPunct="1">
              <a:spcBef>
                <a:spcPts val="0"/>
              </a:spcBef>
              <a:spcAft>
                <a:spcPts val="600"/>
              </a:spcAft>
              <a:buFont typeface="+mj-lt"/>
              <a:buNone/>
              <a:defRPr sz="2000" kern="1200">
                <a:solidFill>
                  <a:schemeClr val="tx1"/>
                </a:solidFill>
                <a:latin typeface="+mn-lt"/>
                <a:ea typeface="+mn-ea"/>
                <a:cs typeface="+mn-cs"/>
              </a:defRPr>
            </a:lvl4pPr>
            <a:lvl5pPr marL="182880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r>
              <a:rPr lang="en-US" dirty="0"/>
              <a:t>Click here to add </a:t>
            </a:r>
            <a:br>
              <a:rPr lang="en-US" dirty="0"/>
            </a:br>
            <a:r>
              <a:rPr lang="en-US" dirty="0"/>
              <a:t>title on this slide</a:t>
            </a:r>
          </a:p>
        </p:txBody>
      </p:sp>
      <p:sp>
        <p:nvSpPr>
          <p:cNvPr id="18"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©2021 Grant Thornton Srbija. All rights reserved.</a:t>
            </a:r>
            <a:endParaRPr lang="en-GB" sz="600" dirty="0">
              <a:solidFill>
                <a:schemeClr val="tx1"/>
              </a:solidFill>
            </a:endParaRPr>
          </a:p>
        </p:txBody>
      </p:sp>
      <p:cxnSp>
        <p:nvCxnSpPr>
          <p:cNvPr id="19" name="Straight Connector 18"/>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1"/>
          <p:cNvSpPr txBox="1">
            <a:spLocks/>
          </p:cNvSpPr>
          <p:nvPr userDrawn="1"/>
        </p:nvSpPr>
        <p:spPr>
          <a:xfrm>
            <a:off x="470699" y="3307105"/>
            <a:ext cx="4029864" cy="367445"/>
          </a:xfrm>
          <a:prstGeom prst="rect">
            <a:avLst/>
          </a:prstGeom>
        </p:spPr>
        <p:txBody>
          <a:bodyPr vert="horz" lIns="0" tIns="45698" rIns="91396" bIns="45698"/>
          <a:lstStyle>
            <a:lvl1pPr marL="0" indent="0" algn="l" defTabSz="457200" rtl="0" eaLnBrk="1" latinLnBrk="0" hangingPunct="1">
              <a:spcBef>
                <a:spcPts val="0"/>
              </a:spcBef>
              <a:spcAft>
                <a:spcPts val="600"/>
              </a:spcAft>
              <a:buClr>
                <a:schemeClr val="accent1"/>
              </a:buClr>
              <a:buFont typeface="Arial"/>
              <a:buNone/>
              <a:defRPr sz="2000" b="1" kern="1200">
                <a:solidFill>
                  <a:srgbClr val="00A7B5"/>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r>
              <a:rPr lang="en-US" dirty="0"/>
              <a:t>Click to add name</a:t>
            </a:r>
          </a:p>
        </p:txBody>
      </p:sp>
      <p:sp>
        <p:nvSpPr>
          <p:cNvPr id="22" name="Text Placeholder 21"/>
          <p:cNvSpPr txBox="1">
            <a:spLocks/>
          </p:cNvSpPr>
          <p:nvPr userDrawn="1"/>
        </p:nvSpPr>
        <p:spPr>
          <a:xfrm>
            <a:off x="468313" y="3718560"/>
            <a:ext cx="4032250" cy="399414"/>
          </a:xfrm>
          <a:prstGeom prst="rect">
            <a:avLst/>
          </a:prstGeom>
        </p:spPr>
        <p:txBody>
          <a:bodyPr vert="horz" lIns="0" tIns="45698" rIns="91396" bIns="45698"/>
          <a:lstStyle>
            <a:lvl1pPr marL="0" indent="0" algn="l" defTabSz="457200" rtl="0" eaLnBrk="1" latinLnBrk="0" hangingPunct="1">
              <a:spcBef>
                <a:spcPts val="0"/>
              </a:spcBef>
              <a:spcAft>
                <a:spcPts val="600"/>
              </a:spcAft>
              <a:buClr>
                <a:schemeClr val="accent1"/>
              </a:buClr>
              <a:buFont typeface="Arial"/>
              <a:buNone/>
              <a:defRPr sz="1800" kern="1200" baseline="0">
                <a:solidFill>
                  <a:srgbClr val="00A7B5"/>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r>
              <a:rPr lang="en-US"/>
              <a:t>Click to add position or firm</a:t>
            </a:r>
            <a:endParaRPr lang="en-US" dirty="0"/>
          </a:p>
        </p:txBody>
      </p:sp>
      <p:pic>
        <p:nvPicPr>
          <p:cNvPr id="15" name="GTLogoNoTag" hidden="1">
            <a:extLst>
              <a:ext uri="{FF2B5EF4-FFF2-40B4-BE49-F238E27FC236}">
                <a16:creationId xmlns:a16="http://schemas.microsoft.com/office/drawing/2014/main" id="{8412FA20-83B3-4C55-AF23-F06656DCE3C7}"/>
              </a:ext>
            </a:extLst>
          </p:cNvPr>
          <p:cNvPicPr>
            <a:picLocks noChangeAspect="1"/>
          </p:cNvPicPr>
          <p:nvPr userDrawn="1"/>
        </p:nvPicPr>
        <p:blipFill>
          <a:blip r:embed="rId5"/>
          <a:stretch>
            <a:fillRect/>
          </a:stretch>
        </p:blipFill>
        <p:spPr>
          <a:xfrm>
            <a:off x="449390" y="426050"/>
            <a:ext cx="1961941" cy="638130"/>
          </a:xfrm>
          <a:prstGeom prst="rect">
            <a:avLst/>
          </a:prstGeom>
        </p:spPr>
      </p:pic>
      <p:pic>
        <p:nvPicPr>
          <p:cNvPr id="16" name="GTLogo">
            <a:extLst>
              <a:ext uri="{FF2B5EF4-FFF2-40B4-BE49-F238E27FC236}">
                <a16:creationId xmlns:a16="http://schemas.microsoft.com/office/drawing/2014/main" id="{860FB02E-D3C1-43A6-954C-64FE742B79EB}"/>
              </a:ext>
            </a:extLst>
          </p:cNvPr>
          <p:cNvPicPr>
            <a:picLocks noChangeAspect="1"/>
          </p:cNvPicPr>
          <p:nvPr userDrawn="1"/>
        </p:nvPicPr>
        <p:blipFill>
          <a:blip r:embed="rId6"/>
          <a:stretch>
            <a:fillRect/>
          </a:stretch>
        </p:blipFill>
        <p:spPr>
          <a:xfrm>
            <a:off x="449390" y="426050"/>
            <a:ext cx="1961941" cy="638130"/>
          </a:xfrm>
          <a:prstGeom prst="rect">
            <a:avLst/>
          </a:prstGeom>
        </p:spPr>
      </p:pic>
    </p:spTree>
    <p:extLst>
      <p:ext uri="{BB962C8B-B14F-4D97-AF65-F5344CB8AC3E}">
        <p14:creationId xmlns:p14="http://schemas.microsoft.com/office/powerpoint/2010/main" val="17607012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Lst>
  <p:hf hdr="0" ftr="0" dt="0"/>
  <p:txStyles>
    <p:titleStyle>
      <a:lvl1pPr algn="l" defTabSz="456938" rtl="0" eaLnBrk="1" latinLnBrk="0" hangingPunct="1">
        <a:spcBef>
          <a:spcPct val="0"/>
        </a:spcBef>
        <a:buNone/>
        <a:defRPr sz="3000" b="1" kern="1200">
          <a:solidFill>
            <a:schemeClr val="accent1"/>
          </a:solidFill>
          <a:latin typeface="+mj-lt"/>
          <a:ea typeface="+mj-ea"/>
          <a:cs typeface="+mj-cs"/>
        </a:defRPr>
      </a:lvl1pPr>
    </p:titleStyle>
    <p:bodyStyle>
      <a:lvl1pPr marL="359802" indent="-359802" algn="l" defTabSz="456938"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604" indent="-359802" algn="l" defTabSz="456938"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406" indent="-359802" algn="l" defTabSz="456938"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208" indent="-359802" algn="l" defTabSz="456938"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6938"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6938"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p15:clr>
            <a:srgbClr val="F26B43"/>
          </p15:clr>
        </p15:guide>
        <p15:guide id="5" pos="737">
          <p15:clr>
            <a:srgbClr val="F26B43"/>
          </p15:clr>
        </p15:guide>
        <p15:guide id="6" pos="1034">
          <p15:clr>
            <a:srgbClr val="F26B43"/>
          </p15:clr>
        </p15:guide>
        <p15:guide id="7" pos="1179">
          <p15:clr>
            <a:srgbClr val="F26B43"/>
          </p15:clr>
        </p15:guide>
        <p15:guide id="8" pos="1479">
          <p15:clr>
            <a:srgbClr val="F26B43"/>
          </p15:clr>
        </p15:guide>
        <p15:guide id="9" pos="1625">
          <p15:clr>
            <a:srgbClr val="F26B43"/>
          </p15:clr>
        </p15:guide>
        <p15:guide id="10" pos="1922">
          <p15:clr>
            <a:srgbClr val="F26B43"/>
          </p15:clr>
        </p15:guide>
        <p15:guide id="11" pos="2066">
          <p15:clr>
            <a:srgbClr val="F26B43"/>
          </p15:clr>
        </p15:guide>
        <p15:guide id="12" pos="2364">
          <p15:clr>
            <a:srgbClr val="F26B43"/>
          </p15:clr>
        </p15:guide>
        <p15:guide id="13" pos="2511">
          <p15:clr>
            <a:srgbClr val="F26B43"/>
          </p15:clr>
        </p15:guide>
        <p15:guide id="14" pos="2808">
          <p15:clr>
            <a:srgbClr val="F26B43"/>
          </p15:clr>
        </p15:guide>
        <p15:guide id="15" pos="2954">
          <p15:clr>
            <a:srgbClr val="F26B43"/>
          </p15:clr>
        </p15:guide>
        <p15:guide id="16" pos="3251">
          <p15:clr>
            <a:srgbClr val="F26B43"/>
          </p15:clr>
        </p15:guide>
        <p15:guide id="17" pos="3398">
          <p15:clr>
            <a:srgbClr val="F26B43"/>
          </p15:clr>
        </p15:guide>
        <p15:guide id="18" pos="3695">
          <p15:clr>
            <a:srgbClr val="F26B43"/>
          </p15:clr>
        </p15:guide>
        <p15:guide id="19" pos="3839">
          <p15:clr>
            <a:srgbClr val="F26B43"/>
          </p15:clr>
        </p15:guide>
        <p15:guide id="20" pos="4136">
          <p15:clr>
            <a:srgbClr val="F26B43"/>
          </p15:clr>
        </p15:guide>
        <p15:guide id="21" pos="4283">
          <p15:clr>
            <a:srgbClr val="F26B43"/>
          </p15:clr>
        </p15:guide>
        <p15:guide id="22" pos="4580">
          <p15:clr>
            <a:srgbClr val="F26B43"/>
          </p15:clr>
        </p15:guide>
        <p15:guide id="23" pos="4727">
          <p15:clr>
            <a:srgbClr val="F26B43"/>
          </p15:clr>
        </p15:guide>
        <p15:guide id="24" pos="5022">
          <p15:clr>
            <a:srgbClr val="F26B43"/>
          </p15:clr>
        </p15:guide>
        <p15:guide id="25" pos="5465">
          <p15:clr>
            <a:srgbClr val="F26B43"/>
          </p15:clr>
        </p15:guide>
        <p15:guide id="26" pos="5169">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p15:clr>
            <a:srgbClr val="F26B43"/>
          </p15:clr>
        </p15:guide>
        <p15:guide id="32" orient="horz" pos="2028">
          <p15:clr>
            <a:srgbClr val="F26B43"/>
          </p15:clr>
        </p15:guide>
        <p15:guide id="33" orient="horz" pos="2142">
          <p15:clr>
            <a:srgbClr val="F26B43"/>
          </p15:clr>
        </p15:guide>
        <p15:guide id="34" orient="horz" pos="2505">
          <p15:clr>
            <a:srgbClr val="F26B43"/>
          </p15:clr>
        </p15:guide>
        <p15:guide id="35" orient="horz" pos="2618">
          <p15:clr>
            <a:srgbClr val="F26B43"/>
          </p15:clr>
        </p15:guide>
        <p15:guide id="36" orient="horz" pos="2958">
          <p15:clr>
            <a:srgbClr val="F26B43"/>
          </p15:clr>
        </p15:guide>
        <p15:guide id="37" orient="horz" pos="9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Copyright"/>
          <p:cNvSpPr txBox="1"/>
          <p:nvPr userDrawn="1"/>
        </p:nvSpPr>
        <p:spPr>
          <a:xfrm>
            <a:off x="656231" y="4905630"/>
            <a:ext cx="2411875" cy="184666"/>
          </a:xfrm>
          <a:prstGeom prst="rect">
            <a:avLst/>
          </a:prstGeom>
          <a:noFill/>
        </p:spPr>
        <p:txBody>
          <a:bodyPr wrap="square" lIns="0" tIns="45698" rIns="0" bIns="45698" rtlCol="0" anchor="ctr" anchorCtr="0">
            <a:noAutofit/>
          </a:bodyPr>
          <a:lstStyle/>
          <a:p>
            <a:pPr algn="l"/>
            <a:r>
              <a:rPr lang="en-US" sz="600">
                <a:solidFill>
                  <a:schemeClr val="bg1"/>
                </a:solidFill>
              </a:rPr>
              <a:t>©</a:t>
            </a:r>
            <a:r>
              <a:rPr lang="sr-Latn-RS" sz="600">
                <a:solidFill>
                  <a:schemeClr val="bg1"/>
                </a:solidFill>
              </a:rPr>
              <a:t>202</a:t>
            </a:r>
            <a:r>
              <a:rPr lang="en-US" sz="600">
                <a:solidFill>
                  <a:schemeClr val="bg1"/>
                </a:solidFill>
              </a:rPr>
              <a:t>1 Grant Thornton Srbija. All rights reserved.</a:t>
            </a:r>
            <a:endParaRPr lang="en-GB" sz="600" dirty="0">
              <a:solidFill>
                <a:schemeClr val="bg1"/>
              </a:solidFill>
            </a:endParaRPr>
          </a:p>
        </p:txBody>
      </p:sp>
      <p:cxnSp>
        <p:nvCxnSpPr>
          <p:cNvPr id="17" name="Straight Connector 16"/>
          <p:cNvCxnSpPr/>
          <p:nvPr userDrawn="1"/>
        </p:nvCxnSpPr>
        <p:spPr>
          <a:xfrm>
            <a:off x="469400" y="4887834"/>
            <a:ext cx="2626255" cy="0"/>
          </a:xfrm>
          <a:prstGeom prst="line">
            <a:avLst/>
          </a:prstGeom>
          <a:ln w="190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itle 13"/>
          <p:cNvSpPr txBox="1">
            <a:spLocks/>
          </p:cNvSpPr>
          <p:nvPr userDrawn="1"/>
        </p:nvSpPr>
        <p:spPr>
          <a:xfrm>
            <a:off x="468313" y="2619375"/>
            <a:ext cx="8207372" cy="1569556"/>
          </a:xfrm>
          <a:prstGeom prst="rect">
            <a:avLst/>
          </a:prstGeom>
        </p:spPr>
        <p:txBody>
          <a:bodyPr vert="horz" lIns="0" tIns="45698" rIns="0" bIns="45698"/>
          <a:lstStyle>
            <a:lvl1pPr algn="l" defTabSz="457200" rtl="0" eaLnBrk="1" latinLnBrk="0" hangingPunct="1">
              <a:lnSpc>
                <a:spcPts val="3400"/>
              </a:lnSpc>
              <a:spcBef>
                <a:spcPct val="0"/>
              </a:spcBef>
              <a:buNone/>
              <a:defRPr sz="3000" b="1" kern="1200">
                <a:solidFill>
                  <a:srgbClr val="FFFFFF"/>
                </a:solidFill>
                <a:latin typeface="+mn-lt"/>
                <a:ea typeface="+mj-ea"/>
                <a:cs typeface="+mj-cs"/>
              </a:defRPr>
            </a:lvl1pPr>
          </a:lstStyle>
          <a:p>
            <a:r>
              <a:rPr lang="en-US"/>
              <a:t>Click here to add title</a:t>
            </a:r>
            <a:br>
              <a:rPr lang="en-US"/>
            </a:br>
            <a:r>
              <a:rPr lang="en-US"/>
              <a:t>on two decks</a:t>
            </a:r>
            <a:endParaRPr lang="en-US" dirty="0"/>
          </a:p>
        </p:txBody>
      </p:sp>
      <p:sp>
        <p:nvSpPr>
          <p:cNvPr id="20" name="Text Placeholder 3"/>
          <p:cNvSpPr txBox="1">
            <a:spLocks/>
          </p:cNvSpPr>
          <p:nvPr userDrawn="1"/>
        </p:nvSpPr>
        <p:spPr>
          <a:xfrm>
            <a:off x="468343" y="1203344"/>
            <a:ext cx="8207375" cy="639445"/>
          </a:xfrm>
          <a:prstGeom prst="rect">
            <a:avLst/>
          </a:prstGeom>
        </p:spPr>
        <p:txBody>
          <a:bodyPr vert="horz" lIns="0" tIns="0" rIns="0" bIns="0" anchor="b" anchorCtr="0"/>
          <a:lstStyle>
            <a:lvl1pPr marL="0" indent="0" algn="l" defTabSz="457200" rtl="0" eaLnBrk="1" latinLnBrk="0" hangingPunct="1">
              <a:lnSpc>
                <a:spcPts val="4000"/>
              </a:lnSpc>
              <a:spcBef>
                <a:spcPts val="0"/>
              </a:spcBef>
              <a:spcAft>
                <a:spcPts val="600"/>
              </a:spcAft>
              <a:buClr>
                <a:schemeClr val="accent1"/>
              </a:buClr>
              <a:buFont typeface="Arial"/>
              <a:buNone/>
              <a:defRPr sz="3600" b="1" kern="1200">
                <a:solidFill>
                  <a:schemeClr val="bg1"/>
                </a:solidFill>
                <a:latin typeface="+mn-lt"/>
                <a:ea typeface="+mn-ea"/>
                <a:cs typeface="+mn-cs"/>
              </a:defRPr>
            </a:lvl1pPr>
            <a:lvl2pPr marL="457200" indent="0" algn="l" defTabSz="457200" rtl="0" eaLnBrk="1" latinLnBrk="0" hangingPunct="1">
              <a:spcBef>
                <a:spcPts val="0"/>
              </a:spcBef>
              <a:spcAft>
                <a:spcPts val="600"/>
              </a:spcAft>
              <a:buClr>
                <a:schemeClr val="accent1"/>
              </a:buClr>
              <a:buFont typeface="Arial"/>
              <a:buNone/>
              <a:defRPr sz="2200" kern="1200">
                <a:solidFill>
                  <a:schemeClr val="tx1"/>
                </a:solidFill>
                <a:latin typeface="+mn-lt"/>
                <a:ea typeface="+mn-ea"/>
                <a:cs typeface="+mn-cs"/>
              </a:defRPr>
            </a:lvl2pPr>
            <a:lvl3pPr marL="914400" indent="0" algn="l" defTabSz="457200" rtl="0" eaLnBrk="1" latinLnBrk="0" hangingPunct="1">
              <a:spcBef>
                <a:spcPts val="0"/>
              </a:spcBef>
              <a:spcAft>
                <a:spcPts val="600"/>
              </a:spcAft>
              <a:buFont typeface="Symbol" panose="05050102010706020507" pitchFamily="18" charset="2"/>
              <a:buNone/>
              <a:defRPr sz="2000" kern="1200">
                <a:solidFill>
                  <a:schemeClr val="tx1"/>
                </a:solidFill>
                <a:latin typeface="+mn-lt"/>
                <a:ea typeface="+mn-ea"/>
                <a:cs typeface="+mn-cs"/>
              </a:defRPr>
            </a:lvl3pPr>
            <a:lvl4pPr marL="1371600" indent="0" algn="l" defTabSz="457200" rtl="0" eaLnBrk="1" latinLnBrk="0" hangingPunct="1">
              <a:spcBef>
                <a:spcPts val="0"/>
              </a:spcBef>
              <a:spcAft>
                <a:spcPts val="600"/>
              </a:spcAft>
              <a:buFont typeface="+mj-lt"/>
              <a:buNone/>
              <a:defRPr sz="2000" kern="1200">
                <a:solidFill>
                  <a:schemeClr val="tx1"/>
                </a:solidFill>
                <a:latin typeface="+mn-lt"/>
                <a:ea typeface="+mn-ea"/>
                <a:cs typeface="+mn-cs"/>
              </a:defRPr>
            </a:lvl4pPr>
            <a:lvl5pPr marL="182880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r>
              <a:rPr lang="en-US"/>
              <a:t>Click to edit Master title style</a:t>
            </a:r>
            <a:endParaRPr lang="en-US" dirty="0"/>
          </a:p>
        </p:txBody>
      </p:sp>
      <p:sp>
        <p:nvSpPr>
          <p:cNvPr id="4" name="Slide Number Placeholder 3"/>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bg1"/>
                </a:solidFill>
                <a:latin typeface="+mn-lt"/>
                <a:ea typeface="+mn-ea"/>
                <a:cs typeface="+mn-cs"/>
              </a:defRPr>
            </a:lvl1pPr>
          </a:lstStyle>
          <a:p>
            <a:fld id="{2FF48407-9AE9-463E-9826-84A5E1C60740}" type="slidenum">
              <a:rPr lang="en-GB" smtClean="0"/>
              <a:pPr/>
              <a:t>‹#›</a:t>
            </a:fld>
            <a:endParaRPr lang="en-GB" dirty="0"/>
          </a:p>
        </p:txBody>
      </p:sp>
    </p:spTree>
    <p:extLst>
      <p:ext uri="{BB962C8B-B14F-4D97-AF65-F5344CB8AC3E}">
        <p14:creationId xmlns:p14="http://schemas.microsoft.com/office/powerpoint/2010/main" val="2400347961"/>
      </p:ext>
    </p:extLst>
  </p:cSld>
  <p:clrMap bg1="lt1" tx1="dk1" bg2="lt2" tx2="dk2" accent1="accent1" accent2="accent2" accent3="accent3" accent4="accent4" accent5="accent5" accent6="accent6" hlink="hlink" folHlink="folHlink"/>
  <p:sldLayoutIdLst>
    <p:sldLayoutId id="2147483777" r:id="rId1"/>
  </p:sldLayoutIdLst>
  <p:hf hdr="0" ftr="0" dt="0"/>
  <p:txStyles>
    <p:titleStyle>
      <a:lvl1pPr algn="l" defTabSz="456938" rtl="0" eaLnBrk="1" latinLnBrk="0" hangingPunct="1">
        <a:spcBef>
          <a:spcPct val="0"/>
        </a:spcBef>
        <a:buNone/>
        <a:defRPr sz="3000" b="1" kern="1200">
          <a:solidFill>
            <a:schemeClr val="accent1"/>
          </a:solidFill>
          <a:latin typeface="+mj-lt"/>
          <a:ea typeface="+mj-ea"/>
          <a:cs typeface="+mj-cs"/>
        </a:defRPr>
      </a:lvl1pPr>
    </p:titleStyle>
    <p:bodyStyle>
      <a:lvl1pPr marL="359802" indent="-359802" algn="l" defTabSz="456938"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604" indent="-359802" algn="l" defTabSz="456938"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406" indent="-359802" algn="l" defTabSz="456938"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208" indent="-359802" algn="l" defTabSz="456938"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6938"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6938"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p15:clr>
            <a:srgbClr val="F26B43"/>
          </p15:clr>
        </p15:guide>
        <p15:guide id="5" pos="737">
          <p15:clr>
            <a:srgbClr val="F26B43"/>
          </p15:clr>
        </p15:guide>
        <p15:guide id="6" pos="1034">
          <p15:clr>
            <a:srgbClr val="F26B43"/>
          </p15:clr>
        </p15:guide>
        <p15:guide id="7" pos="1179">
          <p15:clr>
            <a:srgbClr val="F26B43"/>
          </p15:clr>
        </p15:guide>
        <p15:guide id="8" pos="1479">
          <p15:clr>
            <a:srgbClr val="F26B43"/>
          </p15:clr>
        </p15:guide>
        <p15:guide id="9" pos="1625">
          <p15:clr>
            <a:srgbClr val="F26B43"/>
          </p15:clr>
        </p15:guide>
        <p15:guide id="10" pos="1922">
          <p15:clr>
            <a:srgbClr val="F26B43"/>
          </p15:clr>
        </p15:guide>
        <p15:guide id="11" pos="2066">
          <p15:clr>
            <a:srgbClr val="F26B43"/>
          </p15:clr>
        </p15:guide>
        <p15:guide id="12" pos="2364">
          <p15:clr>
            <a:srgbClr val="F26B43"/>
          </p15:clr>
        </p15:guide>
        <p15:guide id="13" pos="2511">
          <p15:clr>
            <a:srgbClr val="F26B43"/>
          </p15:clr>
        </p15:guide>
        <p15:guide id="14" pos="2808">
          <p15:clr>
            <a:srgbClr val="F26B43"/>
          </p15:clr>
        </p15:guide>
        <p15:guide id="15" pos="2954">
          <p15:clr>
            <a:srgbClr val="F26B43"/>
          </p15:clr>
        </p15:guide>
        <p15:guide id="16" pos="3251">
          <p15:clr>
            <a:srgbClr val="F26B43"/>
          </p15:clr>
        </p15:guide>
        <p15:guide id="17" pos="3398">
          <p15:clr>
            <a:srgbClr val="F26B43"/>
          </p15:clr>
        </p15:guide>
        <p15:guide id="18" pos="3695">
          <p15:clr>
            <a:srgbClr val="F26B43"/>
          </p15:clr>
        </p15:guide>
        <p15:guide id="19" pos="3839">
          <p15:clr>
            <a:srgbClr val="F26B43"/>
          </p15:clr>
        </p15:guide>
        <p15:guide id="20" pos="4136">
          <p15:clr>
            <a:srgbClr val="F26B43"/>
          </p15:clr>
        </p15:guide>
        <p15:guide id="21" pos="4283">
          <p15:clr>
            <a:srgbClr val="F26B43"/>
          </p15:clr>
        </p15:guide>
        <p15:guide id="22" pos="4580">
          <p15:clr>
            <a:srgbClr val="F26B43"/>
          </p15:clr>
        </p15:guide>
        <p15:guide id="23" pos="4727">
          <p15:clr>
            <a:srgbClr val="F26B43"/>
          </p15:clr>
        </p15:guide>
        <p15:guide id="24" pos="5022">
          <p15:clr>
            <a:srgbClr val="F26B43"/>
          </p15:clr>
        </p15:guide>
        <p15:guide id="25" pos="5465">
          <p15:clr>
            <a:srgbClr val="F26B43"/>
          </p15:clr>
        </p15:guide>
        <p15:guide id="26" pos="5169">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p15:clr>
            <a:srgbClr val="F26B43"/>
          </p15:clr>
        </p15:guide>
        <p15:guide id="32" orient="horz" pos="2028">
          <p15:clr>
            <a:srgbClr val="F26B43"/>
          </p15:clr>
        </p15:guide>
        <p15:guide id="33" orient="horz" pos="2142">
          <p15:clr>
            <a:srgbClr val="F26B43"/>
          </p15:clr>
        </p15:guide>
        <p15:guide id="34" orient="horz" pos="2505">
          <p15:clr>
            <a:srgbClr val="F26B43"/>
          </p15:clr>
        </p15:guide>
        <p15:guide id="35" orient="horz" pos="2618">
          <p15:clr>
            <a:srgbClr val="F26B43"/>
          </p15:clr>
        </p15:guide>
        <p15:guide id="36" orient="horz" pos="2958">
          <p15:clr>
            <a:srgbClr val="F26B43"/>
          </p15:clr>
        </p15:guide>
        <p15:guide id="37" orient="horz" pos="9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62"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©2021 Grant Thornton Srbija. All rights reserved.</a:t>
            </a:r>
            <a:endParaRPr lang="en-GB" sz="600" dirty="0">
              <a:solidFill>
                <a:schemeClr val="tx1"/>
              </a:solidFill>
            </a:endParaRPr>
          </a:p>
        </p:txBody>
      </p:sp>
      <p:cxnSp>
        <p:nvCxnSpPr>
          <p:cNvPr id="10" name="Straight Connector 9"/>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1"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805" y="4827584"/>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fld id="{8917037F-13F4-43B6-99FF-D710FE0C4777}" type="slidenum">
              <a:rPr lang="en-GB" smtClean="0"/>
              <a:pPr/>
              <a:t>‹#›</a:t>
            </a:fld>
            <a:endParaRPr lang="en-GB" dirty="0"/>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72" y="4803169"/>
            <a:ext cx="1249683" cy="259081"/>
          </a:xfrm>
          <a:prstGeom prst="rect">
            <a:avLst/>
          </a:prstGeom>
        </p:spPr>
      </p:pic>
    </p:spTree>
    <p:extLst>
      <p:ext uri="{BB962C8B-B14F-4D97-AF65-F5344CB8AC3E}">
        <p14:creationId xmlns:p14="http://schemas.microsoft.com/office/powerpoint/2010/main" val="1582607786"/>
      </p:ext>
    </p:extLst>
  </p:cSld>
  <p:clrMap bg1="lt1" tx1="dk1" bg2="lt2" tx2="dk2" accent1="accent1" accent2="accent2" accent3="accent3" accent4="accent4" accent5="accent5" accent6="accent6" hlink="hlink" folHlink="folHlink"/>
  <p:sldLayoutIdLst>
    <p:sldLayoutId id="2147483761" r:id="rId1"/>
    <p:sldLayoutId id="2147483759" r:id="rId2"/>
    <p:sldLayoutId id="2147483725" r:id="rId3"/>
    <p:sldLayoutId id="2147483731" r:id="rId4"/>
    <p:sldLayoutId id="2147483727" r:id="rId5"/>
    <p:sldLayoutId id="2147483757" r:id="rId6"/>
    <p:sldLayoutId id="2147483714" r:id="rId7"/>
    <p:sldLayoutId id="2147483732" r:id="rId8"/>
    <p:sldLayoutId id="2147483756" r:id="rId9"/>
    <p:sldLayoutId id="2147483752" r:id="rId10"/>
    <p:sldLayoutId id="2147483733" r:id="rId11"/>
    <p:sldLayoutId id="2147483755" r:id="rId12"/>
    <p:sldLayoutId id="2147483749" r:id="rId13"/>
    <p:sldLayoutId id="2147483750" r:id="rId14"/>
    <p:sldLayoutId id="2147483751" r:id="rId15"/>
    <p:sldLayoutId id="2147483766" r:id="rId16"/>
    <p:sldLayoutId id="2147483735" r:id="rId17"/>
  </p:sldLayoutIdLst>
  <p:hf hdr="0" ftr="0" dt="0"/>
  <p:txStyles>
    <p:titleStyle>
      <a:lvl1pPr algn="l" defTabSz="456938" rtl="0" eaLnBrk="1" latinLnBrk="0" hangingPunct="1">
        <a:spcBef>
          <a:spcPct val="0"/>
        </a:spcBef>
        <a:buNone/>
        <a:defRPr sz="3000" b="1" kern="1200">
          <a:solidFill>
            <a:schemeClr val="accent1"/>
          </a:solidFill>
          <a:latin typeface="+mj-lt"/>
          <a:ea typeface="+mj-ea"/>
          <a:cs typeface="+mj-cs"/>
        </a:defRPr>
      </a:lvl1pPr>
    </p:titleStyle>
    <p:bodyStyle>
      <a:lvl1pPr marL="359802" indent="-359802" algn="l" defTabSz="456938"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604" indent="-359802" algn="l" defTabSz="456938"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406" indent="-359802" algn="l" defTabSz="456938"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208" indent="-359802" algn="l" defTabSz="456938"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6938"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6938"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37" y="4905630"/>
            <a:ext cx="2411875" cy="184666"/>
          </a:xfrm>
          <a:prstGeom prst="rect">
            <a:avLst/>
          </a:prstGeom>
          <a:noFill/>
        </p:spPr>
        <p:txBody>
          <a:bodyPr wrap="square" lIns="0" tIns="45715" rIns="0" bIns="45715" rtlCol="0" anchor="ctr" anchorCtr="0">
            <a:noAutofit/>
          </a:bodyPr>
          <a:lstStyle/>
          <a:p>
            <a:pPr defTabSz="457142"/>
            <a:r>
              <a:rPr lang="en-US" sz="600">
                <a:solidFill>
                  <a:prstClr val="black"/>
                </a:solidFill>
              </a:rPr>
              <a:t>©2021 Grant Thornton Srbija. All rights reserved.</a:t>
            </a:r>
            <a:endParaRPr lang="en-GB" sz="600" dirty="0">
              <a:solidFill>
                <a:prstClr val="black"/>
              </a:solidFill>
            </a:endParaRPr>
          </a:p>
        </p:txBody>
      </p:sp>
      <p:cxnSp>
        <p:nvCxnSpPr>
          <p:cNvPr id="10" name="Straight Connector 9"/>
          <p:cNvCxnSpPr/>
          <p:nvPr userDrawn="1"/>
        </p:nvCxnSpPr>
        <p:spPr>
          <a:xfrm>
            <a:off x="469375"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1"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780" y="4827584"/>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pPr defTabSz="457142"/>
            <a:fld id="{8917037F-13F4-43B6-99FF-D710FE0C4777}" type="slidenum">
              <a:rPr lang="en-GB" smtClean="0">
                <a:solidFill>
                  <a:prstClr val="black"/>
                </a:solidFill>
              </a:rPr>
              <a:pPr defTabSz="457142"/>
              <a:t>‹#›</a:t>
            </a:fld>
            <a:endParaRPr lang="en-GB" dirty="0">
              <a:solidFill>
                <a:prstClr val="black"/>
              </a:solidFill>
            </a:endParaRPr>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67" y="4803148"/>
            <a:ext cx="1249683" cy="259081"/>
          </a:xfrm>
          <a:prstGeom prst="rect">
            <a:avLst/>
          </a:prstGeom>
        </p:spPr>
      </p:pic>
    </p:spTree>
    <p:extLst>
      <p:ext uri="{BB962C8B-B14F-4D97-AF65-F5344CB8AC3E}">
        <p14:creationId xmlns:p14="http://schemas.microsoft.com/office/powerpoint/2010/main" val="193832840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p:hf hdr="0" ftr="0" dt="0"/>
  <p:txStyles>
    <p:titleStyle>
      <a:lvl1pPr algn="l" defTabSz="457142" rtl="0" eaLnBrk="1" latinLnBrk="0" hangingPunct="1">
        <a:spcBef>
          <a:spcPct val="0"/>
        </a:spcBef>
        <a:buNone/>
        <a:defRPr sz="3000" b="1" kern="1200">
          <a:solidFill>
            <a:schemeClr val="accent1"/>
          </a:solidFill>
          <a:latin typeface="+mj-lt"/>
          <a:ea typeface="+mj-ea"/>
          <a:cs typeface="+mj-cs"/>
        </a:defRPr>
      </a:lvl1pPr>
    </p:titleStyle>
    <p:bodyStyle>
      <a:lvl1pPr marL="359955" indent="-359955" algn="l" defTabSz="457142"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910" indent="-359955" algn="l" defTabSz="457142"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865" indent="-359955" algn="l" defTabSz="457142"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820" indent="-359955" algn="l" defTabSz="457142"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142"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142"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955" indent="-359955" algn="l" defTabSz="457142"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955" indent="-359955" algn="l" defTabSz="457142"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955" indent="-359955" algn="l" defTabSz="457142"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7142" rtl="0" eaLnBrk="1" latinLnBrk="0" hangingPunct="1">
        <a:defRPr sz="1800" kern="1200">
          <a:solidFill>
            <a:schemeClr val="tx1"/>
          </a:solidFill>
          <a:latin typeface="+mn-lt"/>
          <a:ea typeface="+mn-ea"/>
          <a:cs typeface="+mn-cs"/>
        </a:defRPr>
      </a:lvl1pPr>
      <a:lvl2pPr marL="457142" algn="l" defTabSz="457142" rtl="0" eaLnBrk="1" latinLnBrk="0" hangingPunct="1">
        <a:defRPr sz="1800" kern="1200">
          <a:solidFill>
            <a:schemeClr val="tx1"/>
          </a:solidFill>
          <a:latin typeface="+mn-lt"/>
          <a:ea typeface="+mn-ea"/>
          <a:cs typeface="+mn-cs"/>
        </a:defRPr>
      </a:lvl2pPr>
      <a:lvl3pPr marL="914288" algn="l" defTabSz="457142" rtl="0" eaLnBrk="1" latinLnBrk="0" hangingPunct="1">
        <a:defRPr sz="1800" kern="1200">
          <a:solidFill>
            <a:schemeClr val="tx1"/>
          </a:solidFill>
          <a:latin typeface="+mn-lt"/>
          <a:ea typeface="+mn-ea"/>
          <a:cs typeface="+mn-cs"/>
        </a:defRPr>
      </a:lvl3pPr>
      <a:lvl4pPr marL="1371430" algn="l" defTabSz="457142" rtl="0" eaLnBrk="1" latinLnBrk="0" hangingPunct="1">
        <a:defRPr sz="1800" kern="1200">
          <a:solidFill>
            <a:schemeClr val="tx1"/>
          </a:solidFill>
          <a:latin typeface="+mn-lt"/>
          <a:ea typeface="+mn-ea"/>
          <a:cs typeface="+mn-cs"/>
        </a:defRPr>
      </a:lvl4pPr>
      <a:lvl5pPr marL="1828574" algn="l" defTabSz="457142" rtl="0" eaLnBrk="1" latinLnBrk="0" hangingPunct="1">
        <a:defRPr sz="1800" kern="1200">
          <a:solidFill>
            <a:schemeClr val="tx1"/>
          </a:solidFill>
          <a:latin typeface="+mn-lt"/>
          <a:ea typeface="+mn-ea"/>
          <a:cs typeface="+mn-cs"/>
        </a:defRPr>
      </a:lvl5pPr>
      <a:lvl6pPr marL="2285715" algn="l" defTabSz="457142" rtl="0" eaLnBrk="1" latinLnBrk="0" hangingPunct="1">
        <a:defRPr sz="1800" kern="1200">
          <a:solidFill>
            <a:schemeClr val="tx1"/>
          </a:solidFill>
          <a:latin typeface="+mn-lt"/>
          <a:ea typeface="+mn-ea"/>
          <a:cs typeface="+mn-cs"/>
        </a:defRPr>
      </a:lvl6pPr>
      <a:lvl7pPr marL="2742857" algn="l" defTabSz="457142" rtl="0" eaLnBrk="1" latinLnBrk="0" hangingPunct="1">
        <a:defRPr sz="1800" kern="1200">
          <a:solidFill>
            <a:schemeClr val="tx1"/>
          </a:solidFill>
          <a:latin typeface="+mn-lt"/>
          <a:ea typeface="+mn-ea"/>
          <a:cs typeface="+mn-cs"/>
        </a:defRPr>
      </a:lvl7pPr>
      <a:lvl8pPr marL="3200000" algn="l" defTabSz="457142" rtl="0" eaLnBrk="1" latinLnBrk="0" hangingPunct="1">
        <a:defRPr sz="1800" kern="1200">
          <a:solidFill>
            <a:schemeClr val="tx1"/>
          </a:solidFill>
          <a:latin typeface="+mn-lt"/>
          <a:ea typeface="+mn-ea"/>
          <a:cs typeface="+mn-cs"/>
        </a:defRPr>
      </a:lvl8pPr>
      <a:lvl9pPr marL="3657143" algn="l" defTabSz="4571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32" y="4905628"/>
            <a:ext cx="2411875" cy="184666"/>
          </a:xfrm>
          <a:prstGeom prst="rect">
            <a:avLst/>
          </a:prstGeom>
          <a:noFill/>
        </p:spPr>
        <p:txBody>
          <a:bodyPr wrap="square" lIns="0" rIns="0" rtlCol="0" anchor="ctr" anchorCtr="0">
            <a:noAutofit/>
          </a:bodyPr>
          <a:lstStyle/>
          <a:p>
            <a:pPr defTabSz="457200"/>
            <a:r>
              <a:rPr lang="en-US" sz="600">
                <a:solidFill>
                  <a:prstClr val="black"/>
                </a:solidFill>
              </a:rPr>
              <a:t>©2021 Grant Thornton Srbija. All rights reserved.</a:t>
            </a:r>
            <a:endParaRPr lang="en-GB" sz="600" dirty="0">
              <a:solidFill>
                <a:prstClr val="black"/>
              </a:solidFill>
            </a:endParaRPr>
          </a:p>
        </p:txBody>
      </p:sp>
      <p:cxnSp>
        <p:nvCxnSpPr>
          <p:cNvPr id="10" name="Straight Connector 9"/>
          <p:cNvCxnSpPr/>
          <p:nvPr userDrawn="1"/>
        </p:nvCxnSpPr>
        <p:spPr>
          <a:xfrm>
            <a:off x="46937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0"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775" y="4827583"/>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pPr defTabSz="457200"/>
            <a:fld id="{8917037F-13F4-43B6-99FF-D710FE0C4777}" type="slidenum">
              <a:rPr lang="en-GB">
                <a:solidFill>
                  <a:prstClr val="black"/>
                </a:solidFill>
              </a:rPr>
              <a:pPr defTabSz="457200"/>
              <a:t>‹#›</a:t>
            </a:fld>
            <a:endParaRPr lang="en-GB" dirty="0">
              <a:solidFill>
                <a:prstClr val="black"/>
              </a:solidFill>
            </a:endParaRPr>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67" y="4803143"/>
            <a:ext cx="1249683" cy="259081"/>
          </a:xfrm>
          <a:prstGeom prst="rect">
            <a:avLst/>
          </a:prstGeom>
        </p:spPr>
      </p:pic>
    </p:spTree>
    <p:extLst>
      <p:ext uri="{BB962C8B-B14F-4D97-AF65-F5344CB8AC3E}">
        <p14:creationId xmlns:p14="http://schemas.microsoft.com/office/powerpoint/2010/main" val="9933214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Lst>
  <p:hf hdr="0" ftr="0" dt="0"/>
  <p:txStyles>
    <p:titleStyle>
      <a:lvl1pPr algn="l" defTabSz="457200" rtl="0" eaLnBrk="1" latinLnBrk="0" hangingPunct="1">
        <a:spcBef>
          <a:spcPct val="0"/>
        </a:spcBef>
        <a:buNone/>
        <a:defRPr sz="3000" b="1" kern="1200">
          <a:solidFill>
            <a:schemeClr val="accent1"/>
          </a:solidFill>
          <a:latin typeface="+mj-lt"/>
          <a:ea typeface="+mj-ea"/>
          <a:cs typeface="+mj-cs"/>
        </a:defRPr>
      </a:lvl1pPr>
    </p:titleStyle>
    <p:body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32" y="4905628"/>
            <a:ext cx="2411875" cy="184666"/>
          </a:xfrm>
          <a:prstGeom prst="rect">
            <a:avLst/>
          </a:prstGeom>
          <a:noFill/>
        </p:spPr>
        <p:txBody>
          <a:bodyPr wrap="square" lIns="0" rIns="0" rtlCol="0" anchor="ctr" anchorCtr="0">
            <a:noAutofit/>
          </a:bodyPr>
          <a:lstStyle/>
          <a:p>
            <a:pPr defTabSz="457200"/>
            <a:r>
              <a:rPr lang="en-US" sz="600">
                <a:solidFill>
                  <a:prstClr val="black"/>
                </a:solidFill>
              </a:rPr>
              <a:t>©2021 Grant Thornton Srbija. All rights reserved.</a:t>
            </a:r>
            <a:endParaRPr lang="en-GB" sz="600" dirty="0">
              <a:solidFill>
                <a:prstClr val="black"/>
              </a:solidFill>
            </a:endParaRPr>
          </a:p>
        </p:txBody>
      </p:sp>
      <p:cxnSp>
        <p:nvCxnSpPr>
          <p:cNvPr id="10" name="Straight Connector 9"/>
          <p:cNvCxnSpPr/>
          <p:nvPr userDrawn="1"/>
        </p:nvCxnSpPr>
        <p:spPr>
          <a:xfrm>
            <a:off x="46937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0"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775" y="4827583"/>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pPr defTabSz="457200"/>
            <a:fld id="{8917037F-13F4-43B6-99FF-D710FE0C4777}" type="slidenum">
              <a:rPr lang="en-GB">
                <a:solidFill>
                  <a:prstClr val="black"/>
                </a:solidFill>
              </a:rPr>
              <a:pPr defTabSz="457200"/>
              <a:t>‹#›</a:t>
            </a:fld>
            <a:endParaRPr lang="en-GB" dirty="0">
              <a:solidFill>
                <a:prstClr val="black"/>
              </a:solidFill>
            </a:endParaRPr>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67" y="4803143"/>
            <a:ext cx="1249683" cy="259081"/>
          </a:xfrm>
          <a:prstGeom prst="rect">
            <a:avLst/>
          </a:prstGeom>
        </p:spPr>
      </p:pic>
    </p:spTree>
    <p:extLst>
      <p:ext uri="{BB962C8B-B14F-4D97-AF65-F5344CB8AC3E}">
        <p14:creationId xmlns:p14="http://schemas.microsoft.com/office/powerpoint/2010/main" val="1145654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Lst>
  <p:hf hdr="0" ftr="0" dt="0"/>
  <p:txStyles>
    <p:titleStyle>
      <a:lvl1pPr algn="l" defTabSz="457200" rtl="0" eaLnBrk="1" latinLnBrk="0" hangingPunct="1">
        <a:spcBef>
          <a:spcPct val="0"/>
        </a:spcBef>
        <a:buNone/>
        <a:defRPr sz="3000" b="1" kern="1200">
          <a:solidFill>
            <a:schemeClr val="accent1"/>
          </a:solidFill>
          <a:latin typeface="+mj-lt"/>
          <a:ea typeface="+mj-ea"/>
          <a:cs typeface="+mj-cs"/>
        </a:defRPr>
      </a:lvl1pPr>
    </p:titleStyle>
    <p:body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32" y="4905628"/>
            <a:ext cx="2411875" cy="184666"/>
          </a:xfrm>
          <a:prstGeom prst="rect">
            <a:avLst/>
          </a:prstGeom>
          <a:noFill/>
        </p:spPr>
        <p:txBody>
          <a:bodyPr wrap="square" lIns="0" rIns="0" rtlCol="0" anchor="ctr" anchorCtr="0">
            <a:noAutofit/>
          </a:bodyPr>
          <a:lstStyle/>
          <a:p>
            <a:pPr defTabSz="457200"/>
            <a:r>
              <a:rPr lang="en-US" sz="600">
                <a:solidFill>
                  <a:prstClr val="black"/>
                </a:solidFill>
              </a:rPr>
              <a:t>©2021 Grant Thornton Srbija. All rights reserved.</a:t>
            </a:r>
            <a:endParaRPr lang="en-GB" sz="600" dirty="0">
              <a:solidFill>
                <a:prstClr val="black"/>
              </a:solidFill>
            </a:endParaRPr>
          </a:p>
        </p:txBody>
      </p:sp>
      <p:cxnSp>
        <p:nvCxnSpPr>
          <p:cNvPr id="10" name="Straight Connector 9"/>
          <p:cNvCxnSpPr/>
          <p:nvPr userDrawn="1"/>
        </p:nvCxnSpPr>
        <p:spPr>
          <a:xfrm>
            <a:off x="46937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0"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775" y="4827583"/>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pPr defTabSz="457200"/>
            <a:fld id="{8917037F-13F4-43B6-99FF-D710FE0C4777}" type="slidenum">
              <a:rPr lang="en-GB">
                <a:solidFill>
                  <a:prstClr val="black"/>
                </a:solidFill>
              </a:rPr>
              <a:pPr defTabSz="457200"/>
              <a:t>‹#›</a:t>
            </a:fld>
            <a:endParaRPr lang="en-GB" dirty="0">
              <a:solidFill>
                <a:prstClr val="black"/>
              </a:solidFill>
            </a:endParaRPr>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67" y="4803143"/>
            <a:ext cx="1249683" cy="259081"/>
          </a:xfrm>
          <a:prstGeom prst="rect">
            <a:avLst/>
          </a:prstGeom>
        </p:spPr>
      </p:pic>
    </p:spTree>
    <p:extLst>
      <p:ext uri="{BB962C8B-B14F-4D97-AF65-F5344CB8AC3E}">
        <p14:creationId xmlns:p14="http://schemas.microsoft.com/office/powerpoint/2010/main" val="2704542287"/>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Lst>
  <p:hf hdr="0" ftr="0" dt="0"/>
  <p:txStyles>
    <p:titleStyle>
      <a:lvl1pPr algn="l" defTabSz="457200" rtl="0" eaLnBrk="1" latinLnBrk="0" hangingPunct="1">
        <a:spcBef>
          <a:spcPct val="0"/>
        </a:spcBef>
        <a:buNone/>
        <a:defRPr sz="3000" b="1" kern="1200">
          <a:solidFill>
            <a:schemeClr val="accent1"/>
          </a:solidFill>
          <a:latin typeface="+mj-lt"/>
          <a:ea typeface="+mj-ea"/>
          <a:cs typeface="+mj-cs"/>
        </a:defRPr>
      </a:lvl1pPr>
    </p:titleStyle>
    <p:body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62"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a:t>
            </a:r>
            <a:r>
              <a:rPr lang="sr-Latn-RS" sz="600">
                <a:solidFill>
                  <a:schemeClr val="tx1"/>
                </a:solidFill>
              </a:rPr>
              <a:t>202</a:t>
            </a:r>
            <a:r>
              <a:rPr lang="en-US" sz="600">
                <a:solidFill>
                  <a:schemeClr val="tx1"/>
                </a:solidFill>
              </a:rPr>
              <a:t>1 Grant Thornton Srbija. All rights reserved.</a:t>
            </a:r>
            <a:endParaRPr lang="en-GB" sz="600" dirty="0">
              <a:solidFill>
                <a:schemeClr val="tx1"/>
              </a:solidFill>
            </a:endParaRPr>
          </a:p>
        </p:txBody>
      </p:sp>
      <p:cxnSp>
        <p:nvCxnSpPr>
          <p:cNvPr id="10" name="Straight Connector 9"/>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1"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20"/>
            </p:custDataLst>
          </p:nvPr>
        </p:nvGrpSpPr>
        <p:grpSpPr>
          <a:xfrm>
            <a:off x="6581805" y="4827584"/>
            <a:ext cx="2123675" cy="230373"/>
            <a:chOff x="8093075" y="6253163"/>
            <a:chExt cx="2076763" cy="225284"/>
          </a:xfrm>
        </p:grpSpPr>
        <p:pic>
          <p:nvPicPr>
            <p:cNvPr id="14" name="GTLogo"/>
            <p:cNvPicPr>
              <a:picLocks/>
            </p:cNvPicPr>
            <p:nvPr/>
          </p:nvPicPr>
          <p:blipFill>
            <a:blip r:embed="rId21">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fld id="{8917037F-13F4-43B6-99FF-D710FE0C4777}" type="slidenum">
              <a:rPr lang="en-GB" smtClean="0"/>
              <a:pPr/>
              <a:t>‹#›</a:t>
            </a:fld>
            <a:endParaRPr lang="en-GB" dirty="0"/>
          </a:p>
        </p:txBody>
      </p:sp>
      <p:pic>
        <p:nvPicPr>
          <p:cNvPr id="4" name="GTLogoNoTag" hidden="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455772" y="4803169"/>
            <a:ext cx="1249683" cy="259081"/>
          </a:xfrm>
          <a:prstGeom prst="rect">
            <a:avLst/>
          </a:prstGeom>
        </p:spPr>
      </p:pic>
    </p:spTree>
    <p:extLst>
      <p:ext uri="{BB962C8B-B14F-4D97-AF65-F5344CB8AC3E}">
        <p14:creationId xmlns:p14="http://schemas.microsoft.com/office/powerpoint/2010/main" val="293811561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Lst>
  <p:hf hdr="0" ftr="0" dt="0"/>
  <p:txStyles>
    <p:titleStyle>
      <a:lvl1pPr algn="l" defTabSz="456938" rtl="0" eaLnBrk="1" latinLnBrk="0" hangingPunct="1">
        <a:spcBef>
          <a:spcPct val="0"/>
        </a:spcBef>
        <a:buNone/>
        <a:defRPr sz="3000" b="1" kern="1200">
          <a:solidFill>
            <a:schemeClr val="accent1"/>
          </a:solidFill>
          <a:latin typeface="+mj-lt"/>
          <a:ea typeface="+mj-ea"/>
          <a:cs typeface="+mj-cs"/>
        </a:defRPr>
      </a:lvl1pPr>
    </p:titleStyle>
    <p:bodyStyle>
      <a:lvl1pPr marL="359802" indent="-359802" algn="l" defTabSz="456938"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604" indent="-359802" algn="l" defTabSz="456938"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406" indent="-359802" algn="l" defTabSz="456938"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208" indent="-359802" algn="l" defTabSz="456938"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6938"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6938"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p15:clr>
            <a:srgbClr val="F26B43"/>
          </p15:clr>
        </p15:guide>
        <p15:guide id="5" pos="737">
          <p15:clr>
            <a:srgbClr val="F26B43"/>
          </p15:clr>
        </p15:guide>
        <p15:guide id="6" pos="1034">
          <p15:clr>
            <a:srgbClr val="F26B43"/>
          </p15:clr>
        </p15:guide>
        <p15:guide id="7" pos="1179">
          <p15:clr>
            <a:srgbClr val="F26B43"/>
          </p15:clr>
        </p15:guide>
        <p15:guide id="8" pos="1479">
          <p15:clr>
            <a:srgbClr val="F26B43"/>
          </p15:clr>
        </p15:guide>
        <p15:guide id="9" pos="1625">
          <p15:clr>
            <a:srgbClr val="F26B43"/>
          </p15:clr>
        </p15:guide>
        <p15:guide id="10" pos="1922">
          <p15:clr>
            <a:srgbClr val="F26B43"/>
          </p15:clr>
        </p15:guide>
        <p15:guide id="11" pos="2066">
          <p15:clr>
            <a:srgbClr val="F26B43"/>
          </p15:clr>
        </p15:guide>
        <p15:guide id="12" pos="2364">
          <p15:clr>
            <a:srgbClr val="F26B43"/>
          </p15:clr>
        </p15:guide>
        <p15:guide id="13" pos="2511">
          <p15:clr>
            <a:srgbClr val="F26B43"/>
          </p15:clr>
        </p15:guide>
        <p15:guide id="14" pos="2808">
          <p15:clr>
            <a:srgbClr val="F26B43"/>
          </p15:clr>
        </p15:guide>
        <p15:guide id="15" pos="2954">
          <p15:clr>
            <a:srgbClr val="F26B43"/>
          </p15:clr>
        </p15:guide>
        <p15:guide id="16" pos="3251">
          <p15:clr>
            <a:srgbClr val="F26B43"/>
          </p15:clr>
        </p15:guide>
        <p15:guide id="17" pos="3398">
          <p15:clr>
            <a:srgbClr val="F26B43"/>
          </p15:clr>
        </p15:guide>
        <p15:guide id="18" pos="3695">
          <p15:clr>
            <a:srgbClr val="F26B43"/>
          </p15:clr>
        </p15:guide>
        <p15:guide id="19" pos="3839">
          <p15:clr>
            <a:srgbClr val="F26B43"/>
          </p15:clr>
        </p15:guide>
        <p15:guide id="20" pos="4136">
          <p15:clr>
            <a:srgbClr val="F26B43"/>
          </p15:clr>
        </p15:guide>
        <p15:guide id="21" pos="4283">
          <p15:clr>
            <a:srgbClr val="F26B43"/>
          </p15:clr>
        </p15:guide>
        <p15:guide id="22" pos="4580">
          <p15:clr>
            <a:srgbClr val="F26B43"/>
          </p15:clr>
        </p15:guide>
        <p15:guide id="23" pos="4727">
          <p15:clr>
            <a:srgbClr val="F26B43"/>
          </p15:clr>
        </p15:guide>
        <p15:guide id="24" pos="5022">
          <p15:clr>
            <a:srgbClr val="F26B43"/>
          </p15:clr>
        </p15:guide>
        <p15:guide id="25" pos="5465">
          <p15:clr>
            <a:srgbClr val="F26B43"/>
          </p15:clr>
        </p15:guide>
        <p15:guide id="26" pos="5169">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p15:clr>
            <a:srgbClr val="F26B43"/>
          </p15:clr>
        </p15:guide>
        <p15:guide id="32" orient="horz" pos="2028">
          <p15:clr>
            <a:srgbClr val="F26B43"/>
          </p15:clr>
        </p15:guide>
        <p15:guide id="33" orient="horz" pos="2142">
          <p15:clr>
            <a:srgbClr val="F26B43"/>
          </p15:clr>
        </p15:guide>
        <p15:guide id="34" orient="horz" pos="2505">
          <p15:clr>
            <a:srgbClr val="F26B43"/>
          </p15:clr>
        </p15:guide>
        <p15:guide id="35" orient="horz" pos="2618">
          <p15:clr>
            <a:srgbClr val="F26B43"/>
          </p15:clr>
        </p15:guide>
        <p15:guide id="36" orient="horz" pos="2958">
          <p15:clr>
            <a:srgbClr val="F26B43"/>
          </p15:clr>
        </p15:guide>
        <p15:guide id="37" orient="horz" pos="9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7.xml"/><Relationship Id="rId1" Type="http://schemas.openxmlformats.org/officeDocument/2006/relationships/themeOverride" Target="../theme/themeOverride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C0E3732-AE46-4C55-BE2A-C7ACF77A4E85}"/>
              </a:ext>
            </a:extLst>
          </p:cNvPr>
          <p:cNvPicPr>
            <a:picLocks noGrp="1" noChangeAspect="1"/>
          </p:cNvPicPr>
          <p:nvPr>
            <p:ph type="pic" sz="quarter" idx="12"/>
          </p:nvPr>
        </p:nvPicPr>
        <p:blipFill rotWithShape="1">
          <a:blip r:embed="rId4"/>
          <a:srcRect l="10412" r="10412"/>
          <a:stretch/>
        </p:blipFill>
        <p:spPr/>
      </p:pic>
      <p:sp>
        <p:nvSpPr>
          <p:cNvPr id="2" name="Text Placeholder 1">
            <a:extLst>
              <a:ext uri="{FF2B5EF4-FFF2-40B4-BE49-F238E27FC236}">
                <a16:creationId xmlns:a16="http://schemas.microsoft.com/office/drawing/2014/main" id="{0F35E361-175E-4C18-BD19-781953161452}"/>
              </a:ext>
            </a:extLst>
          </p:cNvPr>
          <p:cNvSpPr>
            <a:spLocks noGrp="1"/>
          </p:cNvSpPr>
          <p:nvPr>
            <p:ph type="body" sz="quarter" idx="10"/>
          </p:nvPr>
        </p:nvSpPr>
        <p:spPr/>
        <p:txBody>
          <a:bodyPr/>
          <a:lstStyle/>
          <a:p>
            <a:endParaRPr lang="sr-Latn-RS" dirty="0">
              <a:solidFill>
                <a:schemeClr val="accent6"/>
              </a:solidFill>
            </a:endParaRPr>
          </a:p>
          <a:p>
            <a:endParaRPr lang="en-US" dirty="0">
              <a:solidFill>
                <a:schemeClr val="accent6"/>
              </a:solidFill>
            </a:endParaRPr>
          </a:p>
        </p:txBody>
      </p:sp>
      <p:sp>
        <p:nvSpPr>
          <p:cNvPr id="3" name="Text Placeholder 2">
            <a:extLst>
              <a:ext uri="{FF2B5EF4-FFF2-40B4-BE49-F238E27FC236}">
                <a16:creationId xmlns:a16="http://schemas.microsoft.com/office/drawing/2014/main" id="{533452A1-2B10-4C20-81C8-8F4B90EB6632}"/>
              </a:ext>
            </a:extLst>
          </p:cNvPr>
          <p:cNvSpPr>
            <a:spLocks noGrp="1"/>
          </p:cNvSpPr>
          <p:nvPr>
            <p:ph type="body" sz="quarter" idx="11"/>
          </p:nvPr>
        </p:nvSpPr>
        <p:spPr>
          <a:xfrm>
            <a:off x="468313" y="3718559"/>
            <a:ext cx="3995537" cy="683320"/>
          </a:xfrm>
        </p:spPr>
        <p:txBody>
          <a:bodyPr/>
          <a:lstStyle/>
          <a:p>
            <a:r>
              <a:rPr lang="sr-Latn-RS" dirty="0"/>
              <a:t>PRIMARNA </a:t>
            </a:r>
            <a:r>
              <a:rPr lang="sr-Latn-RS"/>
              <a:t>POLJOPRIVREDNA PROIZVODNJA - MERA 1</a:t>
            </a:r>
            <a:endParaRPr lang="sr-Latn-RS" dirty="0"/>
          </a:p>
          <a:p>
            <a:r>
              <a:rPr lang="sr-Latn-RS" dirty="0"/>
              <a:t> </a:t>
            </a:r>
            <a:endParaRPr lang="en-US" dirty="0"/>
          </a:p>
        </p:txBody>
      </p:sp>
      <p:sp>
        <p:nvSpPr>
          <p:cNvPr id="5" name="Text Placeholder 4">
            <a:extLst>
              <a:ext uri="{FF2B5EF4-FFF2-40B4-BE49-F238E27FC236}">
                <a16:creationId xmlns:a16="http://schemas.microsoft.com/office/drawing/2014/main" id="{C19940D9-61CA-4217-855B-72B2B1E51818}"/>
              </a:ext>
            </a:extLst>
          </p:cNvPr>
          <p:cNvSpPr>
            <a:spLocks noGrp="1"/>
          </p:cNvSpPr>
          <p:nvPr>
            <p:ph type="body" sz="quarter" idx="13"/>
          </p:nvPr>
        </p:nvSpPr>
        <p:spPr/>
        <p:txBody>
          <a:bodyPr/>
          <a:lstStyle/>
          <a:p>
            <a:r>
              <a:rPr lang="sr-Latn-RS" dirty="0"/>
              <a:t>IPARD u Srbiji</a:t>
            </a:r>
            <a:endParaRPr lang="en-US" dirty="0"/>
          </a:p>
        </p:txBody>
      </p:sp>
    </p:spTree>
    <p:extLst>
      <p:ext uri="{BB962C8B-B14F-4D97-AF65-F5344CB8AC3E}">
        <p14:creationId xmlns:p14="http://schemas.microsoft.com/office/powerpoint/2010/main" val="87554252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D31C-3357-46DE-8C3A-89F0943BCD51}"/>
              </a:ext>
            </a:extLst>
          </p:cNvPr>
          <p:cNvSpPr>
            <a:spLocks noGrp="1"/>
          </p:cNvSpPr>
          <p:nvPr>
            <p:ph type="title"/>
          </p:nvPr>
        </p:nvSpPr>
        <p:spPr/>
        <p:txBody>
          <a:bodyPr/>
          <a:lstStyle/>
          <a:p>
            <a:r>
              <a:rPr lang="sr-Latn-RS" dirty="0"/>
              <a:t>Objekti - definicije</a:t>
            </a:r>
          </a:p>
        </p:txBody>
      </p:sp>
      <p:sp>
        <p:nvSpPr>
          <p:cNvPr id="3" name="Text Placeholder 2">
            <a:extLst>
              <a:ext uri="{FF2B5EF4-FFF2-40B4-BE49-F238E27FC236}">
                <a16:creationId xmlns:a16="http://schemas.microsoft.com/office/drawing/2014/main" id="{4F08CC32-1E08-4961-AA61-C2F801ACE720}"/>
              </a:ext>
            </a:extLst>
          </p:cNvPr>
          <p:cNvSpPr>
            <a:spLocks noGrp="1"/>
          </p:cNvSpPr>
          <p:nvPr>
            <p:ph type="body" sz="quarter" idx="10"/>
          </p:nvPr>
        </p:nvSpPr>
        <p:spPr>
          <a:xfrm>
            <a:off x="469369" y="1391194"/>
            <a:ext cx="3988331" cy="3304631"/>
          </a:xfrm>
        </p:spPr>
        <p:txBody>
          <a:bodyPr/>
          <a:lstStyle/>
          <a:p>
            <a:pPr marL="0" indent="0">
              <a:buNone/>
            </a:pPr>
            <a:r>
              <a:rPr lang="sr-Latn-RS" sz="1600" dirty="0">
                <a:solidFill>
                  <a:schemeClr val="accent6"/>
                </a:solidFill>
              </a:rPr>
              <a:t>Objekti koji su predmet investicija u fizičku imovinu poljoprivrednih gazdinstava</a:t>
            </a:r>
          </a:p>
          <a:p>
            <a:r>
              <a:rPr lang="sr-Latn-RS" sz="1600" dirty="0"/>
              <a:t>Zatvoreno skladište i to specijalizovano skladište i hladnjača, rezervoar i cisterna </a:t>
            </a:r>
          </a:p>
          <a:p>
            <a:r>
              <a:rPr lang="sr-Latn-RS" sz="1600" dirty="0"/>
              <a:t>Poljoprivredna zgrada i to staja za stoku i živinarstvo </a:t>
            </a:r>
          </a:p>
          <a:p>
            <a:r>
              <a:rPr lang="sr-Latn-RS" sz="1600" dirty="0"/>
              <a:t>Zgrada za uzgoj proizvodnju i smeštaj poljoprivrednih proizvoda</a:t>
            </a:r>
          </a:p>
          <a:p>
            <a:r>
              <a:rPr lang="sr-Latn-RS" sz="1600" dirty="0"/>
              <a:t>Poljoprivredni silos</a:t>
            </a:r>
          </a:p>
          <a:p>
            <a:r>
              <a:rPr lang="sr-Latn-RS" sz="1600" dirty="0"/>
              <a:t>Upravna zgrada</a:t>
            </a:r>
          </a:p>
          <a:p>
            <a:r>
              <a:rPr lang="sr-Latn-RS" sz="1600" dirty="0"/>
              <a:t>Ostale poljoprivredne zgrade </a:t>
            </a:r>
          </a:p>
        </p:txBody>
      </p:sp>
      <p:sp>
        <p:nvSpPr>
          <p:cNvPr id="5" name="Text Placeholder 4">
            <a:extLst>
              <a:ext uri="{FF2B5EF4-FFF2-40B4-BE49-F238E27FC236}">
                <a16:creationId xmlns:a16="http://schemas.microsoft.com/office/drawing/2014/main" id="{CF9F33B9-CDB1-4A89-8BB9-E2DCA5A7BA72}"/>
              </a:ext>
            </a:extLst>
          </p:cNvPr>
          <p:cNvSpPr>
            <a:spLocks noGrp="1"/>
          </p:cNvSpPr>
          <p:nvPr>
            <p:ph type="body" sz="quarter" idx="11"/>
          </p:nvPr>
        </p:nvSpPr>
        <p:spPr>
          <a:xfrm>
            <a:off x="4679950" y="1391194"/>
            <a:ext cx="3996000" cy="3304631"/>
          </a:xfrm>
        </p:spPr>
        <p:txBody>
          <a:bodyPr/>
          <a:lstStyle/>
          <a:p>
            <a:r>
              <a:rPr lang="sr-Latn-RS" sz="1600" dirty="0"/>
              <a:t>Zgrada za smeštaj poljoprivrednih mašina i alata </a:t>
            </a:r>
          </a:p>
          <a:p>
            <a:r>
              <a:rPr lang="sr-Latn-RS" sz="1600" dirty="0"/>
              <a:t>Prateći ekonomski objekti za gajenje domaćih životinja i to ispust za stoku, betonske piste za odlaganje čvrstog stajnjaka </a:t>
            </a:r>
          </a:p>
          <a:p>
            <a:r>
              <a:rPr lang="sr-Latn-RS" sz="1600" dirty="0"/>
              <a:t>Objekti za skladištenje</a:t>
            </a:r>
          </a:p>
          <a:p>
            <a:pPr marL="0" indent="0">
              <a:buNone/>
            </a:pPr>
            <a:r>
              <a:rPr lang="sr-Latn-RS" sz="1600" dirty="0"/>
              <a:t>Sve u skladu sa </a:t>
            </a:r>
            <a:r>
              <a:rPr lang="en-US" sz="1600" dirty="0"/>
              <a:t>Z</a:t>
            </a:r>
            <a:r>
              <a:rPr lang="sr-Latn-RS" sz="1600" dirty="0"/>
              <a:t>akonom kojim se uređuje planiranje i izgradnja i posebnim propisom kojim se propisuje klasifikacija po regionima u skladu sa Zakonom koji uređuje regionalni razvoj </a:t>
            </a:r>
          </a:p>
        </p:txBody>
      </p:sp>
      <p:sp>
        <p:nvSpPr>
          <p:cNvPr id="4" name="Slide Number Placeholder 3">
            <a:extLst>
              <a:ext uri="{FF2B5EF4-FFF2-40B4-BE49-F238E27FC236}">
                <a16:creationId xmlns:a16="http://schemas.microsoft.com/office/drawing/2014/main" id="{0EE42E54-BC1C-43CA-B83B-687695561A8E}"/>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10</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75658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92AB-4FD4-44D2-BDD4-228A91038C08}"/>
              </a:ext>
            </a:extLst>
          </p:cNvPr>
          <p:cNvSpPr>
            <a:spLocks noGrp="1"/>
          </p:cNvSpPr>
          <p:nvPr>
            <p:ph type="title"/>
          </p:nvPr>
        </p:nvSpPr>
        <p:spPr>
          <a:xfrm>
            <a:off x="469370" y="53206"/>
            <a:ext cx="8206318" cy="1150119"/>
          </a:xfrm>
        </p:spPr>
        <p:txBody>
          <a:bodyPr>
            <a:normAutofit/>
          </a:bodyPr>
          <a:lstStyle/>
          <a:p>
            <a:r>
              <a:rPr lang="sr-Latn-RS" dirty="0"/>
              <a:t>Lista prihvatljivih zemalja</a:t>
            </a:r>
            <a:br>
              <a:rPr lang="sr-Latn-RS" dirty="0"/>
            </a:br>
            <a:r>
              <a:rPr lang="sr-Latn-RS" sz="1800" dirty="0"/>
              <a:t>Nabavka</a:t>
            </a:r>
            <a:r>
              <a:rPr lang="sr-Latn-RS" sz="1600" dirty="0"/>
              <a:t> </a:t>
            </a:r>
            <a:r>
              <a:rPr lang="sr-Latn-RS" sz="1800" dirty="0"/>
              <a:t>roba iz zemalja van liste je moguća ukoliko je vrednost robe bez PDV a ispod praga za korišćenje konkurentnog </a:t>
            </a:r>
            <a:r>
              <a:rPr lang="sr-Latn-RS" sz="1800"/>
              <a:t>pregovaračkog postupka </a:t>
            </a:r>
            <a:endParaRPr lang="sr-Latn-RS" sz="1800" dirty="0"/>
          </a:p>
        </p:txBody>
      </p:sp>
      <p:sp>
        <p:nvSpPr>
          <p:cNvPr id="7" name="Text Placeholder 6">
            <a:extLst>
              <a:ext uri="{FF2B5EF4-FFF2-40B4-BE49-F238E27FC236}">
                <a16:creationId xmlns:a16="http://schemas.microsoft.com/office/drawing/2014/main" id="{78E66260-14F3-43F0-B60A-3B94C80AA6A2}"/>
              </a:ext>
            </a:extLst>
          </p:cNvPr>
          <p:cNvSpPr>
            <a:spLocks noGrp="1"/>
          </p:cNvSpPr>
          <p:nvPr>
            <p:ph type="body" sz="quarter" idx="22"/>
          </p:nvPr>
        </p:nvSpPr>
        <p:spPr>
          <a:xfrm>
            <a:off x="468312" y="1273628"/>
            <a:ext cx="1879200" cy="3422198"/>
          </a:xfrm>
        </p:spPr>
        <p:txBody>
          <a:bodyPr/>
          <a:lstStyle/>
          <a:p>
            <a:r>
              <a:rPr lang="sr-Latn-RS" sz="1200" dirty="0"/>
              <a:t>Austrija</a:t>
            </a:r>
          </a:p>
          <a:p>
            <a:r>
              <a:rPr lang="sr-Latn-RS" sz="1200" dirty="0"/>
              <a:t>Belgija</a:t>
            </a:r>
          </a:p>
          <a:p>
            <a:r>
              <a:rPr lang="sr-Latn-RS" sz="1200" dirty="0"/>
              <a:t>Bugarska</a:t>
            </a:r>
          </a:p>
          <a:p>
            <a:r>
              <a:rPr lang="sr-Latn-RS" sz="1200" dirty="0"/>
              <a:t>Češka Republika</a:t>
            </a:r>
          </a:p>
          <a:p>
            <a:r>
              <a:rPr lang="sr-Latn-RS" sz="1200" dirty="0"/>
              <a:t>Hrvatska</a:t>
            </a:r>
          </a:p>
          <a:p>
            <a:r>
              <a:rPr lang="sr-Latn-RS" sz="1200" dirty="0"/>
              <a:t>Kipar</a:t>
            </a:r>
          </a:p>
          <a:p>
            <a:r>
              <a:rPr lang="sr-Latn-RS" sz="1200" dirty="0"/>
              <a:t>Danska</a:t>
            </a:r>
          </a:p>
          <a:p>
            <a:r>
              <a:rPr lang="sr-Latn-RS" sz="1200" dirty="0"/>
              <a:t>Estonija</a:t>
            </a:r>
          </a:p>
          <a:p>
            <a:r>
              <a:rPr lang="sr-Latn-RS" sz="1200" dirty="0"/>
              <a:t>Finska</a:t>
            </a:r>
          </a:p>
          <a:p>
            <a:r>
              <a:rPr lang="sr-Latn-RS" sz="1200" dirty="0"/>
              <a:t>Francuska</a:t>
            </a:r>
          </a:p>
          <a:p>
            <a:r>
              <a:rPr lang="sr-Latn-RS" sz="1200" dirty="0"/>
              <a:t>Nemačka</a:t>
            </a:r>
          </a:p>
          <a:p>
            <a:r>
              <a:rPr lang="sr-Latn-RS" sz="1200" dirty="0"/>
              <a:t>Grčka</a:t>
            </a:r>
          </a:p>
          <a:p>
            <a:r>
              <a:rPr lang="sr-Latn-RS" sz="1200" dirty="0"/>
              <a:t>Mađarska</a:t>
            </a:r>
          </a:p>
          <a:p>
            <a:endParaRPr lang="sr-Latn-RS" sz="1200" dirty="0"/>
          </a:p>
        </p:txBody>
      </p:sp>
      <p:sp>
        <p:nvSpPr>
          <p:cNvPr id="9" name="Text Placeholder 8">
            <a:extLst>
              <a:ext uri="{FF2B5EF4-FFF2-40B4-BE49-F238E27FC236}">
                <a16:creationId xmlns:a16="http://schemas.microsoft.com/office/drawing/2014/main" id="{E1D0DBB8-08D0-431E-8E19-DF0EDBCCEDF2}"/>
              </a:ext>
            </a:extLst>
          </p:cNvPr>
          <p:cNvSpPr>
            <a:spLocks noGrp="1"/>
          </p:cNvSpPr>
          <p:nvPr>
            <p:ph type="body" sz="quarter" idx="24"/>
          </p:nvPr>
        </p:nvSpPr>
        <p:spPr>
          <a:xfrm>
            <a:off x="2577758" y="1273628"/>
            <a:ext cx="1879200" cy="3422198"/>
          </a:xfrm>
        </p:spPr>
        <p:txBody>
          <a:bodyPr/>
          <a:lstStyle/>
          <a:p>
            <a:r>
              <a:rPr lang="sr-Latn-RS" sz="1200" dirty="0"/>
              <a:t>Irska</a:t>
            </a:r>
          </a:p>
          <a:p>
            <a:r>
              <a:rPr lang="sr-Latn-RS" sz="1200" dirty="0"/>
              <a:t>Italija</a:t>
            </a:r>
          </a:p>
          <a:p>
            <a:r>
              <a:rPr lang="sr-Latn-RS" sz="1200" dirty="0"/>
              <a:t>Letonija</a:t>
            </a:r>
          </a:p>
          <a:p>
            <a:r>
              <a:rPr lang="sr-Latn-RS" sz="1200" dirty="0"/>
              <a:t>Litvanija</a:t>
            </a:r>
          </a:p>
          <a:p>
            <a:r>
              <a:rPr lang="sr-Latn-RS" sz="1200" dirty="0"/>
              <a:t>Luksemburg</a:t>
            </a:r>
          </a:p>
          <a:p>
            <a:r>
              <a:rPr lang="sr-Latn-RS" sz="1200" dirty="0"/>
              <a:t>Malta</a:t>
            </a:r>
          </a:p>
          <a:p>
            <a:r>
              <a:rPr lang="sr-Latn-RS" sz="1200" dirty="0"/>
              <a:t>Holandija</a:t>
            </a:r>
          </a:p>
          <a:p>
            <a:r>
              <a:rPr lang="sr-Latn-RS" sz="1200" dirty="0"/>
              <a:t>Poljska</a:t>
            </a:r>
          </a:p>
          <a:p>
            <a:r>
              <a:rPr lang="sr-Latn-RS" sz="1200" dirty="0"/>
              <a:t>Portugalija</a:t>
            </a:r>
          </a:p>
          <a:p>
            <a:r>
              <a:rPr lang="sr-Latn-RS" sz="1200" dirty="0"/>
              <a:t>Rumunija</a:t>
            </a:r>
          </a:p>
          <a:p>
            <a:r>
              <a:rPr lang="sr-Latn-RS" sz="1200" dirty="0"/>
              <a:t>Slovačka</a:t>
            </a:r>
          </a:p>
          <a:p>
            <a:r>
              <a:rPr lang="sr-Latn-RS" sz="1200" dirty="0"/>
              <a:t>Slovenija</a:t>
            </a:r>
          </a:p>
          <a:p>
            <a:r>
              <a:rPr lang="sr-Latn-RS" sz="1200" dirty="0"/>
              <a:t>Španija</a:t>
            </a:r>
          </a:p>
        </p:txBody>
      </p:sp>
      <p:sp>
        <p:nvSpPr>
          <p:cNvPr id="11" name="Text Placeholder 10">
            <a:extLst>
              <a:ext uri="{FF2B5EF4-FFF2-40B4-BE49-F238E27FC236}">
                <a16:creationId xmlns:a16="http://schemas.microsoft.com/office/drawing/2014/main" id="{D5433816-B8F0-4C3B-B801-B01F64DB2E3B}"/>
              </a:ext>
            </a:extLst>
          </p:cNvPr>
          <p:cNvSpPr>
            <a:spLocks noGrp="1"/>
          </p:cNvSpPr>
          <p:nvPr>
            <p:ph type="body" sz="quarter" idx="26"/>
          </p:nvPr>
        </p:nvSpPr>
        <p:spPr>
          <a:xfrm>
            <a:off x="4687204" y="1273628"/>
            <a:ext cx="1879200" cy="3422198"/>
          </a:xfrm>
        </p:spPr>
        <p:txBody>
          <a:bodyPr/>
          <a:lstStyle/>
          <a:p>
            <a:r>
              <a:rPr lang="sr-Latn-RS" sz="1200" dirty="0"/>
              <a:t>Švedska</a:t>
            </a:r>
          </a:p>
          <a:p>
            <a:r>
              <a:rPr lang="sr-Latn-RS" sz="1200" dirty="0"/>
              <a:t>Velika Britanija</a:t>
            </a:r>
          </a:p>
          <a:p>
            <a:r>
              <a:rPr lang="sr-Latn-RS" sz="1200" dirty="0"/>
              <a:t>Albanija</a:t>
            </a:r>
          </a:p>
          <a:p>
            <a:r>
              <a:rPr lang="sr-Latn-RS" sz="1200" dirty="0"/>
              <a:t>BiH</a:t>
            </a:r>
          </a:p>
          <a:p>
            <a:r>
              <a:rPr lang="sr-Latn-RS" sz="1200" dirty="0"/>
              <a:t>Crna Gora</a:t>
            </a:r>
          </a:p>
          <a:p>
            <a:r>
              <a:rPr lang="sr-Latn-RS" sz="1200" dirty="0"/>
              <a:t>Srbija</a:t>
            </a:r>
          </a:p>
          <a:p>
            <a:r>
              <a:rPr lang="sr-Latn-RS" sz="1200" dirty="0"/>
              <a:t>Turska</a:t>
            </a:r>
          </a:p>
          <a:p>
            <a:r>
              <a:rPr lang="sr-Latn-RS" sz="1200" dirty="0"/>
              <a:t>Makedonija</a:t>
            </a:r>
          </a:p>
          <a:p>
            <a:r>
              <a:rPr lang="sr-Latn-RS" sz="1200" dirty="0"/>
              <a:t>Island</a:t>
            </a:r>
          </a:p>
          <a:p>
            <a:r>
              <a:rPr lang="sr-Latn-RS" sz="1200" dirty="0"/>
              <a:t>Lihtenštajn</a:t>
            </a:r>
          </a:p>
          <a:p>
            <a:r>
              <a:rPr lang="sr-Latn-RS" sz="1200" dirty="0"/>
              <a:t>Norveška</a:t>
            </a:r>
          </a:p>
          <a:p>
            <a:r>
              <a:rPr lang="sr-Latn-RS" sz="1200" dirty="0"/>
              <a:t>Alžir</a:t>
            </a:r>
          </a:p>
          <a:p>
            <a:r>
              <a:rPr lang="sr-Latn-RS" sz="1200" dirty="0"/>
              <a:t>Jermenija</a:t>
            </a:r>
          </a:p>
          <a:p>
            <a:r>
              <a:rPr lang="sr-Latn-RS" sz="1200" dirty="0"/>
              <a:t>Azerbejdžan</a:t>
            </a:r>
          </a:p>
          <a:p>
            <a:endParaRPr lang="sr-Latn-RS" sz="1200" dirty="0"/>
          </a:p>
        </p:txBody>
      </p:sp>
      <p:sp>
        <p:nvSpPr>
          <p:cNvPr id="13" name="Text Placeholder 12">
            <a:extLst>
              <a:ext uri="{FF2B5EF4-FFF2-40B4-BE49-F238E27FC236}">
                <a16:creationId xmlns:a16="http://schemas.microsoft.com/office/drawing/2014/main" id="{3F6302DA-9B79-41A7-9DDA-2ACBC3D002F9}"/>
              </a:ext>
            </a:extLst>
          </p:cNvPr>
          <p:cNvSpPr>
            <a:spLocks noGrp="1"/>
          </p:cNvSpPr>
          <p:nvPr>
            <p:ph type="body" sz="quarter" idx="28"/>
          </p:nvPr>
        </p:nvSpPr>
        <p:spPr>
          <a:xfrm>
            <a:off x="6796651" y="1273628"/>
            <a:ext cx="1879200" cy="3422197"/>
          </a:xfrm>
        </p:spPr>
        <p:txBody>
          <a:bodyPr/>
          <a:lstStyle/>
          <a:p>
            <a:r>
              <a:rPr lang="sr-Latn-RS" sz="1200" dirty="0"/>
              <a:t>Belorusija</a:t>
            </a:r>
          </a:p>
          <a:p>
            <a:r>
              <a:rPr lang="sr-Latn-RS" sz="1200" dirty="0"/>
              <a:t>Egipat</a:t>
            </a:r>
          </a:p>
          <a:p>
            <a:r>
              <a:rPr lang="sr-Latn-RS" sz="1200" dirty="0"/>
              <a:t>Gruzija</a:t>
            </a:r>
          </a:p>
          <a:p>
            <a:r>
              <a:rPr lang="sr-Latn-RS" sz="1200" dirty="0"/>
              <a:t>Izrael</a:t>
            </a:r>
          </a:p>
          <a:p>
            <a:r>
              <a:rPr lang="sr-Latn-RS" sz="1200" dirty="0"/>
              <a:t>Jordan</a:t>
            </a:r>
          </a:p>
          <a:p>
            <a:r>
              <a:rPr lang="sr-Latn-RS" sz="1200" dirty="0"/>
              <a:t>Liban</a:t>
            </a:r>
          </a:p>
          <a:p>
            <a:r>
              <a:rPr lang="sr-Latn-RS" sz="1200" dirty="0"/>
              <a:t>Libija</a:t>
            </a:r>
          </a:p>
          <a:p>
            <a:r>
              <a:rPr lang="sr-Latn-RS" sz="1200" dirty="0"/>
              <a:t>Moldavija</a:t>
            </a:r>
          </a:p>
          <a:p>
            <a:r>
              <a:rPr lang="fi-FI" sz="1200" dirty="0"/>
              <a:t>Maroko</a:t>
            </a:r>
            <a:endParaRPr lang="sr-Latn-RS" sz="1200" dirty="0"/>
          </a:p>
          <a:p>
            <a:r>
              <a:rPr lang="fi-FI" sz="1200" dirty="0"/>
              <a:t>Sirija</a:t>
            </a:r>
            <a:endParaRPr lang="sr-Latn-RS" sz="1200" dirty="0"/>
          </a:p>
          <a:p>
            <a:r>
              <a:rPr lang="fi-FI" sz="1200" dirty="0"/>
              <a:t>Tunis</a:t>
            </a:r>
            <a:endParaRPr lang="sr-Latn-RS" sz="1200" dirty="0"/>
          </a:p>
          <a:p>
            <a:r>
              <a:rPr lang="fi-FI" sz="1200" dirty="0"/>
              <a:t>Ukrajina </a:t>
            </a:r>
            <a:endParaRPr lang="sr-Latn-RS" sz="1200" dirty="0"/>
          </a:p>
          <a:p>
            <a:r>
              <a:rPr lang="fi-FI" sz="1200" dirty="0"/>
              <a:t>Palestina </a:t>
            </a:r>
          </a:p>
          <a:p>
            <a:endParaRPr lang="sr-Latn-RS" sz="1200" dirty="0"/>
          </a:p>
        </p:txBody>
      </p:sp>
      <p:sp>
        <p:nvSpPr>
          <p:cNvPr id="5" name="Slide Number Placeholder 4">
            <a:extLst>
              <a:ext uri="{FF2B5EF4-FFF2-40B4-BE49-F238E27FC236}">
                <a16:creationId xmlns:a16="http://schemas.microsoft.com/office/drawing/2014/main" id="{B35AA3B6-05FC-4A74-9A8C-9C8C9E3F1DE8}"/>
              </a:ext>
            </a:extLst>
          </p:cNvPr>
          <p:cNvSpPr>
            <a:spLocks noGrp="1"/>
          </p:cNvSpPr>
          <p:nvPr>
            <p:ph type="sldNum" sz="quarter" idx="29"/>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11</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09053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BD05-F2E2-40C8-9916-2FC996D70B3B}"/>
              </a:ext>
            </a:extLst>
          </p:cNvPr>
          <p:cNvSpPr>
            <a:spLocks noGrp="1"/>
          </p:cNvSpPr>
          <p:nvPr>
            <p:ph type="title"/>
          </p:nvPr>
        </p:nvSpPr>
        <p:spPr/>
        <p:txBody>
          <a:bodyPr/>
          <a:lstStyle/>
          <a:p>
            <a:r>
              <a:rPr lang="sr-Latn-RS" dirty="0"/>
              <a:t>Faze realizacije IPARD programa</a:t>
            </a:r>
          </a:p>
        </p:txBody>
      </p:sp>
      <p:sp>
        <p:nvSpPr>
          <p:cNvPr id="3" name="Text Placeholder 2">
            <a:extLst>
              <a:ext uri="{FF2B5EF4-FFF2-40B4-BE49-F238E27FC236}">
                <a16:creationId xmlns:a16="http://schemas.microsoft.com/office/drawing/2014/main" id="{A4D1A347-05DF-45A7-9C07-6A6468D4B355}"/>
              </a:ext>
            </a:extLst>
          </p:cNvPr>
          <p:cNvSpPr>
            <a:spLocks noGrp="1"/>
          </p:cNvSpPr>
          <p:nvPr>
            <p:ph type="body" sz="quarter" idx="10"/>
          </p:nvPr>
        </p:nvSpPr>
        <p:spPr/>
        <p:txBody>
          <a:bodyPr/>
          <a:lstStyle/>
          <a:p>
            <a:pPr marL="0" indent="0">
              <a:buNone/>
            </a:pPr>
            <a:r>
              <a:rPr lang="en-US" sz="1500" dirty="0">
                <a:solidFill>
                  <a:schemeClr val="accent6"/>
                </a:solidFill>
              </a:rPr>
              <a:t> </a:t>
            </a:r>
            <a:r>
              <a:rPr lang="sr-Latn-RS" sz="1500" dirty="0">
                <a:solidFill>
                  <a:schemeClr val="accent6"/>
                </a:solidFill>
              </a:rPr>
              <a:t>I. Faza odobrenja IPARD podsticaja </a:t>
            </a:r>
          </a:p>
          <a:p>
            <a:r>
              <a:rPr lang="sr-Latn-RS" sz="1500" dirty="0"/>
              <a:t>Ispunjenje opštih uslova </a:t>
            </a:r>
          </a:p>
          <a:p>
            <a:r>
              <a:rPr lang="sr-Latn-RS" sz="1500" dirty="0"/>
              <a:t>Ispunjenje posebnih uslova</a:t>
            </a:r>
          </a:p>
          <a:p>
            <a:r>
              <a:rPr lang="sr-Latn-RS" sz="1500" dirty="0"/>
              <a:t>Ispunjenje uslova iz BP, prilog 6</a:t>
            </a:r>
          </a:p>
          <a:p>
            <a:r>
              <a:rPr lang="sr-Latn-RS" sz="1500" dirty="0"/>
              <a:t>Obezbeđenje dokumentacije </a:t>
            </a:r>
          </a:p>
          <a:p>
            <a:r>
              <a:rPr lang="sr-Latn-RS" sz="1500" dirty="0"/>
              <a:t>Dostavljanje zahteva na propisanom obrascu sa svom dokumentacijom </a:t>
            </a:r>
          </a:p>
          <a:p>
            <a:r>
              <a:rPr lang="sr-Latn-RS" sz="1500" dirty="0"/>
              <a:t>Administrativna kontrola ispunjenosti uslova za odobrenje</a:t>
            </a:r>
          </a:p>
          <a:p>
            <a:r>
              <a:rPr lang="sr-Latn-RS" sz="1500" dirty="0"/>
              <a:t>Kontrola na licu mesta za odobrenje </a:t>
            </a:r>
          </a:p>
          <a:p>
            <a:r>
              <a:rPr lang="sr-Latn-RS" sz="1500" dirty="0"/>
              <a:t> Rešenje o odobrenju</a:t>
            </a:r>
          </a:p>
        </p:txBody>
      </p:sp>
      <p:sp>
        <p:nvSpPr>
          <p:cNvPr id="4" name="Text Placeholder 3">
            <a:extLst>
              <a:ext uri="{FF2B5EF4-FFF2-40B4-BE49-F238E27FC236}">
                <a16:creationId xmlns:a16="http://schemas.microsoft.com/office/drawing/2014/main" id="{5EC05110-04E9-4921-AD5D-ACA3B7B60790}"/>
              </a:ext>
            </a:extLst>
          </p:cNvPr>
          <p:cNvSpPr>
            <a:spLocks noGrp="1"/>
          </p:cNvSpPr>
          <p:nvPr>
            <p:ph type="body" sz="quarter" idx="11"/>
          </p:nvPr>
        </p:nvSpPr>
        <p:spPr/>
        <p:txBody>
          <a:bodyPr/>
          <a:lstStyle/>
          <a:p>
            <a:pPr marL="0" indent="0">
              <a:buClr>
                <a:srgbClr val="4F2D7F"/>
              </a:buClr>
              <a:buNone/>
            </a:pPr>
            <a:r>
              <a:rPr lang="sr-Latn-RS" sz="1500" dirty="0">
                <a:solidFill>
                  <a:srgbClr val="E92841"/>
                </a:solidFill>
              </a:rPr>
              <a:t>II. Faza realizacije investicije od strane korisnika (sopstvenim sredstvima i/ili kreditima) </a:t>
            </a:r>
          </a:p>
          <a:p>
            <a:pPr marL="0" indent="0">
              <a:buNone/>
            </a:pPr>
            <a:r>
              <a:rPr lang="sr-Latn-RS" sz="1500" dirty="0">
                <a:solidFill>
                  <a:schemeClr val="accent6"/>
                </a:solidFill>
              </a:rPr>
              <a:t>III. Faza naplate IPARD podsticaja </a:t>
            </a:r>
          </a:p>
          <a:p>
            <a:r>
              <a:rPr lang="sr-Latn-RS" sz="1500" dirty="0"/>
              <a:t>Dostava dokumentacije </a:t>
            </a:r>
          </a:p>
          <a:p>
            <a:r>
              <a:rPr lang="sr-Latn-RS" sz="1500" dirty="0"/>
              <a:t>Administrativna provera ispunjenosti uslova za isplatu</a:t>
            </a:r>
          </a:p>
          <a:p>
            <a:r>
              <a:rPr lang="sr-Latn-RS" sz="1500" dirty="0"/>
              <a:t>Kontrola na licu mesta ispunjenosti uslova za isplatu </a:t>
            </a:r>
          </a:p>
          <a:p>
            <a:r>
              <a:rPr lang="sr-Latn-RS" sz="1500" dirty="0"/>
              <a:t>Rešenje o isplati </a:t>
            </a:r>
          </a:p>
          <a:p>
            <a:pPr marL="0" indent="0">
              <a:buNone/>
            </a:pPr>
            <a:r>
              <a:rPr lang="sr-Latn-RS" sz="1500" dirty="0">
                <a:solidFill>
                  <a:schemeClr val="accent6"/>
                </a:solidFill>
              </a:rPr>
              <a:t>IV. Faza kontrole </a:t>
            </a:r>
          </a:p>
          <a:p>
            <a:r>
              <a:rPr lang="sr-Latn-RS" sz="1500" dirty="0"/>
              <a:t>u roku od 5 godina od isplate </a:t>
            </a:r>
          </a:p>
          <a:p>
            <a:pPr marL="0" indent="0">
              <a:buNone/>
            </a:pPr>
            <a:endParaRPr lang="sr-Latn-RS" sz="1500" dirty="0"/>
          </a:p>
          <a:p>
            <a:endParaRPr lang="sr-Latn-RS" sz="1500" dirty="0"/>
          </a:p>
        </p:txBody>
      </p:sp>
      <p:sp>
        <p:nvSpPr>
          <p:cNvPr id="5" name="Slide Number Placeholder 4">
            <a:extLst>
              <a:ext uri="{FF2B5EF4-FFF2-40B4-BE49-F238E27FC236}">
                <a16:creationId xmlns:a16="http://schemas.microsoft.com/office/drawing/2014/main" id="{0CFE2D4A-2D9F-49DE-88BA-DECB32553953}"/>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978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38B3-286B-48E6-828C-5D4642B145B3}"/>
              </a:ext>
            </a:extLst>
          </p:cNvPr>
          <p:cNvSpPr>
            <a:spLocks noGrp="1"/>
          </p:cNvSpPr>
          <p:nvPr>
            <p:ph type="title"/>
          </p:nvPr>
        </p:nvSpPr>
        <p:spPr/>
        <p:txBody>
          <a:bodyPr>
            <a:noAutofit/>
          </a:bodyPr>
          <a:lstStyle/>
          <a:p>
            <a:r>
              <a:rPr lang="sr-Latn-RS" sz="2000" dirty="0"/>
              <a:t>Privredna društva i zemljoradničke zadruge koja ostvaruju pravo na podsticaj po Pravliniku o investicijama u fizičku imovinu poljoprivrednih gazdinstava </a:t>
            </a:r>
            <a:br>
              <a:rPr lang="sr-Latn-RS" sz="2400" dirty="0"/>
            </a:br>
            <a:endParaRPr lang="sr-Latn-RS" sz="2400" dirty="0"/>
          </a:p>
        </p:txBody>
      </p:sp>
      <p:sp>
        <p:nvSpPr>
          <p:cNvPr id="3" name="Text Placeholder 2">
            <a:extLst>
              <a:ext uri="{FF2B5EF4-FFF2-40B4-BE49-F238E27FC236}">
                <a16:creationId xmlns:a16="http://schemas.microsoft.com/office/drawing/2014/main" id="{29B91420-E167-4D91-ABCA-0EB1E719D11C}"/>
              </a:ext>
            </a:extLst>
          </p:cNvPr>
          <p:cNvSpPr>
            <a:spLocks noGrp="1"/>
          </p:cNvSpPr>
          <p:nvPr>
            <p:ph type="body" sz="quarter" idx="10"/>
          </p:nvPr>
        </p:nvSpPr>
        <p:spPr/>
        <p:txBody>
          <a:bodyPr/>
          <a:lstStyle/>
          <a:p>
            <a:pPr marL="0" indent="0">
              <a:buNone/>
            </a:pPr>
            <a:endParaRPr lang="sr-Latn-RS" sz="1900" dirty="0"/>
          </a:p>
          <a:p>
            <a:r>
              <a:rPr lang="sr-Latn-RS" sz="1600"/>
              <a:t>Da </a:t>
            </a:r>
            <a:r>
              <a:rPr lang="sr-Latn-RS" sz="1600" dirty="0"/>
              <a:t>je razvrstano u mikro, malo ili </a:t>
            </a:r>
            <a:r>
              <a:rPr lang="sr-Latn-RS" sz="1600"/>
              <a:t>srednje pravno </a:t>
            </a:r>
            <a:r>
              <a:rPr lang="sr-Latn-RS" sz="1600" dirty="0"/>
              <a:t>lice u skladu sa Zakonom </a:t>
            </a:r>
            <a:r>
              <a:rPr lang="sr-Latn-RS" sz="1600"/>
              <a:t>kojim se uredjuje</a:t>
            </a:r>
            <a:r>
              <a:rPr lang="en-US" sz="1600"/>
              <a:t> </a:t>
            </a:r>
            <a:r>
              <a:rPr lang="sr-Latn-RS" sz="1600"/>
              <a:t>računovodstvo</a:t>
            </a:r>
            <a:endParaRPr lang="sr-Latn-RS" sz="1600" dirty="0"/>
          </a:p>
          <a:p>
            <a:r>
              <a:rPr lang="sr-Latn-RS" sz="1600"/>
              <a:t>Da </a:t>
            </a:r>
            <a:r>
              <a:rPr lang="sr-Latn-RS" sz="1600" dirty="0"/>
              <a:t>nije u grupi povezanih lica u </a:t>
            </a:r>
            <a:r>
              <a:rPr lang="sr-Latn-RS" sz="1600"/>
              <a:t>kojoj su</a:t>
            </a:r>
            <a:r>
              <a:rPr lang="en-US" sz="1600"/>
              <a:t> </a:t>
            </a:r>
            <a:r>
              <a:rPr lang="sr-Latn-RS" sz="1600"/>
              <a:t>neki </a:t>
            </a:r>
            <a:r>
              <a:rPr lang="sr-Latn-RS" sz="1600" dirty="0"/>
              <a:t>članovi velika pravna lica</a:t>
            </a:r>
          </a:p>
          <a:p>
            <a:r>
              <a:rPr lang="sr-Latn-RS" sz="1600"/>
              <a:t>Da </a:t>
            </a:r>
            <a:r>
              <a:rPr lang="sr-Latn-RS" sz="1600" dirty="0"/>
              <a:t>nije član holdinga ili koncerna </a:t>
            </a:r>
          </a:p>
          <a:p>
            <a:pPr marL="0" indent="0">
              <a:buNone/>
            </a:pPr>
            <a:r>
              <a:rPr lang="sr-Latn-RS" sz="1600" dirty="0"/>
              <a:t> </a:t>
            </a:r>
          </a:p>
          <a:p>
            <a:pPr marL="0" indent="0">
              <a:buNone/>
            </a:pPr>
            <a:endParaRPr lang="sr-Latn-RS" sz="1600" dirty="0"/>
          </a:p>
          <a:p>
            <a:pPr marL="0" indent="0">
              <a:buNone/>
            </a:pPr>
            <a:endParaRPr lang="sr-Latn-RS" sz="1900" dirty="0"/>
          </a:p>
          <a:p>
            <a:pPr marL="0" indent="0">
              <a:buNone/>
            </a:pPr>
            <a:r>
              <a:rPr lang="sr-Latn-RS" sz="1900" dirty="0"/>
              <a:t> </a:t>
            </a:r>
          </a:p>
          <a:p>
            <a:pPr marL="0" indent="0">
              <a:buNone/>
            </a:pPr>
            <a:endParaRPr lang="sr-Latn-RS" sz="1900" dirty="0"/>
          </a:p>
          <a:p>
            <a:pPr marL="0" indent="0">
              <a:buNone/>
            </a:pPr>
            <a:endParaRPr lang="sr-Latn-RS" sz="1900" dirty="0"/>
          </a:p>
        </p:txBody>
      </p:sp>
      <p:sp>
        <p:nvSpPr>
          <p:cNvPr id="4" name="Text Placeholder 3">
            <a:extLst>
              <a:ext uri="{FF2B5EF4-FFF2-40B4-BE49-F238E27FC236}">
                <a16:creationId xmlns:a16="http://schemas.microsoft.com/office/drawing/2014/main" id="{4D94E3AA-6AD2-4AB2-9AA6-6235B03E7F35}"/>
              </a:ext>
            </a:extLst>
          </p:cNvPr>
          <p:cNvSpPr>
            <a:spLocks noGrp="1"/>
          </p:cNvSpPr>
          <p:nvPr>
            <p:ph type="body" sz="quarter" idx="11"/>
          </p:nvPr>
        </p:nvSpPr>
        <p:spPr/>
        <p:txBody>
          <a:bodyPr/>
          <a:lstStyle/>
          <a:p>
            <a:pPr marL="0" indent="0">
              <a:buNone/>
            </a:pPr>
            <a:endParaRPr lang="sr-Latn-RS" sz="1900"/>
          </a:p>
          <a:p>
            <a:r>
              <a:rPr lang="sr-Latn-RS" sz="1600"/>
              <a:t>Da </a:t>
            </a:r>
            <a:r>
              <a:rPr lang="sr-Latn-RS" sz="1600" dirty="0"/>
              <a:t>u</a:t>
            </a:r>
            <a:r>
              <a:rPr lang="sr-Latn-RS" sz="1900" dirty="0"/>
              <a:t> </a:t>
            </a:r>
            <a:r>
              <a:rPr lang="sr-Latn-RS" sz="1600" dirty="0"/>
              <a:t>strukturi vlasništva ima manje </a:t>
            </a:r>
            <a:r>
              <a:rPr lang="sr-Latn-RS" sz="1600"/>
              <a:t>od 25</a:t>
            </a:r>
            <a:r>
              <a:rPr lang="sr-Latn-RS" sz="1600" dirty="0"/>
              <a:t>% javnog kapitala ili glasačkih </a:t>
            </a:r>
            <a:r>
              <a:rPr lang="sr-Latn-RS" sz="1600"/>
              <a:t>prava  </a:t>
            </a:r>
            <a:r>
              <a:rPr lang="sr-Latn-RS" sz="1600" dirty="0"/>
              <a:t>javnog kapitala</a:t>
            </a:r>
          </a:p>
          <a:p>
            <a:pPr marL="0" indent="0">
              <a:buNone/>
            </a:pPr>
            <a:endParaRPr lang="sr-Latn-RS" sz="1600" dirty="0"/>
          </a:p>
          <a:p>
            <a:r>
              <a:rPr lang="sr-Latn-RS" sz="1600"/>
              <a:t>Da </a:t>
            </a:r>
            <a:r>
              <a:rPr lang="sr-Latn-RS" sz="1600" dirty="0"/>
              <a:t>podnosilac zahteva i </a:t>
            </a:r>
            <a:r>
              <a:rPr lang="sr-Latn-RS" sz="1600"/>
              <a:t>povezana lica </a:t>
            </a:r>
            <a:r>
              <a:rPr lang="sr-Latn-RS" sz="1600" dirty="0"/>
              <a:t>imaju manje od 250 zaposlenih i </a:t>
            </a:r>
            <a:r>
              <a:rPr lang="sr-Latn-RS" sz="1600"/>
              <a:t>godišnji promet </a:t>
            </a:r>
            <a:r>
              <a:rPr lang="sr-Latn-RS" sz="1600" dirty="0"/>
              <a:t>ne veći 50 miliona evra i/</a:t>
            </a:r>
            <a:r>
              <a:rPr lang="sr-Latn-RS" sz="1600"/>
              <a:t>ili vrednost </a:t>
            </a:r>
            <a:r>
              <a:rPr lang="sr-Latn-RS" sz="1600" dirty="0"/>
              <a:t>imovine koja ne prelazi </a:t>
            </a:r>
            <a:r>
              <a:rPr lang="sr-Latn-RS" sz="1600"/>
              <a:t>43 miliona </a:t>
            </a:r>
            <a:r>
              <a:rPr lang="sr-Latn-RS" sz="1600" dirty="0"/>
              <a:t>evra </a:t>
            </a:r>
            <a:endParaRPr lang="sr-Latn-RS" sz="1900" dirty="0"/>
          </a:p>
          <a:p>
            <a:pPr marL="0" indent="0">
              <a:buNone/>
            </a:pPr>
            <a:r>
              <a:rPr lang="sr-Latn-RS" sz="1900" dirty="0">
                <a:solidFill>
                  <a:srgbClr val="FF0000"/>
                </a:solidFill>
              </a:rPr>
              <a:t> </a:t>
            </a:r>
            <a:endParaRPr lang="sr-Latn-RS" sz="1900" dirty="0"/>
          </a:p>
        </p:txBody>
      </p:sp>
      <p:sp>
        <p:nvSpPr>
          <p:cNvPr id="5" name="Slide Number Placeholder 4">
            <a:extLst>
              <a:ext uri="{FF2B5EF4-FFF2-40B4-BE49-F238E27FC236}">
                <a16:creationId xmlns:a16="http://schemas.microsoft.com/office/drawing/2014/main" id="{110F7271-0794-444E-9C15-C471CD36B73F}"/>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04261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8218-0C79-440E-BDB8-E6AE33F6195D}"/>
              </a:ext>
            </a:extLst>
          </p:cNvPr>
          <p:cNvSpPr>
            <a:spLocks noGrp="1"/>
          </p:cNvSpPr>
          <p:nvPr>
            <p:ph type="title"/>
          </p:nvPr>
        </p:nvSpPr>
        <p:spPr/>
        <p:txBody>
          <a:bodyPr>
            <a:normAutofit/>
          </a:bodyPr>
          <a:lstStyle/>
          <a:p>
            <a:r>
              <a:rPr lang="sr-Latn-RS" dirty="0"/>
              <a:t>Obavezni uslovi za </a:t>
            </a:r>
            <a:r>
              <a:rPr lang="en-US" dirty="0"/>
              <a:t>SVE </a:t>
            </a:r>
            <a:r>
              <a:rPr lang="sr-Latn-RS" dirty="0"/>
              <a:t>podnosioce zahteva </a:t>
            </a:r>
          </a:p>
        </p:txBody>
      </p:sp>
      <p:sp>
        <p:nvSpPr>
          <p:cNvPr id="3" name="Text Placeholder 2">
            <a:extLst>
              <a:ext uri="{FF2B5EF4-FFF2-40B4-BE49-F238E27FC236}">
                <a16:creationId xmlns:a16="http://schemas.microsoft.com/office/drawing/2014/main" id="{6BCBD4BA-3CDB-4BF3-9F3F-EFE01C925317}"/>
              </a:ext>
            </a:extLst>
          </p:cNvPr>
          <p:cNvSpPr>
            <a:spLocks noGrp="1"/>
          </p:cNvSpPr>
          <p:nvPr>
            <p:ph type="body" sz="quarter" idx="10"/>
          </p:nvPr>
        </p:nvSpPr>
        <p:spPr>
          <a:xfrm>
            <a:off x="561170" y="958776"/>
            <a:ext cx="8207376" cy="3698284"/>
          </a:xfrm>
        </p:spPr>
        <p:txBody>
          <a:bodyPr/>
          <a:lstStyle/>
          <a:p>
            <a:pPr>
              <a:buClr>
                <a:srgbClr val="4F2D7F"/>
              </a:buClr>
            </a:pPr>
            <a:endParaRPr lang="sr-Latn-RS" sz="1400">
              <a:solidFill>
                <a:prstClr val="black"/>
              </a:solidFill>
            </a:endParaRPr>
          </a:p>
          <a:p>
            <a:pPr>
              <a:buClr>
                <a:srgbClr val="4F2D7F"/>
              </a:buClr>
            </a:pPr>
            <a:r>
              <a:rPr lang="sr-Latn-RS" sz="1400">
                <a:solidFill>
                  <a:prstClr val="black"/>
                </a:solidFill>
              </a:rPr>
              <a:t>Da </a:t>
            </a:r>
            <a:r>
              <a:rPr lang="sr-Latn-RS" sz="1400" dirty="0">
                <a:solidFill>
                  <a:prstClr val="black"/>
                </a:solidFill>
              </a:rPr>
              <a:t>je SVAKI podnosilac zahteva upisan u Registar poljoprivrednih gazdinstava i da ima aktivan status </a:t>
            </a:r>
          </a:p>
          <a:p>
            <a:r>
              <a:rPr lang="sr-Latn-RS" sz="1400" dirty="0"/>
              <a:t>Da je privredni subjekat upisan u Registar privrednih subjekata i da ima aktivni status </a:t>
            </a:r>
          </a:p>
          <a:p>
            <a:r>
              <a:rPr lang="sr-Latn-RS" sz="1400" dirty="0"/>
              <a:t>Da nije pokrenut postupak stečaja ili likvidacije </a:t>
            </a:r>
          </a:p>
          <a:p>
            <a:r>
              <a:rPr lang="sr-Latn-RS" sz="1400" dirty="0"/>
              <a:t>Da poseduje stručno znanje u oblasti poljoprivrede </a:t>
            </a:r>
            <a:r>
              <a:rPr lang="sr-Latn-RS" sz="1400"/>
              <a:t>- VSS, srednju </a:t>
            </a:r>
            <a:r>
              <a:rPr lang="sr-Latn-RS" sz="1400" dirty="0"/>
              <a:t>stručnu spremu iz oblasti poljoprivrede i/</a:t>
            </a:r>
            <a:r>
              <a:rPr lang="sr-Latn-RS" sz="1400"/>
              <a:t>ili veterine, SSS </a:t>
            </a:r>
            <a:r>
              <a:rPr lang="sr-Latn-RS" sz="1400" dirty="0"/>
              <a:t>iz drugih oblasti uz izjavu da će pohadjati stručnu obuku od </a:t>
            </a:r>
            <a:r>
              <a:rPr lang="sr-Latn-RS" sz="1400"/>
              <a:t>50 sati, da </a:t>
            </a:r>
            <a:r>
              <a:rPr lang="sr-Latn-RS" sz="1400" dirty="0"/>
              <a:t>je najmanje 3 godine nosilac ili član PG ili da ima najmanje radno iskustvo od 3 godine u odgovarajućoj oblasti poljoprivrede ( </a:t>
            </a:r>
            <a:r>
              <a:rPr lang="sr-Latn-RS" sz="1400"/>
              <a:t>ovi uslovi važi i za stručno </a:t>
            </a:r>
            <a:r>
              <a:rPr lang="sr-Latn-RS" sz="1400" dirty="0"/>
              <a:t>lice za proizvodnju ako podnosilac zahteva nije </a:t>
            </a:r>
            <a:r>
              <a:rPr lang="sr-Latn-RS" sz="1400"/>
              <a:t>nosilac PG )</a:t>
            </a:r>
            <a:endParaRPr lang="sr-Latn-RS" sz="1400" dirty="0"/>
          </a:p>
          <a:p>
            <a:r>
              <a:rPr lang="sr-Latn-RS" sz="1400" dirty="0"/>
              <a:t>Da računi kod poslovnih banaka nisu blokirani </a:t>
            </a:r>
          </a:p>
          <a:p>
            <a:r>
              <a:rPr lang="sr-Latn-RS" sz="1400" dirty="0"/>
              <a:t>Da računi nisu bili u blokadi duže od 30 dana, 12 meseci pre podnošenja zahteva </a:t>
            </a:r>
          </a:p>
          <a:p>
            <a:pPr lvl="0">
              <a:buClr>
                <a:srgbClr val="4F2D7F"/>
              </a:buClr>
            </a:pPr>
            <a:r>
              <a:rPr lang="sr-Latn-RS" sz="1400" dirty="0">
                <a:solidFill>
                  <a:prstClr val="black"/>
                </a:solidFill>
              </a:rPr>
              <a:t>Da nemaju dospele a neizmirene obaveze po osnovu javnih prihoda </a:t>
            </a:r>
          </a:p>
          <a:p>
            <a:pPr lvl="0">
              <a:buClr>
                <a:srgbClr val="4F2D7F"/>
              </a:buClr>
            </a:pPr>
            <a:r>
              <a:rPr lang="sr-Latn-RS" sz="1400" dirty="0">
                <a:solidFill>
                  <a:prstClr val="black"/>
                </a:solidFill>
              </a:rPr>
              <a:t>Da nemaju dospelih, a neizmirenih obaveza prema Ministarstvu poljoprivrede </a:t>
            </a:r>
          </a:p>
          <a:p>
            <a:endParaRPr lang="sr-Latn-RS" sz="1600" dirty="0"/>
          </a:p>
        </p:txBody>
      </p:sp>
      <p:sp>
        <p:nvSpPr>
          <p:cNvPr id="4" name="Slide Number Placeholder 3">
            <a:extLst>
              <a:ext uri="{FF2B5EF4-FFF2-40B4-BE49-F238E27FC236}">
                <a16:creationId xmlns:a16="http://schemas.microsoft.com/office/drawing/2014/main" id="{6B62D38A-4ABF-43D0-B5D8-58F538AAB7B9}"/>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322124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8218-0C79-440E-BDB8-E6AE33F6195D}"/>
              </a:ext>
            </a:extLst>
          </p:cNvPr>
          <p:cNvSpPr>
            <a:spLocks noGrp="1"/>
          </p:cNvSpPr>
          <p:nvPr>
            <p:ph type="title"/>
          </p:nvPr>
        </p:nvSpPr>
        <p:spPr>
          <a:xfrm>
            <a:off x="706611" y="128473"/>
            <a:ext cx="8022719" cy="575060"/>
          </a:xfrm>
        </p:spPr>
        <p:txBody>
          <a:bodyPr>
            <a:normAutofit fontScale="90000"/>
          </a:bodyPr>
          <a:lstStyle/>
          <a:p>
            <a:r>
              <a:rPr lang="sr-Latn-RS" dirty="0"/>
              <a:t>Obavezni uslovi za</a:t>
            </a:r>
            <a:r>
              <a:rPr lang="en-US" dirty="0"/>
              <a:t> SVE </a:t>
            </a:r>
            <a:r>
              <a:rPr lang="sr-Latn-RS" dirty="0"/>
              <a:t>podnosioce zahteva </a:t>
            </a:r>
          </a:p>
        </p:txBody>
      </p:sp>
      <p:sp>
        <p:nvSpPr>
          <p:cNvPr id="3" name="Text Placeholder 2">
            <a:extLst>
              <a:ext uri="{FF2B5EF4-FFF2-40B4-BE49-F238E27FC236}">
                <a16:creationId xmlns:a16="http://schemas.microsoft.com/office/drawing/2014/main" id="{6BCBD4BA-3CDB-4BF3-9F3F-EFE01C925317}"/>
              </a:ext>
            </a:extLst>
          </p:cNvPr>
          <p:cNvSpPr>
            <a:spLocks noGrp="1"/>
          </p:cNvSpPr>
          <p:nvPr>
            <p:ph type="body" sz="quarter" idx="10"/>
          </p:nvPr>
        </p:nvSpPr>
        <p:spPr>
          <a:xfrm>
            <a:off x="652970" y="595423"/>
            <a:ext cx="8161421" cy="4104168"/>
          </a:xfrm>
        </p:spPr>
        <p:txBody>
          <a:bodyPr/>
          <a:lstStyle/>
          <a:p>
            <a:pPr>
              <a:buClr>
                <a:srgbClr val="4F2D7F"/>
              </a:buClr>
            </a:pPr>
            <a:endParaRPr lang="sr-Latn-RS" sz="1500">
              <a:solidFill>
                <a:prstClr val="black"/>
              </a:solidFill>
            </a:endParaRPr>
          </a:p>
          <a:p>
            <a:pPr>
              <a:buClr>
                <a:srgbClr val="4F2D7F"/>
              </a:buClr>
            </a:pPr>
            <a:r>
              <a:rPr lang="sr-Latn-RS" sz="1500">
                <a:solidFill>
                  <a:prstClr val="black"/>
                </a:solidFill>
              </a:rPr>
              <a:t>Da podnosioci zahteva </a:t>
            </a:r>
            <a:r>
              <a:rPr lang="sr-Latn-RS" sz="1500" dirty="0">
                <a:solidFill>
                  <a:prstClr val="black"/>
                </a:solidFill>
              </a:rPr>
              <a:t>imaju sedište </a:t>
            </a:r>
            <a:r>
              <a:rPr lang="sr-Latn-RS" sz="1500">
                <a:solidFill>
                  <a:prstClr val="black"/>
                </a:solidFill>
              </a:rPr>
              <a:t>/boravište u </a:t>
            </a:r>
            <a:r>
              <a:rPr lang="sr-Latn-RS" sz="1500" dirty="0">
                <a:solidFill>
                  <a:prstClr val="black"/>
                </a:solidFill>
              </a:rPr>
              <a:t>regionima Beograd, Vojvodina, Šumadija, Zapadna, Južna i Istočna Srbija i da se investicija realizuje u jednom od ovih regiona</a:t>
            </a:r>
          </a:p>
          <a:p>
            <a:r>
              <a:rPr lang="sr-Latn-RS" sz="1500" dirty="0"/>
              <a:t>Da su objekat i katastarska parcela koji su predmet investicije u vlasništvu ili dugoročnom zakupu odnosno korišćenju, na osnovu ugovora zaključenog sa zakupodavcem odnosno ustupiocem od najmanje 10 godina počev od godine kada počinje realizacija, bez upisanih tereta izuzev tereta za zakup </a:t>
            </a:r>
          </a:p>
          <a:p>
            <a:r>
              <a:rPr lang="sr-Latn-RS" sz="1500" dirty="0"/>
              <a:t>Ugovor o zakupu može se zaključiti sa fizičkim licem ili jedinicom lokalne samouprave ili crkvom ili manastirom ili ministarstvom nadležnim za poslove poljoprivrede </a:t>
            </a:r>
          </a:p>
          <a:p>
            <a:r>
              <a:rPr lang="sr-Latn-RS" sz="1500" dirty="0"/>
              <a:t>Da nisu </a:t>
            </a:r>
            <a:r>
              <a:rPr lang="sr-Latn-RS" sz="1500"/>
              <a:t>preduzeli ni jednu </a:t>
            </a:r>
            <a:r>
              <a:rPr lang="sr-Latn-RS" sz="1500" dirty="0"/>
              <a:t>radnju za realizaciju investicije pre donošenja rešenja o odobravanju projekta</a:t>
            </a:r>
          </a:p>
          <a:p>
            <a:r>
              <a:rPr lang="sr-Latn-RS" sz="1500" dirty="0"/>
              <a:t>Da dobavljač opreme nije </a:t>
            </a:r>
            <a:r>
              <a:rPr lang="sr-Latn-RS" sz="1500"/>
              <a:t>povezano lice, kao </a:t>
            </a:r>
            <a:r>
              <a:rPr lang="sr-Latn-RS" sz="1500" dirty="0"/>
              <a:t>i da dobavljači između sebe nisu povezana lica </a:t>
            </a:r>
          </a:p>
          <a:p>
            <a:r>
              <a:rPr lang="en-US" sz="1500" dirty="0">
                <a:solidFill>
                  <a:prstClr val="black"/>
                </a:solidFill>
              </a:rPr>
              <a:t>Da o</a:t>
            </a:r>
            <a:r>
              <a:rPr lang="sr-Latn-RS" sz="1500" dirty="0">
                <a:solidFill>
                  <a:prstClr val="black"/>
                </a:solidFill>
              </a:rPr>
              <a:t>bjekat koji se gradi ima dozvolu za izgradnju u s</a:t>
            </a:r>
            <a:r>
              <a:rPr lang="en-US" sz="1500" dirty="0">
                <a:solidFill>
                  <a:prstClr val="black"/>
                </a:solidFill>
              </a:rPr>
              <a:t>k</a:t>
            </a:r>
            <a:r>
              <a:rPr lang="sr-Latn-RS" sz="1500" dirty="0">
                <a:solidFill>
                  <a:prstClr val="black"/>
                </a:solidFill>
              </a:rPr>
              <a:t>ladu</a:t>
            </a:r>
            <a:r>
              <a:rPr lang="en-US" sz="1500" dirty="0">
                <a:solidFill>
                  <a:prstClr val="black"/>
                </a:solidFill>
              </a:rPr>
              <a:t> </a:t>
            </a:r>
            <a:r>
              <a:rPr lang="en-US" sz="1500" dirty="0" err="1">
                <a:solidFill>
                  <a:prstClr val="black"/>
                </a:solidFill>
              </a:rPr>
              <a:t>sa</a:t>
            </a:r>
            <a:r>
              <a:rPr lang="en-US" sz="1500" dirty="0">
                <a:solidFill>
                  <a:prstClr val="black"/>
                </a:solidFill>
              </a:rPr>
              <a:t> </a:t>
            </a:r>
            <a:r>
              <a:rPr lang="sr-Latn-RS" sz="1500" dirty="0">
                <a:solidFill>
                  <a:prstClr val="black"/>
                </a:solidFill>
              </a:rPr>
              <a:t>Zakonom o planiranju i izgradnji </a:t>
            </a:r>
            <a:endParaRPr lang="en-US" sz="1500" dirty="0">
              <a:solidFill>
                <a:prstClr val="black"/>
              </a:solidFill>
            </a:endParaRPr>
          </a:p>
          <a:p>
            <a:pPr marL="0" indent="0">
              <a:buClr>
                <a:srgbClr val="4F2D7F"/>
              </a:buClr>
              <a:buNone/>
            </a:pPr>
            <a:r>
              <a:rPr lang="sr-Latn-RS" sz="1500" dirty="0">
                <a:solidFill>
                  <a:prstClr val="black"/>
                </a:solidFill>
              </a:rPr>
              <a:t> </a:t>
            </a:r>
          </a:p>
          <a:p>
            <a:pPr marL="0" indent="0">
              <a:buNone/>
            </a:pPr>
            <a:endParaRPr lang="sr-Latn-RS" sz="1600" dirty="0"/>
          </a:p>
          <a:p>
            <a:endParaRPr lang="sr-Latn-RS" sz="1600" dirty="0"/>
          </a:p>
        </p:txBody>
      </p:sp>
      <p:sp>
        <p:nvSpPr>
          <p:cNvPr id="4" name="Slide Number Placeholder 3">
            <a:extLst>
              <a:ext uri="{FF2B5EF4-FFF2-40B4-BE49-F238E27FC236}">
                <a16:creationId xmlns:a16="http://schemas.microsoft.com/office/drawing/2014/main" id="{6B62D38A-4ABF-43D0-B5D8-58F538AAB7B9}"/>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51299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8218-0C79-440E-BDB8-E6AE33F6195D}"/>
              </a:ext>
            </a:extLst>
          </p:cNvPr>
          <p:cNvSpPr>
            <a:spLocks noGrp="1"/>
          </p:cNvSpPr>
          <p:nvPr>
            <p:ph type="title"/>
          </p:nvPr>
        </p:nvSpPr>
        <p:spPr/>
        <p:txBody>
          <a:bodyPr/>
          <a:lstStyle/>
          <a:p>
            <a:r>
              <a:rPr lang="sr-Latn-RS" dirty="0"/>
              <a:t>Obavezni uslovi za</a:t>
            </a:r>
            <a:r>
              <a:rPr lang="en-US" dirty="0"/>
              <a:t> SVE </a:t>
            </a:r>
            <a:r>
              <a:rPr lang="sr-Latn-RS" dirty="0"/>
              <a:t>podnosioce zahteva </a:t>
            </a:r>
          </a:p>
        </p:txBody>
      </p:sp>
      <p:sp>
        <p:nvSpPr>
          <p:cNvPr id="3" name="Text Placeholder 2">
            <a:extLst>
              <a:ext uri="{FF2B5EF4-FFF2-40B4-BE49-F238E27FC236}">
                <a16:creationId xmlns:a16="http://schemas.microsoft.com/office/drawing/2014/main" id="{6BCBD4BA-3CDB-4BF3-9F3F-EFE01C925317}"/>
              </a:ext>
            </a:extLst>
          </p:cNvPr>
          <p:cNvSpPr>
            <a:spLocks noGrp="1"/>
          </p:cNvSpPr>
          <p:nvPr>
            <p:ph type="body" sz="quarter" idx="10"/>
          </p:nvPr>
        </p:nvSpPr>
        <p:spPr>
          <a:xfrm>
            <a:off x="464628" y="823979"/>
            <a:ext cx="8207376" cy="3749086"/>
          </a:xfrm>
        </p:spPr>
        <p:txBody>
          <a:bodyPr/>
          <a:lstStyle/>
          <a:p>
            <a:endParaRPr lang="sr-Latn-RS" sz="1500"/>
          </a:p>
          <a:p>
            <a:r>
              <a:rPr lang="sr-Latn-RS" sz="1500"/>
              <a:t>Ako </a:t>
            </a:r>
            <a:r>
              <a:rPr lang="sr-Latn-RS" sz="1500" dirty="0"/>
              <a:t>je predmet zahteva oprema koja se ugrađuje </a:t>
            </a:r>
            <a:r>
              <a:rPr lang="sr-Latn-RS" sz="1500"/>
              <a:t>u objekat, lice </a:t>
            </a:r>
            <a:r>
              <a:rPr lang="sr-Latn-RS" sz="1500" dirty="0"/>
              <a:t>ostvaruje prvo na odobrenje projekta ako objekt koji je predmet investicije ima građevinsku dozvolu odnosno rešenje za izvođenje radova ili dozvolu za upotrebu u skladu sa zakonom kojim se reguliše planiranje </a:t>
            </a:r>
            <a:r>
              <a:rPr lang="sr-Latn-RS" sz="1500"/>
              <a:t>i izgradnja, odnosno </a:t>
            </a:r>
            <a:r>
              <a:rPr lang="sr-Latn-RS" sz="1500" dirty="0"/>
              <a:t>u skladu sa zakonom kojim se uređuje ozakonjenje objekta </a:t>
            </a:r>
          </a:p>
          <a:p>
            <a:r>
              <a:rPr lang="sr-Latn-RS" sz="1500" dirty="0"/>
              <a:t>Da ako se investira u obnovljive izvore energije, proizvedena energija mora da bude za potrebe tog gazdinstva</a:t>
            </a:r>
          </a:p>
          <a:p>
            <a:r>
              <a:rPr lang="sr-Latn-RS" sz="1500" dirty="0"/>
              <a:t>Projektovana godišnja proizvodnja se računa na osnovu trogodišnjeg proseka, osim ako nije drugačije propisano Pravilnikom i iznosi 120% tog proseka (ukoliko nema trogodišnjeg proseka, uzima se najmanj</a:t>
            </a:r>
            <a:r>
              <a:rPr lang="en-US" sz="1500" dirty="0" err="1"/>
              <a:t>i</a:t>
            </a:r>
            <a:r>
              <a:rPr lang="sr-Latn-RS" sz="1500" dirty="0"/>
              <a:t> prosek jedne godine)</a:t>
            </a:r>
          </a:p>
          <a:p>
            <a:r>
              <a:rPr lang="sr-Latn-RS" sz="1500" dirty="0"/>
              <a:t>Višak energije koji se predaje mreži ne sme biti veći od prosečne godišnje potrošnje toplotne i električne energije na gazdinstvu</a:t>
            </a:r>
          </a:p>
          <a:p>
            <a:r>
              <a:rPr lang="sr-Latn-RS" sz="1500" dirty="0"/>
              <a:t>Da je određeno mesto kontrole investicije u skladu sa Pravilnikom </a:t>
            </a:r>
          </a:p>
          <a:p>
            <a:endParaRPr lang="sr-Latn-RS" sz="1600" dirty="0"/>
          </a:p>
        </p:txBody>
      </p:sp>
      <p:sp>
        <p:nvSpPr>
          <p:cNvPr id="4" name="Slide Number Placeholder 3">
            <a:extLst>
              <a:ext uri="{FF2B5EF4-FFF2-40B4-BE49-F238E27FC236}">
                <a16:creationId xmlns:a16="http://schemas.microsoft.com/office/drawing/2014/main" id="{6B62D38A-4ABF-43D0-B5D8-58F538AAB7B9}"/>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0660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DB18-254B-4DF9-B313-306B828F8D2F}"/>
              </a:ext>
            </a:extLst>
          </p:cNvPr>
          <p:cNvSpPr>
            <a:spLocks noGrp="1"/>
          </p:cNvSpPr>
          <p:nvPr>
            <p:ph type="title"/>
          </p:nvPr>
        </p:nvSpPr>
        <p:spPr>
          <a:xfrm>
            <a:off x="552075" y="53206"/>
            <a:ext cx="8206318" cy="661002"/>
          </a:xfrm>
        </p:spPr>
        <p:txBody>
          <a:bodyPr/>
          <a:lstStyle/>
          <a:p>
            <a:r>
              <a:rPr lang="sr-Latn-RS" dirty="0"/>
              <a:t>Obavezni uslovi za </a:t>
            </a:r>
            <a:r>
              <a:rPr lang="en-US" dirty="0"/>
              <a:t>SVE </a:t>
            </a:r>
            <a:r>
              <a:rPr lang="sr-Latn-RS" dirty="0"/>
              <a:t>podnosioce zahteva </a:t>
            </a:r>
          </a:p>
        </p:txBody>
      </p:sp>
      <p:sp>
        <p:nvSpPr>
          <p:cNvPr id="3" name="Text Placeholder 2">
            <a:extLst>
              <a:ext uri="{FF2B5EF4-FFF2-40B4-BE49-F238E27FC236}">
                <a16:creationId xmlns:a16="http://schemas.microsoft.com/office/drawing/2014/main" id="{472E6152-D154-4FBB-AA8C-31C4CBD1B0BB}"/>
              </a:ext>
            </a:extLst>
          </p:cNvPr>
          <p:cNvSpPr>
            <a:spLocks noGrp="1"/>
          </p:cNvSpPr>
          <p:nvPr>
            <p:ph type="body" sz="quarter" idx="10"/>
          </p:nvPr>
        </p:nvSpPr>
        <p:spPr>
          <a:xfrm>
            <a:off x="469370" y="616688"/>
            <a:ext cx="8203694" cy="4079138"/>
          </a:xfrm>
        </p:spPr>
        <p:txBody>
          <a:bodyPr/>
          <a:lstStyle/>
          <a:p>
            <a:endParaRPr lang="sr-Latn-RS" sz="1500"/>
          </a:p>
          <a:p>
            <a:r>
              <a:rPr lang="sr-Latn-RS" sz="1500"/>
              <a:t>Da </a:t>
            </a:r>
            <a:r>
              <a:rPr lang="sr-Latn-RS" sz="1500" dirty="0"/>
              <a:t>imaju pribavljene ponude i to jednu ponudu za investicije do 10.000 EUR u dinarskoj protiv</a:t>
            </a:r>
            <a:r>
              <a:rPr lang="en-US" sz="1500" dirty="0"/>
              <a:t>v</a:t>
            </a:r>
            <a:r>
              <a:rPr lang="sr-Latn-RS" sz="1500" dirty="0"/>
              <a:t>rednosti prema mesečnom kursu Evropske Komisije u mesecu koji prethodi mesecu u kome je objavljen javni poziv za investicije ili tri pribavljene ponude za investicije preko 10.000 EUR u dinarskoj protivvrednosti</a:t>
            </a:r>
          </a:p>
          <a:p>
            <a:r>
              <a:rPr lang="sr-Latn-RS" sz="1500" dirty="0"/>
              <a:t>Da prikupljene ponude za nabavku investicije, odnosno prihvatljive troškove, budu uporedive po sadržaju i po specifikacijama i važeće na dan podnošenja zahteva, osim za realizovane opšte troškove za koje se dostavlja račun</a:t>
            </a:r>
          </a:p>
          <a:p>
            <a:r>
              <a:rPr lang="sr-Latn-RS" sz="1500" dirty="0"/>
              <a:t>Da se investicija odnosi na proizvodnju poljoprivrednih proizvoda datih u listi poljoprivrednih proizvoda - Prilog 2 Pravilnika</a:t>
            </a:r>
          </a:p>
          <a:p>
            <a:r>
              <a:rPr lang="sr-Latn-RS" sz="1500" dirty="0"/>
              <a:t>Da je roba koja je predmet nabavke sa Liste </a:t>
            </a:r>
            <a:r>
              <a:rPr lang="sr-Latn-RS" sz="1500"/>
              <a:t>prihvatljivih zemalja, ukoliko </a:t>
            </a:r>
            <a:r>
              <a:rPr lang="sr-Latn-RS" sz="1500" dirty="0"/>
              <a:t>vrednost nije ispod praga za korišćenje konkurentnog pregovaračkog postupka</a:t>
            </a:r>
          </a:p>
          <a:p>
            <a:r>
              <a:rPr lang="pl-PL" sz="1500" dirty="0"/>
              <a:t>Da je okončan postupak po prethodno odobrenom </a:t>
            </a:r>
            <a:r>
              <a:rPr lang="pl-PL" sz="1500"/>
              <a:t>IPARD projektu, odnosno </a:t>
            </a:r>
            <a:r>
              <a:rPr lang="pl-PL" sz="1500" dirty="0"/>
              <a:t>da po predhodnom </a:t>
            </a:r>
            <a:r>
              <a:rPr lang="pl-PL" sz="1500"/>
              <a:t>odobrenom projektu nije </a:t>
            </a:r>
            <a:r>
              <a:rPr lang="pl-PL" sz="1500" dirty="0"/>
              <a:t>o roku podnet zahtev za odobrenje isplate</a:t>
            </a:r>
            <a:endParaRPr lang="en-US" sz="1500" dirty="0"/>
          </a:p>
          <a:p>
            <a:r>
              <a:rPr lang="en-US" sz="1500" dirty="0">
                <a:solidFill>
                  <a:prstClr val="black"/>
                </a:solidFill>
              </a:rPr>
              <a:t>D</a:t>
            </a:r>
            <a:r>
              <a:rPr lang="sr-Latn-RS" sz="1500" dirty="0">
                <a:solidFill>
                  <a:prstClr val="black"/>
                </a:solidFill>
              </a:rPr>
              <a:t>a nisu veštački stvoreni uslovi u cilju stvaranja prednosti suprotnih IPARD programu</a:t>
            </a:r>
            <a:endParaRPr lang="pl-PL" sz="1500" dirty="0"/>
          </a:p>
          <a:p>
            <a:endParaRPr lang="sr-Latn-RS" sz="1600" dirty="0"/>
          </a:p>
        </p:txBody>
      </p:sp>
      <p:sp>
        <p:nvSpPr>
          <p:cNvPr id="4" name="Slide Number Placeholder 3">
            <a:extLst>
              <a:ext uri="{FF2B5EF4-FFF2-40B4-BE49-F238E27FC236}">
                <a16:creationId xmlns:a16="http://schemas.microsoft.com/office/drawing/2014/main" id="{C54FDF8F-82AF-4B75-B82E-0F186B4D94C2}"/>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105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523897-85D3-4B29-8600-CD751356AB85}"/>
              </a:ext>
            </a:extLst>
          </p:cNvPr>
          <p:cNvSpPr>
            <a:spLocks noGrp="1"/>
          </p:cNvSpPr>
          <p:nvPr>
            <p:ph type="title"/>
          </p:nvPr>
        </p:nvSpPr>
        <p:spPr/>
        <p:txBody>
          <a:bodyPr/>
          <a:lstStyle/>
          <a:p>
            <a:r>
              <a:rPr lang="pl-PL" dirty="0"/>
              <a:t>Opšti uslovi za isplatu podsticaja</a:t>
            </a:r>
            <a:endParaRPr lang="sr-Latn-RS" dirty="0"/>
          </a:p>
        </p:txBody>
      </p:sp>
      <p:sp>
        <p:nvSpPr>
          <p:cNvPr id="5" name="Text Placeholder 4">
            <a:extLst>
              <a:ext uri="{FF2B5EF4-FFF2-40B4-BE49-F238E27FC236}">
                <a16:creationId xmlns:a16="http://schemas.microsoft.com/office/drawing/2014/main" id="{831C9BCD-DD74-48C6-8547-AD251E60B03D}"/>
              </a:ext>
            </a:extLst>
          </p:cNvPr>
          <p:cNvSpPr>
            <a:spLocks noGrp="1"/>
          </p:cNvSpPr>
          <p:nvPr>
            <p:ph type="body" sz="quarter" idx="10"/>
          </p:nvPr>
        </p:nvSpPr>
        <p:spPr>
          <a:xfrm>
            <a:off x="574158" y="914400"/>
            <a:ext cx="8104156" cy="3578951"/>
          </a:xfrm>
        </p:spPr>
        <p:txBody>
          <a:bodyPr/>
          <a:lstStyle/>
          <a:p>
            <a:endParaRPr lang="sr-Latn-RS" sz="1400" dirty="0"/>
          </a:p>
          <a:p>
            <a:pPr marL="0" indent="0">
              <a:buNone/>
            </a:pPr>
            <a:r>
              <a:rPr lang="sr-Latn-RS" sz="1400" b="1"/>
              <a:t>  POLJOPRIVREDNA </a:t>
            </a:r>
            <a:r>
              <a:rPr lang="sr-Latn-RS" sz="1400" b="1" dirty="0"/>
              <a:t>GAZDINSTVA</a:t>
            </a:r>
          </a:p>
          <a:p>
            <a:pPr marL="0" indent="0">
              <a:buNone/>
            </a:pPr>
            <a:endParaRPr lang="sr-Latn-RS" sz="1400" b="1" dirty="0"/>
          </a:p>
          <a:p>
            <a:pPr marL="342900" indent="-342900">
              <a:buFont typeface="+mj-lt"/>
              <a:buAutoNum type="arabicPeriod"/>
            </a:pPr>
            <a:r>
              <a:rPr lang="sr-Latn-RS" sz="1400" dirty="0"/>
              <a:t>Da ispunjava propisane uslove iz oblasti zaštite </a:t>
            </a:r>
            <a:r>
              <a:rPr lang="sr-Latn-RS" sz="1400"/>
              <a:t>životne sredine, u </a:t>
            </a:r>
            <a:r>
              <a:rPr lang="sr-Latn-RS" sz="1400" dirty="0"/>
              <a:t>skladu sa propisima EU sa kojima su usklađeni zakoni RS </a:t>
            </a:r>
          </a:p>
          <a:p>
            <a:pPr marL="342900" indent="-342900">
              <a:buFont typeface="+mj-lt"/>
              <a:buAutoNum type="arabicPeriod"/>
            </a:pPr>
            <a:r>
              <a:rPr lang="sr-Latn-RS" sz="1400" dirty="0"/>
              <a:t>Da ispunjava uslove iz oblasti </a:t>
            </a:r>
            <a:r>
              <a:rPr lang="sr-Latn-RS" sz="1400"/>
              <a:t>dobrobiti životinja, </a:t>
            </a:r>
            <a:r>
              <a:rPr lang="sr-Latn-RS" sz="1400">
                <a:solidFill>
                  <a:prstClr val="black"/>
                </a:solidFill>
              </a:rPr>
              <a:t>u </a:t>
            </a:r>
            <a:r>
              <a:rPr lang="sr-Latn-RS" sz="1400" dirty="0">
                <a:solidFill>
                  <a:prstClr val="black"/>
                </a:solidFill>
              </a:rPr>
              <a:t>skladu sa propisima EU sa kojima su usklađeni zakoni RS</a:t>
            </a:r>
          </a:p>
          <a:p>
            <a:pPr marL="342900" indent="-342900">
              <a:buFont typeface="+mj-lt"/>
              <a:buAutoNum type="arabicPeriod"/>
            </a:pPr>
            <a:r>
              <a:rPr lang="sr-Latn-RS" sz="1400" dirty="0">
                <a:solidFill>
                  <a:prstClr val="black"/>
                </a:solidFill>
              </a:rPr>
              <a:t>Podnosioci zahteva za sektor voća i povrća ne moraju da ispunjavaju tražene uslove iz oblasti </a:t>
            </a:r>
            <a:r>
              <a:rPr lang="sr-Latn-RS" sz="1400" dirty="0" err="1">
                <a:solidFill>
                  <a:prstClr val="black"/>
                </a:solidFill>
              </a:rPr>
              <a:t>dorobiti</a:t>
            </a:r>
            <a:r>
              <a:rPr lang="sr-Latn-RS" sz="1400" dirty="0">
                <a:solidFill>
                  <a:prstClr val="black"/>
                </a:solidFill>
              </a:rPr>
              <a:t> životinja ako imaju pod </a:t>
            </a:r>
            <a:r>
              <a:rPr lang="sr-Latn-RS" sz="1400" dirty="0" err="1">
                <a:solidFill>
                  <a:prstClr val="black"/>
                </a:solidFill>
              </a:rPr>
              <a:t>zasadima</a:t>
            </a:r>
            <a:r>
              <a:rPr lang="sr-Latn-RS" sz="1400" dirty="0">
                <a:solidFill>
                  <a:prstClr val="black"/>
                </a:solidFill>
              </a:rPr>
              <a:t> manje od 15 ha</a:t>
            </a:r>
          </a:p>
          <a:p>
            <a:pPr marL="342900" indent="-342900">
              <a:buFont typeface="+mj-lt"/>
              <a:buAutoNum type="arabicPeriod"/>
            </a:pPr>
            <a:r>
              <a:rPr lang="sr-Latn-RS" sz="1400" dirty="0">
                <a:solidFill>
                  <a:prstClr val="black"/>
                </a:solidFill>
              </a:rPr>
              <a:t>Da se predmet investicije nalazi u </a:t>
            </a:r>
            <a:r>
              <a:rPr lang="sr-Latn-RS" sz="1400">
                <a:solidFill>
                  <a:prstClr val="black"/>
                </a:solidFill>
              </a:rPr>
              <a:t>mestu kontrole </a:t>
            </a:r>
            <a:endParaRPr lang="sr-Latn-RS" sz="1400" dirty="0"/>
          </a:p>
        </p:txBody>
      </p:sp>
      <p:sp>
        <p:nvSpPr>
          <p:cNvPr id="3" name="Slide Number Placeholder 2">
            <a:extLst>
              <a:ext uri="{FF2B5EF4-FFF2-40B4-BE49-F238E27FC236}">
                <a16:creationId xmlns:a16="http://schemas.microsoft.com/office/drawing/2014/main" id="{61AD9D07-F3FC-4748-B345-8E5C216E5BE9}"/>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179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523897-85D3-4B29-8600-CD751356AB85}"/>
              </a:ext>
            </a:extLst>
          </p:cNvPr>
          <p:cNvSpPr>
            <a:spLocks noGrp="1"/>
          </p:cNvSpPr>
          <p:nvPr>
            <p:ph type="title"/>
          </p:nvPr>
        </p:nvSpPr>
        <p:spPr/>
        <p:txBody>
          <a:bodyPr/>
          <a:lstStyle/>
          <a:p>
            <a:r>
              <a:rPr lang="pl-PL" dirty="0"/>
              <a:t>Opšti uslovi za isplatu podsticaja</a:t>
            </a:r>
            <a:endParaRPr lang="sr-Latn-RS" dirty="0"/>
          </a:p>
        </p:txBody>
      </p:sp>
      <p:sp>
        <p:nvSpPr>
          <p:cNvPr id="5" name="Text Placeholder 4">
            <a:extLst>
              <a:ext uri="{FF2B5EF4-FFF2-40B4-BE49-F238E27FC236}">
                <a16:creationId xmlns:a16="http://schemas.microsoft.com/office/drawing/2014/main" id="{831C9BCD-DD74-48C6-8547-AD251E60B03D}"/>
              </a:ext>
            </a:extLst>
          </p:cNvPr>
          <p:cNvSpPr>
            <a:spLocks noGrp="1"/>
          </p:cNvSpPr>
          <p:nvPr>
            <p:ph type="body" sz="quarter" idx="10"/>
          </p:nvPr>
        </p:nvSpPr>
        <p:spPr>
          <a:xfrm>
            <a:off x="574158" y="914400"/>
            <a:ext cx="8104156" cy="3815482"/>
          </a:xfrm>
        </p:spPr>
        <p:txBody>
          <a:bodyPr/>
          <a:lstStyle/>
          <a:p>
            <a:r>
              <a:rPr lang="sr-Latn-RS" sz="1400" dirty="0"/>
              <a:t>Investicija realizovana u skladu sa rešenjem o odobrenju projekta, odnosno aktom o izmeni projekta, bezgotovinskim plaćanjem</a:t>
            </a:r>
          </a:p>
          <a:p>
            <a:r>
              <a:rPr lang="sr-Latn-RS" sz="1400" dirty="0"/>
              <a:t>Nema evidentiranih dospelih obaveza po osnovu javnih prihoda uključujući obaveze prema </a:t>
            </a:r>
            <a:r>
              <a:rPr lang="en-US" sz="1400" dirty="0"/>
              <a:t>M</a:t>
            </a:r>
            <a:r>
              <a:rPr lang="sr-Latn-RS" sz="1400" dirty="0"/>
              <a:t>inistarstvu za ranije odobrene donacije, subvencije i sl.</a:t>
            </a:r>
          </a:p>
          <a:p>
            <a:r>
              <a:rPr lang="sr-Latn-RS" sz="1400" dirty="0"/>
              <a:t>Poljoprivredno gazdinstvo ispunjava propisane uslove u oblasti zaštite životne sredine, dobrobiti životinja </a:t>
            </a:r>
          </a:p>
          <a:p>
            <a:r>
              <a:rPr lang="sr-Latn-RS" sz="1400" dirty="0"/>
              <a:t>Ispunjeni uslovi utvrđeni propisima EU sa kojima su usklađeni propisi </a:t>
            </a:r>
            <a:r>
              <a:rPr lang="sr-Latn-RS" sz="1400" dirty="0" err="1"/>
              <a:t>RS,u</a:t>
            </a:r>
            <a:r>
              <a:rPr lang="sr-Latn-RS" sz="1400" dirty="0"/>
              <a:t> oblasti zaštite životne sredine i </a:t>
            </a:r>
            <a:r>
              <a:rPr lang="sr-Latn-RS" sz="1400"/>
              <a:t>dobrobiti životinja </a:t>
            </a:r>
            <a:endParaRPr lang="sr-Latn-RS" sz="1400" dirty="0"/>
          </a:p>
          <a:p>
            <a:r>
              <a:rPr lang="sr-Latn-RS" sz="1400" dirty="0"/>
              <a:t>Predmet investicije obeležen na način propisan pravilnicima </a:t>
            </a:r>
          </a:p>
          <a:p>
            <a:r>
              <a:rPr lang="sr-Latn-RS" sz="1400" dirty="0"/>
              <a:t>Predmet investicije nije finansiran niti je u postupku obezbeđenja finansiranja iz drugih javnih prihoda </a:t>
            </a:r>
          </a:p>
          <a:p>
            <a:r>
              <a:rPr lang="sr-Latn-RS" sz="1400" dirty="0"/>
              <a:t>Roba potiče iz zemalja sa liste dozvoljenih zemalja (sa teritorije Kosova i Metohije) osim kada je vrednost bez PDV-a niža od praga korišćenja konkurentnog pregovaračkog postupka </a:t>
            </a:r>
          </a:p>
          <a:p>
            <a:r>
              <a:rPr lang="sr-Latn-RS" sz="1400" dirty="0"/>
              <a:t>Računi kod poslovnih banaka nisu blokirani odnosno da nisu bili blokirani duže od 30 dana u periodu od 12 meseci pre donošenja rešenja za isplatu</a:t>
            </a:r>
          </a:p>
        </p:txBody>
      </p:sp>
      <p:sp>
        <p:nvSpPr>
          <p:cNvPr id="3" name="Slide Number Placeholder 2">
            <a:extLst>
              <a:ext uri="{FF2B5EF4-FFF2-40B4-BE49-F238E27FC236}">
                <a16:creationId xmlns:a16="http://schemas.microsoft.com/office/drawing/2014/main" id="{61AD9D07-F3FC-4748-B345-8E5C216E5BE9}"/>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3966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C436-0160-433C-A583-FFC25623A3DB}"/>
              </a:ext>
            </a:extLst>
          </p:cNvPr>
          <p:cNvSpPr>
            <a:spLocks noGrp="1"/>
          </p:cNvSpPr>
          <p:nvPr>
            <p:ph type="title"/>
          </p:nvPr>
        </p:nvSpPr>
        <p:spPr/>
        <p:txBody>
          <a:bodyPr/>
          <a:lstStyle/>
          <a:p>
            <a:r>
              <a:rPr lang="sr-Latn-RS" dirty="0"/>
              <a:t>Javni pozivi</a:t>
            </a:r>
          </a:p>
        </p:txBody>
      </p:sp>
      <p:sp>
        <p:nvSpPr>
          <p:cNvPr id="3" name="Slide Number Placeholder 2">
            <a:extLst>
              <a:ext uri="{FF2B5EF4-FFF2-40B4-BE49-F238E27FC236}">
                <a16:creationId xmlns:a16="http://schemas.microsoft.com/office/drawing/2014/main" id="{CCF0089F-A9E3-4A6E-A9A8-DD8602EC5D44}"/>
              </a:ext>
            </a:extLst>
          </p:cNvPr>
          <p:cNvSpPr>
            <a:spLocks noGrp="1"/>
          </p:cNvSpPr>
          <p:nvPr>
            <p:ph type="sldNum" sz="quarter" idx="10"/>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7321F6A1-AF88-4362-B4C5-3CD9A9C03984}"/>
              </a:ext>
            </a:extLst>
          </p:cNvPr>
          <p:cNvGraphicFramePr>
            <a:graphicFrameLocks noGrp="1"/>
          </p:cNvGraphicFramePr>
          <p:nvPr>
            <p:extLst>
              <p:ext uri="{D42A27DB-BD31-4B8C-83A1-F6EECF244321}">
                <p14:modId xmlns:p14="http://schemas.microsoft.com/office/powerpoint/2010/main" val="106507623"/>
              </p:ext>
            </p:extLst>
          </p:nvPr>
        </p:nvGraphicFramePr>
        <p:xfrm>
          <a:off x="517922" y="1111057"/>
          <a:ext cx="8215951" cy="2111141"/>
        </p:xfrm>
        <a:graphic>
          <a:graphicData uri="http://schemas.openxmlformats.org/drawingml/2006/table">
            <a:tbl>
              <a:tblPr firstRow="1" firstCol="1" bandRow="1">
                <a:tableStyleId>{5C22544A-7EE6-4342-B048-85BDC9FD1C3A}</a:tableStyleId>
              </a:tblPr>
              <a:tblGrid>
                <a:gridCol w="3480045">
                  <a:extLst>
                    <a:ext uri="{9D8B030D-6E8A-4147-A177-3AD203B41FA5}">
                      <a16:colId xmlns:a16="http://schemas.microsoft.com/office/drawing/2014/main" val="843647306"/>
                    </a:ext>
                  </a:extLst>
                </a:gridCol>
                <a:gridCol w="1325614">
                  <a:extLst>
                    <a:ext uri="{9D8B030D-6E8A-4147-A177-3AD203B41FA5}">
                      <a16:colId xmlns:a16="http://schemas.microsoft.com/office/drawing/2014/main" val="685443885"/>
                    </a:ext>
                  </a:extLst>
                </a:gridCol>
                <a:gridCol w="984582">
                  <a:extLst>
                    <a:ext uri="{9D8B030D-6E8A-4147-A177-3AD203B41FA5}">
                      <a16:colId xmlns:a16="http://schemas.microsoft.com/office/drawing/2014/main" val="4138586122"/>
                    </a:ext>
                  </a:extLst>
                </a:gridCol>
                <a:gridCol w="1212855">
                  <a:extLst>
                    <a:ext uri="{9D8B030D-6E8A-4147-A177-3AD203B41FA5}">
                      <a16:colId xmlns:a16="http://schemas.microsoft.com/office/drawing/2014/main" val="1776559304"/>
                    </a:ext>
                  </a:extLst>
                </a:gridCol>
                <a:gridCol w="1212855">
                  <a:extLst>
                    <a:ext uri="{9D8B030D-6E8A-4147-A177-3AD203B41FA5}">
                      <a16:colId xmlns:a16="http://schemas.microsoft.com/office/drawing/2014/main" val="1321919008"/>
                    </a:ext>
                  </a:extLst>
                </a:gridCol>
              </a:tblGrid>
              <a:tr h="187999">
                <a:tc>
                  <a:txBody>
                    <a:bodyPr/>
                    <a:lstStyle/>
                    <a:p>
                      <a:pPr marL="0" marR="0" algn="just" fontAlgn="base">
                        <a:lnSpc>
                          <a:spcPts val="1500"/>
                        </a:lnSpc>
                        <a:spcBef>
                          <a:spcPts val="0"/>
                        </a:spcBef>
                        <a:spcAft>
                          <a:spcPts val="1125"/>
                        </a:spcAft>
                      </a:pPr>
                      <a:r>
                        <a:rPr lang="sr-Latn-RS" sz="1100" noProof="0" dirty="0">
                          <a:effectLst/>
                          <a:latin typeface="+mj-lt"/>
                        </a:rPr>
                        <a:t>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tc>
                  <a:txBody>
                    <a:bodyPr/>
                    <a:lstStyle/>
                    <a:p>
                      <a:pPr marL="0" marR="0" algn="ctr" fontAlgn="base">
                        <a:lnSpc>
                          <a:spcPts val="1500"/>
                        </a:lnSpc>
                        <a:spcBef>
                          <a:spcPts val="0"/>
                        </a:spcBef>
                        <a:spcAft>
                          <a:spcPts val="1125"/>
                        </a:spcAft>
                      </a:pPr>
                      <a:r>
                        <a:rPr lang="sr-Latn-RS" sz="1100" b="0" noProof="0">
                          <a:effectLst/>
                          <a:latin typeface="+mj-lt"/>
                        </a:rPr>
                        <a:t>Budžet (EUR)</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tc>
                  <a:txBody>
                    <a:bodyPr/>
                    <a:lstStyle/>
                    <a:p>
                      <a:pPr marL="0" marR="0" algn="ctr" fontAlgn="base">
                        <a:lnSpc>
                          <a:spcPts val="1500"/>
                        </a:lnSpc>
                        <a:spcBef>
                          <a:spcPts val="0"/>
                        </a:spcBef>
                        <a:spcAft>
                          <a:spcPts val="1125"/>
                        </a:spcAft>
                      </a:pPr>
                      <a:r>
                        <a:rPr lang="sr-Latn-RS" sz="1100" b="0" noProof="0" dirty="0">
                          <a:effectLst/>
                          <a:latin typeface="+mj-lt"/>
                        </a:rPr>
                        <a:t>Status</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tc>
                  <a:txBody>
                    <a:bodyPr/>
                    <a:lstStyle/>
                    <a:p>
                      <a:pPr marL="0" marR="0" algn="ctr" fontAlgn="base">
                        <a:lnSpc>
                          <a:spcPts val="1500"/>
                        </a:lnSpc>
                        <a:spcBef>
                          <a:spcPts val="0"/>
                        </a:spcBef>
                        <a:spcAft>
                          <a:spcPts val="1125"/>
                        </a:spcAft>
                      </a:pPr>
                      <a:r>
                        <a:rPr lang="sr-Latn-RS" sz="1100" b="0" noProof="0" dirty="0">
                          <a:effectLst/>
                          <a:latin typeface="+mj-lt"/>
                        </a:rPr>
                        <a:t>Rok od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tc>
                  <a:txBody>
                    <a:bodyPr/>
                    <a:lstStyle/>
                    <a:p>
                      <a:pPr marL="0" marR="0" algn="ctr" fontAlgn="base">
                        <a:lnSpc>
                          <a:spcPts val="1500"/>
                        </a:lnSpc>
                        <a:spcBef>
                          <a:spcPts val="0"/>
                        </a:spcBef>
                        <a:spcAft>
                          <a:spcPts val="1125"/>
                        </a:spcAft>
                      </a:pPr>
                      <a:r>
                        <a:rPr lang="sr-Latn-RS" sz="1100" b="0" noProof="0" dirty="0">
                          <a:effectLst/>
                          <a:latin typeface="+mj-lt"/>
                        </a:rPr>
                        <a:t>Rok do</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extLst>
                  <a:ext uri="{0D108BD9-81ED-4DB2-BD59-A6C34878D82A}">
                    <a16:rowId xmlns:a16="http://schemas.microsoft.com/office/drawing/2014/main" val="1863852827"/>
                  </a:ext>
                </a:extLst>
              </a:tr>
              <a:tr h="557274">
                <a:tc>
                  <a:txBody>
                    <a:bodyPr/>
                    <a:lstStyle/>
                    <a:p>
                      <a:pPr marL="0" marR="0" algn="l" fontAlgn="base">
                        <a:lnSpc>
                          <a:spcPts val="1500"/>
                        </a:lnSpc>
                        <a:spcBef>
                          <a:spcPts val="0"/>
                        </a:spcBef>
                        <a:spcAft>
                          <a:spcPts val="1125"/>
                        </a:spcAft>
                      </a:pPr>
                      <a:r>
                        <a:rPr lang="sr-Latn-RS" sz="1100" b="0" noProof="0" dirty="0">
                          <a:effectLst/>
                          <a:latin typeface="+mj-lt"/>
                        </a:rPr>
                        <a:t>Mera 1 - Investicije u fizičku imovinu poljoprivrednih gazdinstava (izgradnja objekata i nabavka opreme, mašine i mehanizacije )</a:t>
                      </a: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56.000.000,00</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mn-ea"/>
                          <a:cs typeface="+mn-cs"/>
                        </a:rPr>
                        <a:t>U najavi</a:t>
                      </a:r>
                      <a:endParaRPr lang="sr-Latn-RS" sz="1100" b="0" noProof="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01.04.2021.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30.06.2021.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extLst>
                  <a:ext uri="{0D108BD9-81ED-4DB2-BD59-A6C34878D82A}">
                    <a16:rowId xmlns:a16="http://schemas.microsoft.com/office/drawing/2014/main" val="3229617166"/>
                  </a:ext>
                </a:extLst>
              </a:tr>
              <a:tr h="557274">
                <a:tc>
                  <a:txBody>
                    <a:bodyPr/>
                    <a:lstStyle/>
                    <a:p>
                      <a:pPr marL="0" marR="0" algn="l" fontAlgn="base">
                        <a:lnSpc>
                          <a:spcPts val="1500"/>
                        </a:lnSpc>
                        <a:spcBef>
                          <a:spcPts val="0"/>
                        </a:spcBef>
                        <a:spcAft>
                          <a:spcPts val="1125"/>
                        </a:spcAft>
                      </a:pPr>
                      <a:r>
                        <a:rPr lang="sr-Latn-RS" sz="1100" b="0" noProof="0" dirty="0">
                          <a:effectLst/>
                          <a:latin typeface="+mj-lt"/>
                        </a:rPr>
                        <a:t>Mera 3 - Investicije u fizičku imovinu u vezi sa preradom I marketingom poljoprivrednih proizvoda i proizvoda ribarstva (izgradnja objekata i kupovina opreme)</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mn-ea"/>
                          <a:cs typeface="+mn-cs"/>
                        </a:rPr>
                        <a:t>20.000.000,00</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dirty="0">
                          <a:effectLst/>
                          <a:latin typeface="+mj-lt"/>
                          <a:ea typeface="+mn-ea"/>
                          <a:cs typeface="+mn-cs"/>
                        </a:rPr>
                        <a:t>U najavi</a:t>
                      </a:r>
                      <a:r>
                        <a:rPr lang="sr-Latn-RS" sz="1100" b="0" baseline="0" noProof="0" dirty="0">
                          <a:effectLst/>
                          <a:latin typeface="+mj-lt"/>
                          <a:ea typeface="+mn-ea"/>
                          <a:cs typeface="+mn-cs"/>
                        </a:rPr>
                        <a:t>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noProof="0">
                          <a:effectLst/>
                          <a:latin typeface="+mj-lt"/>
                        </a:rPr>
                        <a:t>04.05.2021.</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15.07.2021.</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extLst>
                  <a:ext uri="{0D108BD9-81ED-4DB2-BD59-A6C34878D82A}">
                    <a16:rowId xmlns:a16="http://schemas.microsoft.com/office/drawing/2014/main" val="304172679"/>
                  </a:ext>
                </a:extLst>
              </a:tr>
              <a:tr h="619679">
                <a:tc>
                  <a:txBody>
                    <a:bodyPr/>
                    <a:lstStyle/>
                    <a:p>
                      <a:pPr marL="0" marR="0" algn="l" fontAlgn="base">
                        <a:lnSpc>
                          <a:spcPts val="1500"/>
                        </a:lnSpc>
                        <a:spcBef>
                          <a:spcPts val="0"/>
                        </a:spcBef>
                        <a:spcAft>
                          <a:spcPts val="1125"/>
                        </a:spcAft>
                      </a:pPr>
                      <a:r>
                        <a:rPr lang="sr-Latn-RS" sz="1100" b="0" noProof="0" dirty="0">
                          <a:effectLst/>
                          <a:latin typeface="+mj-lt"/>
                        </a:rPr>
                        <a:t>Mera 7 – Diversifikacija poljoprivrednih gazdinstava i razvoj </a:t>
                      </a:r>
                      <a:r>
                        <a:rPr lang="sr-Latn-RS" sz="1100" b="0" noProof="0">
                          <a:effectLst/>
                          <a:latin typeface="+mj-lt"/>
                        </a:rPr>
                        <a:t>poslovanja (ruralni turizam) </a:t>
                      </a:r>
                      <a:r>
                        <a:rPr lang="sr-Latn-RS" sz="1100" b="0" noProof="0" dirty="0">
                          <a:effectLst/>
                          <a:latin typeface="+mj-lt"/>
                        </a:rPr>
                        <a:t>izgradnja i opremanje </a:t>
                      </a: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15.000.000,0</a:t>
                      </a:r>
                      <a:r>
                        <a:rPr lang="sr-Latn-RS" sz="1100" b="0" noProof="0" dirty="0">
                          <a:effectLst/>
                          <a:latin typeface="+mj-lt"/>
                          <a:ea typeface="Times New Roman" panose="02020603050405020304" pitchFamily="18" charset="0"/>
                          <a:cs typeface="Times New Roman" panose="02020603050405020304" pitchFamily="18" charset="0"/>
                        </a:rPr>
                        <a:t>0</a:t>
                      </a:r>
                      <a:endParaRPr lang="sr-Latn-RS" sz="1100" b="0" noProof="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dirty="0">
                          <a:effectLst/>
                          <a:latin typeface="+mj-lt"/>
                          <a:ea typeface="Times New Roman" panose="02020603050405020304" pitchFamily="18" charset="0"/>
                          <a:cs typeface="Times New Roman" panose="02020603050405020304" pitchFamily="18" charset="0"/>
                        </a:rPr>
                        <a:t>U najavi </a:t>
                      </a: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01.06.2021.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30.08.2021.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extLst>
                  <a:ext uri="{0D108BD9-81ED-4DB2-BD59-A6C34878D82A}">
                    <a16:rowId xmlns:a16="http://schemas.microsoft.com/office/drawing/2014/main" val="539887519"/>
                  </a:ext>
                </a:extLst>
              </a:tr>
            </a:tbl>
          </a:graphicData>
        </a:graphic>
      </p:graphicFrame>
      <p:sp>
        <p:nvSpPr>
          <p:cNvPr id="6" name="Rectangle 5">
            <a:extLst>
              <a:ext uri="{FF2B5EF4-FFF2-40B4-BE49-F238E27FC236}">
                <a16:creationId xmlns:a16="http://schemas.microsoft.com/office/drawing/2014/main" id="{A4876D4C-409E-4B69-A1E7-0B6FACE61C74}"/>
              </a:ext>
            </a:extLst>
          </p:cNvPr>
          <p:cNvSpPr/>
          <p:nvPr/>
        </p:nvSpPr>
        <p:spPr>
          <a:xfrm>
            <a:off x="524052" y="4106414"/>
            <a:ext cx="8203692" cy="265734"/>
          </a:xfrm>
          <a:prstGeom prst="rect">
            <a:avLst/>
          </a:prstGeom>
        </p:spPr>
        <p:txBody>
          <a:bodyPr wrap="square" lIns="91396" tIns="45698" rIns="91396" bIns="45698">
            <a:spAutoFit/>
          </a:bodyPr>
          <a:lstStyle/>
          <a:p>
            <a:pPr marL="0" marR="0" lvl="0" indent="0" algn="just" defTabSz="913905" rtl="0" eaLnBrk="1" fontAlgn="base" latinLnBrk="0" hangingPunct="1">
              <a:lnSpc>
                <a:spcPts val="1500"/>
              </a:lnSpc>
              <a:spcBef>
                <a:spcPts val="0"/>
              </a:spcBef>
              <a:spcAft>
                <a:spcPts val="1125"/>
              </a:spcAft>
              <a:buClrTx/>
              <a:buSzTx/>
              <a:buFontTx/>
              <a:buNone/>
              <a:tabLst/>
              <a:defRPr/>
            </a:pPr>
            <a:r>
              <a:rPr kumimoji="0" lang="sr-Latn-R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Rokovi najavljenih poziva su informativnog karaktera i podložni su promenama</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34836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53207"/>
            <a:ext cx="8324824" cy="946254"/>
          </a:xfrm>
        </p:spPr>
        <p:txBody>
          <a:bodyPr>
            <a:normAutofit/>
          </a:bodyPr>
          <a:lstStyle/>
          <a:p>
            <a:pPr algn="ctr"/>
            <a:r>
              <a:rPr lang="sr-Latn-RS" sz="2200" dirty="0"/>
              <a:t>KRITERIJUMI </a:t>
            </a:r>
            <a:r>
              <a:rPr lang="sr-Latn-RS" sz="2200"/>
              <a:t>ZA KONKURISANJE I </a:t>
            </a:r>
            <a:r>
              <a:rPr lang="sr-Latn-RS" sz="2200" dirty="0"/>
              <a:t>ISPLATU PODSTICAJA</a:t>
            </a:r>
            <a:br>
              <a:rPr lang="sr-Latn-RS" sz="2200" dirty="0"/>
            </a:br>
            <a:r>
              <a:rPr lang="sr-Latn-RS" sz="2200" dirty="0"/>
              <a:t>SEKTOR MLEKA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349806" y="788671"/>
            <a:ext cx="8444389" cy="3977736"/>
          </a:xfrm>
        </p:spPr>
        <p:txBody>
          <a:bodyPr/>
          <a:lstStyle/>
          <a:p>
            <a:pPr marL="0" indent="0" algn="ctr">
              <a:buNone/>
            </a:pPr>
            <a:r>
              <a:rPr lang="sr-Latn-RS" sz="1400">
                <a:solidFill>
                  <a:srgbClr val="E92841"/>
                </a:solidFill>
              </a:rPr>
              <a:t> </a:t>
            </a:r>
            <a:r>
              <a:rPr lang="sr-Latn-RS" sz="1400">
                <a:solidFill>
                  <a:schemeClr val="accent6"/>
                </a:solidFill>
              </a:rPr>
              <a:t>KRITERIJUMI </a:t>
            </a:r>
            <a:r>
              <a:rPr lang="sr-Latn-RS" sz="1400" dirty="0">
                <a:solidFill>
                  <a:schemeClr val="accent6"/>
                </a:solidFill>
              </a:rPr>
              <a:t>ZA KONKURISANJE</a:t>
            </a:r>
          </a:p>
          <a:p>
            <a:pPr>
              <a:buFont typeface="Wingdings" panose="05000000000000000000" pitchFamily="2" charset="2"/>
              <a:buChar char="Ø"/>
            </a:pPr>
            <a:r>
              <a:rPr lang="pl-PL" sz="1400" b="1" dirty="0"/>
              <a:t>Do 300 mlečnih </a:t>
            </a:r>
            <a:r>
              <a:rPr lang="pl-PL" sz="1400" b="1"/>
              <a:t>krava</a:t>
            </a:r>
            <a:r>
              <a:rPr lang="pl-PL" sz="1400"/>
              <a:t> (obeleženih i registrovanih)</a:t>
            </a:r>
            <a:endParaRPr lang="pl-PL" sz="1400" dirty="0"/>
          </a:p>
          <a:p>
            <a:pPr>
              <a:buFont typeface="Wingdings" panose="05000000000000000000" pitchFamily="2" charset="2"/>
              <a:buChar char="Ø"/>
            </a:pPr>
            <a:r>
              <a:rPr lang="pl-PL" sz="1400" b="1" dirty="0"/>
              <a:t>Registru PG</a:t>
            </a:r>
            <a:r>
              <a:rPr lang="pl-PL" sz="1400" dirty="0"/>
              <a:t> prijavljen odgovarajući stočni fond, </a:t>
            </a:r>
            <a:r>
              <a:rPr lang="pl-PL" sz="1400" dirty="0">
                <a:solidFill>
                  <a:prstClr val="black"/>
                </a:solidFill>
              </a:rPr>
              <a:t>podatke o vrsti životinja i broju gazdinstva ( HID ) </a:t>
            </a:r>
          </a:p>
          <a:p>
            <a:pPr>
              <a:buFont typeface="Wingdings" panose="05000000000000000000" pitchFamily="2" charset="2"/>
              <a:buChar char="Ø"/>
            </a:pPr>
            <a:r>
              <a:rPr lang="pl-PL" sz="1400" b="1" dirty="0"/>
              <a:t>Vlasnik životinja</a:t>
            </a:r>
            <a:r>
              <a:rPr lang="pl-PL" sz="1400" dirty="0"/>
              <a:t> je </a:t>
            </a:r>
            <a:r>
              <a:rPr lang="pl-PL" sz="1400"/>
              <a:t>nosilac/član </a:t>
            </a:r>
            <a:r>
              <a:rPr lang="pl-PL" sz="1400" dirty="0"/>
              <a:t>porodičnog </a:t>
            </a:r>
            <a:r>
              <a:rPr lang="pl-PL" sz="1400"/>
              <a:t>poljoprivrednog gazdinstva </a:t>
            </a:r>
            <a:endParaRPr lang="pl-PL" sz="1400" dirty="0"/>
          </a:p>
          <a:p>
            <a:pPr>
              <a:buFont typeface="Wingdings" panose="05000000000000000000" pitchFamily="2" charset="2"/>
              <a:buChar char="Ø"/>
            </a:pPr>
            <a:endParaRPr lang="pl-PL" sz="1400" b="1" dirty="0"/>
          </a:p>
          <a:p>
            <a:pPr>
              <a:buFont typeface="Wingdings" panose="05000000000000000000" pitchFamily="2" charset="2"/>
              <a:buChar char="v"/>
            </a:pPr>
            <a:r>
              <a:rPr lang="pl-PL" sz="1400" b="1" dirty="0"/>
              <a:t>PG sa više od 300 mlečnih krava</a:t>
            </a:r>
            <a:r>
              <a:rPr lang="pl-PL" sz="1400" dirty="0"/>
              <a:t> ima pravo na podsticaj </a:t>
            </a:r>
            <a:r>
              <a:rPr lang="pl-PL" sz="1400" b="1" dirty="0"/>
              <a:t>samo za </a:t>
            </a:r>
            <a:r>
              <a:rPr lang="pl-PL" sz="1400" dirty="0"/>
              <a:t>izgradnju i/ili rekonstrukciju skladišnih kapaciteta za stajnjak i/ili specifičnu opremu i mehanizaciju za manipulaciju i </a:t>
            </a:r>
            <a:r>
              <a:rPr lang="pl-PL" sz="1400"/>
              <a:t>korišćenje stajnjaka, kao </a:t>
            </a:r>
            <a:r>
              <a:rPr lang="pl-PL" sz="1400" dirty="0"/>
              <a:t>i obnovljive izvore energije na gazdinstvu </a:t>
            </a:r>
            <a:r>
              <a:rPr lang="pl-PL" sz="1400"/>
              <a:t>	</a:t>
            </a:r>
            <a:endParaRPr lang="en-US" sz="1400"/>
          </a:p>
          <a:p>
            <a:pPr marL="0" indent="0">
              <a:buNone/>
            </a:pPr>
            <a:endParaRPr lang="pl-PL" sz="1400" dirty="0"/>
          </a:p>
          <a:p>
            <a:pPr marL="0" lvl="0" indent="0" algn="ctr">
              <a:buClr>
                <a:srgbClr val="4F2D7F"/>
              </a:buClr>
              <a:buNone/>
            </a:pPr>
            <a:r>
              <a:rPr lang="sr-Latn-RS" sz="1400" dirty="0">
                <a:solidFill>
                  <a:srgbClr val="E92841"/>
                </a:solidFill>
              </a:rPr>
              <a:t>KRITERIJUMI ZA ISPLATU </a:t>
            </a:r>
          </a:p>
          <a:p>
            <a:pPr lvl="0">
              <a:buClr>
                <a:srgbClr val="4F2D7F"/>
              </a:buClr>
              <a:buFont typeface="Wingdings" panose="05000000000000000000" pitchFamily="2" charset="2"/>
              <a:buChar char="Ø"/>
            </a:pPr>
            <a:r>
              <a:rPr lang="pl-PL" sz="1400" dirty="0">
                <a:solidFill>
                  <a:prstClr val="black"/>
                </a:solidFill>
              </a:rPr>
              <a:t> </a:t>
            </a:r>
            <a:r>
              <a:rPr lang="pl-PL" sz="1400" b="1" dirty="0">
                <a:solidFill>
                  <a:prstClr val="black"/>
                </a:solidFill>
              </a:rPr>
              <a:t>Od 20 do 300 mlečnih krava</a:t>
            </a:r>
            <a:r>
              <a:rPr lang="pl-PL" sz="1400" dirty="0">
                <a:solidFill>
                  <a:prstClr val="black"/>
                </a:solidFill>
              </a:rPr>
              <a:t> 	</a:t>
            </a:r>
          </a:p>
          <a:p>
            <a:pPr lvl="0">
              <a:buClr>
                <a:srgbClr val="4F2D7F"/>
              </a:buClr>
              <a:buFont typeface="Wingdings" panose="05000000000000000000" pitchFamily="2" charset="2"/>
              <a:buChar char="Ø"/>
            </a:pPr>
            <a:r>
              <a:rPr lang="pl-PL" sz="1400" dirty="0">
                <a:solidFill>
                  <a:prstClr val="black"/>
                </a:solidFill>
              </a:rPr>
              <a:t> </a:t>
            </a:r>
            <a:r>
              <a:rPr lang="pl-PL" sz="1400" b="1" dirty="0">
                <a:solidFill>
                  <a:prstClr val="black"/>
                </a:solidFill>
              </a:rPr>
              <a:t>Više od 20 mlečnih krava uslov su za</a:t>
            </a:r>
            <a:r>
              <a:rPr lang="pl-PL" sz="1400" dirty="0">
                <a:solidFill>
                  <a:prstClr val="black"/>
                </a:solidFill>
              </a:rPr>
              <a:t> isplatu za Izgradnju i/ili rekonstrukciju skladišnih kapaciteta za stajnjak i/ili specifičnu opremu i mehanizaciju za manipulaciju i </a:t>
            </a:r>
            <a:r>
              <a:rPr lang="pl-PL" sz="1400">
                <a:solidFill>
                  <a:prstClr val="black"/>
                </a:solidFill>
              </a:rPr>
              <a:t>korišćenje stajnjaka, kao </a:t>
            </a:r>
            <a:r>
              <a:rPr lang="pl-PL" sz="1400" dirty="0">
                <a:solidFill>
                  <a:prstClr val="black"/>
                </a:solidFill>
              </a:rPr>
              <a:t>i obnovljive izvore energije na gazdinstvu</a:t>
            </a:r>
          </a:p>
          <a:p>
            <a:pPr algn="ctr">
              <a:buFont typeface="Wingdings" panose="05000000000000000000" pitchFamily="2" charset="2"/>
              <a:buChar char="Ø"/>
            </a:pPr>
            <a:endParaRPr lang="pl-PL" sz="1400" dirty="0"/>
          </a:p>
          <a:p>
            <a:pPr algn="ctr">
              <a:buFont typeface="Wingdings" panose="05000000000000000000" pitchFamily="2" charset="2"/>
              <a:buChar char="Ø"/>
            </a:pPr>
            <a:endParaRPr lang="pl-PL" sz="1400" dirty="0"/>
          </a:p>
          <a:p>
            <a:pPr lvl="0" algn="ctr">
              <a:buClr>
                <a:srgbClr val="4F2D7F"/>
              </a:buClr>
              <a:buFont typeface="Wingdings" panose="05000000000000000000" pitchFamily="2" charset="2"/>
              <a:buChar char="Ø"/>
            </a:pPr>
            <a:r>
              <a:rPr lang="sr-Latn-RS" sz="1400">
                <a:solidFill>
                  <a:srgbClr val="E92841"/>
                </a:solidFill>
              </a:rPr>
              <a:t>  </a:t>
            </a:r>
            <a:endParaRPr lang="sr-Latn-RS" sz="1400" dirty="0">
              <a:solidFill>
                <a:srgbClr val="E92841"/>
              </a:solidFill>
            </a:endParaRPr>
          </a:p>
          <a:p>
            <a:pPr lvl="0">
              <a:buClr>
                <a:srgbClr val="4F2D7F"/>
              </a:buClr>
              <a:buFont typeface="Wingdings" panose="05000000000000000000" pitchFamily="2" charset="2"/>
              <a:buChar char="Ø"/>
            </a:pPr>
            <a:r>
              <a:rPr lang="sr-Latn-RS" sz="1400" dirty="0">
                <a:solidFill>
                  <a:srgbClr val="E92841"/>
                </a:solidFill>
              </a:rPr>
              <a:t> </a:t>
            </a:r>
          </a:p>
          <a:p>
            <a:pPr lvl="0">
              <a:buClr>
                <a:srgbClr val="4F2D7F"/>
              </a:buClr>
              <a:buFont typeface="Wingdings" panose="05000000000000000000" pitchFamily="2" charset="2"/>
              <a:buChar char="Ø"/>
            </a:pPr>
            <a:endParaRPr lang="pl-PL" sz="1400" dirty="0">
              <a:solidFill>
                <a:prstClr val="black"/>
              </a:solidFill>
            </a:endParaRPr>
          </a:p>
          <a:p>
            <a:pPr lvl="0">
              <a:buClr>
                <a:srgbClr val="4F2D7F"/>
              </a:buClr>
              <a:buFont typeface="Wingdings" panose="05000000000000000000" pitchFamily="2" charset="2"/>
              <a:buChar char="Ø"/>
            </a:pPr>
            <a:endParaRPr lang="sr-Latn-RS" sz="1400" dirty="0">
              <a:solidFill>
                <a:srgbClr val="E92841"/>
              </a:solidFill>
            </a:endParaRPr>
          </a:p>
          <a:p>
            <a:pPr>
              <a:buClr>
                <a:srgbClr val="4F2D7F"/>
              </a:buClr>
              <a:buFont typeface="Wingdings" panose="05000000000000000000" pitchFamily="2" charset="2"/>
              <a:buChar char="Ø"/>
            </a:pPr>
            <a:endParaRPr lang="sr-Latn-RS" sz="1400" dirty="0">
              <a:solidFill>
                <a:srgbClr val="E92841"/>
              </a:solidFill>
            </a:endParaRPr>
          </a:p>
          <a:p>
            <a:pPr lvl="0">
              <a:buClr>
                <a:srgbClr val="4F2D7F"/>
              </a:buClr>
              <a:buFont typeface="Wingdings" panose="05000000000000000000" pitchFamily="2" charset="2"/>
              <a:buChar char="Ø"/>
            </a:pPr>
            <a:endParaRPr lang="pl-PL" sz="1400" dirty="0">
              <a:solidFill>
                <a:prstClr val="black"/>
              </a:solidFill>
            </a:endParaRPr>
          </a:p>
          <a:p>
            <a:pPr>
              <a:buFont typeface="Wingdings" panose="05000000000000000000" pitchFamily="2" charset="2"/>
              <a:buChar char="Ø"/>
            </a:pPr>
            <a:endParaRPr lang="sr-Latn-RS" sz="1400" dirty="0"/>
          </a:p>
          <a:p>
            <a:pPr>
              <a:buFont typeface="Wingdings" panose="05000000000000000000" pitchFamily="2" charset="2"/>
              <a:buChar char="Ø"/>
            </a:pPr>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20</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15054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233917"/>
            <a:ext cx="8206316" cy="754911"/>
          </a:xfrm>
        </p:spPr>
        <p:txBody>
          <a:bodyPr>
            <a:normAutofit/>
          </a:bodyPr>
          <a:lstStyle/>
          <a:p>
            <a:pPr algn="ctr"/>
            <a:r>
              <a:rPr lang="sr-Latn-RS" sz="2200" dirty="0"/>
              <a:t>KRITERIJUMI ZA KONKURISANJE ZA PODSTICAJE</a:t>
            </a:r>
            <a:br>
              <a:rPr lang="sr-Latn-RS" sz="2200" dirty="0"/>
            </a:br>
            <a:r>
              <a:rPr lang="sr-Latn-RS" sz="2200"/>
              <a:t>SEKTOR MESA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70" y="882502"/>
            <a:ext cx="8206316" cy="3883905"/>
          </a:xfrm>
        </p:spPr>
        <p:txBody>
          <a:bodyPr/>
          <a:lstStyle/>
          <a:p>
            <a:pPr marL="0" indent="0">
              <a:buNone/>
            </a:pPr>
            <a:r>
              <a:rPr lang="pl-PL" sz="1400">
                <a:solidFill>
                  <a:prstClr val="black"/>
                </a:solidFill>
              </a:rPr>
              <a:t> </a:t>
            </a:r>
            <a:r>
              <a:rPr lang="sr-Latn-RS" sz="1400">
                <a:solidFill>
                  <a:srgbClr val="E92841"/>
                </a:solidFill>
              </a:rPr>
              <a:t> </a:t>
            </a:r>
            <a:endParaRPr lang="sr-Latn-RS" sz="1400" dirty="0">
              <a:solidFill>
                <a:srgbClr val="E92841"/>
              </a:solidFill>
            </a:endParaRPr>
          </a:p>
          <a:p>
            <a:pPr>
              <a:buFont typeface="Wingdings" panose="05000000000000000000" pitchFamily="2" charset="2"/>
              <a:buChar char="Ø"/>
            </a:pPr>
            <a:r>
              <a:rPr lang="pl-PL" sz="1400" b="1" dirty="0"/>
              <a:t>Registrovani objekat kapaciteta</a:t>
            </a:r>
            <a:r>
              <a:rPr lang="pl-PL" sz="1400" dirty="0"/>
              <a:t> – do 1.000 goveda i/ili 1.000 ovaca i koza i/ili 400 krmača i/ili 10.000 tovnih svinja i / </a:t>
            </a:r>
            <a:r>
              <a:rPr lang="pl-PL" sz="1400"/>
              <a:t>ili </a:t>
            </a:r>
            <a:r>
              <a:rPr lang="pl-PL" sz="1400">
                <a:solidFill>
                  <a:prstClr val="black"/>
                </a:solidFill>
              </a:rPr>
              <a:t>50.000 </a:t>
            </a:r>
            <a:r>
              <a:rPr lang="pl-PL" sz="1400" dirty="0">
                <a:solidFill>
                  <a:prstClr val="black"/>
                </a:solidFill>
              </a:rPr>
              <a:t>brojlera po turnusu i/ili </a:t>
            </a:r>
            <a:r>
              <a:rPr lang="pl-PL" sz="1400" dirty="0"/>
              <a:t>upisan objekat za proizvodju roditeljskog jata kokošaka teškog tipa </a:t>
            </a:r>
          </a:p>
          <a:p>
            <a:pPr>
              <a:buFont typeface="Wingdings" panose="05000000000000000000" pitchFamily="2" charset="2"/>
              <a:buChar char="Ø"/>
            </a:pPr>
            <a:r>
              <a:rPr lang="pl-PL" sz="1400" b="1" dirty="0"/>
              <a:t>Registru PG </a:t>
            </a:r>
            <a:r>
              <a:rPr lang="pl-PL" sz="1400" dirty="0"/>
              <a:t>prijavljen odgovarajući stočni fond podatke o vrsti životinja i broju gazdinstva ( HID ) na kome se drže i uzgajaju </a:t>
            </a:r>
          </a:p>
          <a:p>
            <a:pPr marL="0" indent="0">
              <a:buNone/>
            </a:pPr>
            <a:endParaRPr lang="pl-PL" sz="1400" dirty="0"/>
          </a:p>
          <a:p>
            <a:pPr>
              <a:buFont typeface="Wingdings" panose="05000000000000000000" pitchFamily="2" charset="2"/>
              <a:buChar char="v"/>
            </a:pPr>
            <a:r>
              <a:rPr lang="pl-PL" sz="1400" b="1"/>
              <a:t>Lice sa </a:t>
            </a:r>
            <a:r>
              <a:rPr lang="pl-PL" sz="1400" b="1" dirty="0"/>
              <a:t>više od </a:t>
            </a:r>
            <a:r>
              <a:rPr lang="pl-PL" sz="1400" b="1" dirty="0">
                <a:solidFill>
                  <a:prstClr val="black"/>
                </a:solidFill>
              </a:rPr>
              <a:t>1.000 goveda i/ili 1.000 ovaca i koza i/ili 400 krmača i/ili 10.000 </a:t>
            </a:r>
            <a:r>
              <a:rPr lang="pl-PL" sz="1400" b="1">
                <a:solidFill>
                  <a:prstClr val="black"/>
                </a:solidFill>
              </a:rPr>
              <a:t>tovnih svinja  </a:t>
            </a:r>
            <a:r>
              <a:rPr lang="pl-PL" sz="1400" b="1" dirty="0">
                <a:solidFill>
                  <a:prstClr val="black"/>
                </a:solidFill>
              </a:rPr>
              <a:t>i / </a:t>
            </a:r>
            <a:r>
              <a:rPr lang="pl-PL" sz="1400" b="1">
                <a:solidFill>
                  <a:prstClr val="black"/>
                </a:solidFill>
              </a:rPr>
              <a:t>ili 50.000 </a:t>
            </a:r>
            <a:r>
              <a:rPr lang="pl-PL" sz="1400" b="1" dirty="0">
                <a:solidFill>
                  <a:prstClr val="black"/>
                </a:solidFill>
              </a:rPr>
              <a:t>brojlera po turnusu ima pravo na odobrenje samo za i</a:t>
            </a:r>
            <a:r>
              <a:rPr lang="pl-PL" sz="1400" dirty="0"/>
              <a:t>zgradnju i/ili rekonstrukciju skladišnih kapaciteta za stajnjak i/ili specifičnu opremu i mehanizaciju za manipulaciju i </a:t>
            </a:r>
            <a:r>
              <a:rPr lang="pl-PL" sz="1400"/>
              <a:t>korišćenje stajnjaka i </a:t>
            </a:r>
            <a:r>
              <a:rPr lang="pl-PL" sz="1400" dirty="0"/>
              <a:t>obnovljive izvore energije na gazdinstvu 	</a:t>
            </a:r>
          </a:p>
          <a:p>
            <a:pPr marL="0" lvl="0" indent="0" algn="ctr">
              <a:buClr>
                <a:srgbClr val="4F2D7F"/>
              </a:buClr>
              <a:buNone/>
            </a:pPr>
            <a:r>
              <a:rPr lang="pl-PL" sz="1400">
                <a:solidFill>
                  <a:prstClr val="black"/>
                </a:solidFill>
              </a:rPr>
              <a:t>    </a:t>
            </a: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21</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9451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233917"/>
            <a:ext cx="8206318" cy="980041"/>
          </a:xfrm>
        </p:spPr>
        <p:txBody>
          <a:bodyPr>
            <a:normAutofit/>
          </a:bodyPr>
          <a:lstStyle/>
          <a:p>
            <a:pPr algn="ctr"/>
            <a:r>
              <a:rPr lang="sr-Latn-RS" sz="2200" dirty="0"/>
              <a:t>KRITERIJUMI ZA </a:t>
            </a:r>
            <a:r>
              <a:rPr lang="sr-Latn-RS" sz="2200"/>
              <a:t>ISPLATU PODSTICAJA </a:t>
            </a:r>
            <a:br>
              <a:rPr lang="sr-Latn-RS" sz="2200" dirty="0"/>
            </a:br>
            <a:r>
              <a:rPr lang="sr-Latn-RS" sz="2200"/>
              <a:t>SEKTOR MESA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468312" y="967563"/>
            <a:ext cx="8390975" cy="3798844"/>
          </a:xfrm>
        </p:spPr>
        <p:txBody>
          <a:bodyPr/>
          <a:lstStyle/>
          <a:p>
            <a:pPr marL="0" indent="0">
              <a:buNone/>
            </a:pPr>
            <a:r>
              <a:rPr lang="pl-PL" sz="1400" dirty="0">
                <a:solidFill>
                  <a:prstClr val="black"/>
                </a:solidFill>
              </a:rPr>
              <a:t> </a:t>
            </a:r>
          </a:p>
          <a:p>
            <a:pPr>
              <a:buFont typeface="Wingdings" panose="05000000000000000000" pitchFamily="2" charset="2"/>
              <a:buChar char="Ø"/>
            </a:pPr>
            <a:r>
              <a:rPr lang="pl-PL" sz="1400" b="1" dirty="0">
                <a:solidFill>
                  <a:prstClr val="black"/>
                </a:solidFill>
              </a:rPr>
              <a:t>Registrovani objekat kapaciteta</a:t>
            </a:r>
            <a:r>
              <a:rPr lang="pl-PL" sz="1400" dirty="0">
                <a:solidFill>
                  <a:prstClr val="black"/>
                </a:solidFill>
              </a:rPr>
              <a:t> –</a:t>
            </a:r>
            <a:r>
              <a:rPr lang="pl-PL" sz="1400" b="1" dirty="0">
                <a:solidFill>
                  <a:prstClr val="black"/>
                </a:solidFill>
              </a:rPr>
              <a:t> od 20 do 1.000 goveda i/ili od 150 do 1.000 ovaca i koza i/ili od 30 do 400 krmača i/ili od 100 do 10.000 tovnih svinja /i ili 4.000 do 50.000 brojlera po turnusu i/ili upisan objekat za proizvodnju roditeljskog jata kokošaka teškog tipa</a:t>
            </a:r>
          </a:p>
          <a:p>
            <a:pPr>
              <a:buFont typeface="Wingdings" panose="05000000000000000000" pitchFamily="2" charset="2"/>
              <a:buChar char="Ø"/>
            </a:pPr>
            <a:endParaRPr lang="pl-PL" sz="1400" b="1" dirty="0">
              <a:solidFill>
                <a:prstClr val="black"/>
              </a:solidFill>
            </a:endParaRPr>
          </a:p>
          <a:p>
            <a:pPr lvl="0">
              <a:buClr>
                <a:srgbClr val="4F2D7F"/>
              </a:buClr>
              <a:buFont typeface="Wingdings" panose="05000000000000000000" pitchFamily="2" charset="2"/>
              <a:buChar char="Ø"/>
            </a:pPr>
            <a:r>
              <a:rPr lang="pl-PL" sz="1400" b="1" dirty="0">
                <a:solidFill>
                  <a:prstClr val="black"/>
                </a:solidFill>
              </a:rPr>
              <a:t>Lica sa više od 20 goveda i/ili 150 ovaca i koza i/ili 30 krmača i/ili 100 tovnih svinja /i </a:t>
            </a:r>
            <a:r>
              <a:rPr lang="pl-PL" sz="1400" b="1">
                <a:solidFill>
                  <a:prstClr val="black"/>
                </a:solidFill>
              </a:rPr>
              <a:t>ili 4</a:t>
            </a:r>
            <a:r>
              <a:rPr lang="en-US" sz="1400" b="1">
                <a:solidFill>
                  <a:prstClr val="black"/>
                </a:solidFill>
              </a:rPr>
              <a:t>.</a:t>
            </a:r>
            <a:r>
              <a:rPr lang="pl-PL" sz="1400" b="1">
                <a:solidFill>
                  <a:prstClr val="black"/>
                </a:solidFill>
              </a:rPr>
              <a:t>000 brojlera</a:t>
            </a:r>
            <a:r>
              <a:rPr lang="en-US" sz="1400" b="1">
                <a:solidFill>
                  <a:prstClr val="black"/>
                </a:solidFill>
              </a:rPr>
              <a:t> </a:t>
            </a:r>
            <a:r>
              <a:rPr lang="pl-PL" sz="1400" b="1">
                <a:solidFill>
                  <a:prstClr val="black"/>
                </a:solidFill>
              </a:rPr>
              <a:t>po </a:t>
            </a:r>
            <a:r>
              <a:rPr lang="pl-PL" sz="1400" b="1" dirty="0">
                <a:solidFill>
                  <a:prstClr val="black"/>
                </a:solidFill>
              </a:rPr>
              <a:t>turnusu </a:t>
            </a:r>
            <a:r>
              <a:rPr lang="pl-PL" sz="1400" b="1">
                <a:solidFill>
                  <a:prstClr val="black"/>
                </a:solidFill>
              </a:rPr>
              <a:t>imaju samo pravo </a:t>
            </a:r>
            <a:r>
              <a:rPr lang="pl-PL" sz="1400" b="1" dirty="0">
                <a:solidFill>
                  <a:prstClr val="black"/>
                </a:solidFill>
              </a:rPr>
              <a:t>za isplatu podsticaja za </a:t>
            </a:r>
            <a:r>
              <a:rPr lang="pl-PL" sz="1400" dirty="0">
                <a:solidFill>
                  <a:prstClr val="black"/>
                </a:solidFill>
              </a:rPr>
              <a:t>Izgradnju i/ili rekonstrukciju skladišnih kapaciteta za stajnjak i/ili specifičnu opremu i mehanizaciju za manipulaciju i korišćenje stajnjaka i obnovljive izvore energije na gazdinstvu 	</a:t>
            </a:r>
          </a:p>
          <a:p>
            <a:pPr marL="0" lvl="0" indent="0" algn="ctr">
              <a:buClr>
                <a:srgbClr val="4F2D7F"/>
              </a:buClr>
              <a:buNone/>
            </a:pPr>
            <a:r>
              <a:rPr lang="pl-PL" sz="1400">
                <a:solidFill>
                  <a:prstClr val="black"/>
                </a:solidFill>
              </a:rPr>
              <a:t>    </a:t>
            </a: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28201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522053" y="53206"/>
            <a:ext cx="8206318" cy="980041"/>
          </a:xfrm>
        </p:spPr>
        <p:txBody>
          <a:bodyPr>
            <a:normAutofit/>
          </a:bodyPr>
          <a:lstStyle/>
          <a:p>
            <a:pPr algn="ctr"/>
            <a:r>
              <a:rPr lang="sr-Latn-RS" sz="2200" dirty="0"/>
              <a:t>KRITERIJUMI </a:t>
            </a:r>
            <a:r>
              <a:rPr lang="sr-Latn-RS" sz="2200"/>
              <a:t>ZA KONKURISANJE ZA </a:t>
            </a:r>
            <a:r>
              <a:rPr lang="sr-Latn-RS" sz="2200" dirty="0"/>
              <a:t>PODSTICAJE</a:t>
            </a:r>
            <a:br>
              <a:rPr lang="sr-Latn-RS" sz="2200" dirty="0"/>
            </a:br>
            <a:r>
              <a:rPr lang="sr-Latn-RS" sz="2200"/>
              <a:t>SEKTOR JAJA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69" y="797442"/>
            <a:ext cx="8206318" cy="3968965"/>
          </a:xfrm>
        </p:spPr>
        <p:txBody>
          <a:bodyPr/>
          <a:lstStyle/>
          <a:p>
            <a:pPr lvl="0">
              <a:buClr>
                <a:srgbClr val="4F2D7F"/>
              </a:buClr>
              <a:buFont typeface="Wingdings" panose="05000000000000000000" pitchFamily="2" charset="2"/>
              <a:buChar char="Ø"/>
            </a:pPr>
            <a:r>
              <a:rPr lang="pl-PL" sz="1300" b="1" dirty="0">
                <a:solidFill>
                  <a:prstClr val="black"/>
                </a:solidFill>
              </a:rPr>
              <a:t>Registru PG </a:t>
            </a:r>
            <a:r>
              <a:rPr lang="pl-PL" sz="1300" dirty="0">
                <a:solidFill>
                  <a:prstClr val="black"/>
                </a:solidFill>
              </a:rPr>
              <a:t>prijavljen odgovarajući stočni fond, podatke o vrsti životinja i broju gazdinstva (HID) na kome se drže i uzgajaju </a:t>
            </a:r>
          </a:p>
          <a:p>
            <a:pPr>
              <a:buFont typeface="Wingdings" panose="05000000000000000000" pitchFamily="2" charset="2"/>
              <a:buChar char="Ø"/>
            </a:pPr>
            <a:r>
              <a:rPr lang="pl-PL" sz="1300" b="1" dirty="0"/>
              <a:t>Registrovani objekat</a:t>
            </a:r>
            <a:r>
              <a:rPr lang="pl-PL" sz="1300" dirty="0"/>
              <a:t> za držanje kokošaka nosilja u eksploataciji, odnosno za roditeljskog jata teškog tipa, odnosno odgoj kokošaka nosilja </a:t>
            </a:r>
          </a:p>
          <a:p>
            <a:pPr>
              <a:buFont typeface="Wingdings" panose="05000000000000000000" pitchFamily="2" charset="2"/>
              <a:buChar char="Ø"/>
            </a:pPr>
            <a:r>
              <a:rPr lang="pl-PL" sz="1300" b="1" dirty="0">
                <a:solidFill>
                  <a:prstClr val="black"/>
                </a:solidFill>
              </a:rPr>
              <a:t>Da je vlasnik životinja podnosilac zahteva, za PG </a:t>
            </a:r>
            <a:r>
              <a:rPr lang="pl-PL" sz="1300" dirty="0">
                <a:solidFill>
                  <a:prstClr val="black"/>
                </a:solidFill>
              </a:rPr>
              <a:t>nosilac ili član njegovog porodičnog poljoprirvednog gazdinstva </a:t>
            </a:r>
          </a:p>
          <a:p>
            <a:pPr marL="0" indent="0">
              <a:buNone/>
            </a:pPr>
            <a:endParaRPr lang="pl-PL" sz="1300" dirty="0"/>
          </a:p>
          <a:p>
            <a:pPr>
              <a:buFont typeface="Wingdings" panose="05000000000000000000" pitchFamily="2" charset="2"/>
              <a:buChar char="v"/>
            </a:pPr>
            <a:r>
              <a:rPr lang="pl-PL" sz="1300" b="1" dirty="0"/>
              <a:t>Ako je objekat za držanje kokošaka nosilja u eksploataciji kapaciteta većeg </a:t>
            </a:r>
            <a:r>
              <a:rPr lang="pl-PL" sz="1300" b="1"/>
              <a:t>od 200.000 </a:t>
            </a:r>
            <a:r>
              <a:rPr lang="pl-PL" sz="1300" b="1" dirty="0"/>
              <a:t>samo ima pravo na podsticaje za</a:t>
            </a:r>
          </a:p>
          <a:p>
            <a:pPr marL="0" lvl="0" indent="0">
              <a:buClr>
                <a:srgbClr val="4F2D7F"/>
              </a:buClr>
              <a:buNone/>
            </a:pPr>
            <a:r>
              <a:rPr lang="pl-PL" sz="1300" dirty="0">
                <a:solidFill>
                  <a:prstClr val="black"/>
                </a:solidFill>
              </a:rPr>
              <a:t>Rekonstrukciju / adaptaciju / dogradnju objekata za držanje koka nosilja u ekesplloataciji </a:t>
            </a:r>
          </a:p>
          <a:p>
            <a:pPr marL="0" lvl="0" indent="0">
              <a:buClr>
                <a:srgbClr val="4F2D7F"/>
              </a:buClr>
              <a:buNone/>
            </a:pPr>
            <a:r>
              <a:rPr lang="pl-PL" sz="1300" dirty="0">
                <a:solidFill>
                  <a:prstClr val="black"/>
                </a:solidFill>
              </a:rPr>
              <a:t>Nabavku novih obogaćenih kaveza</a:t>
            </a:r>
            <a:r>
              <a:rPr lang="pl-PL" sz="1300" b="1" dirty="0">
                <a:solidFill>
                  <a:prstClr val="black"/>
                </a:solidFill>
              </a:rPr>
              <a:t> </a:t>
            </a:r>
            <a:endParaRPr lang="pl-PL" sz="1300" dirty="0">
              <a:solidFill>
                <a:prstClr val="black"/>
              </a:solidFill>
            </a:endParaRPr>
          </a:p>
          <a:p>
            <a:pPr marL="0" lvl="0" indent="0">
              <a:buClr>
                <a:srgbClr val="4F2D7F"/>
              </a:buClr>
              <a:buNone/>
            </a:pPr>
            <a:r>
              <a:rPr lang="pl-PL" sz="1300" dirty="0">
                <a:solidFill>
                  <a:prstClr val="black"/>
                </a:solidFill>
              </a:rPr>
              <a:t>Izgradnju objekata za upravljanje otpadom,tretman otpadnih voda, sprečavanje zagađenja vazduha, skladištenje stajnjaka </a:t>
            </a:r>
          </a:p>
          <a:p>
            <a:pPr marL="0" lvl="0" indent="0">
              <a:buClr>
                <a:srgbClr val="4F2D7F"/>
              </a:buClr>
              <a:buNone/>
            </a:pPr>
            <a:r>
              <a:rPr lang="pl-PL" sz="1300" dirty="0">
                <a:solidFill>
                  <a:prstClr val="black"/>
                </a:solidFill>
              </a:rPr>
              <a:t>Proizvdnju energije iz obnovljih izvora na gazdinstvu</a:t>
            </a:r>
            <a:r>
              <a:rPr lang="pl-PL" sz="1400" dirty="0">
                <a:solidFill>
                  <a:prstClr val="black"/>
                </a:solidFill>
              </a:rPr>
              <a:t> </a:t>
            </a:r>
          </a:p>
          <a:p>
            <a:pPr marL="0" indent="0" algn="ctr">
              <a:buNone/>
            </a:pPr>
            <a:endParaRPr lang="pl-PL" sz="1400" b="1" dirty="0"/>
          </a:p>
          <a:p>
            <a:pPr marL="0" indent="0" algn="ctr">
              <a:buNone/>
            </a:pPr>
            <a:endParaRPr lang="pl-PL" sz="1400" dirty="0"/>
          </a:p>
          <a:p>
            <a:pPr marL="0" lvl="0" indent="0" algn="ctr">
              <a:buClr>
                <a:srgbClr val="4F2D7F"/>
              </a:buClr>
              <a:buNone/>
            </a:pPr>
            <a:r>
              <a:rPr lang="pl-PL" sz="1400">
                <a:solidFill>
                  <a:prstClr val="black"/>
                </a:solidFill>
              </a:rPr>
              <a:t>    </a:t>
            </a: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52128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522053" y="53206"/>
            <a:ext cx="8206318" cy="980041"/>
          </a:xfrm>
        </p:spPr>
        <p:txBody>
          <a:bodyPr>
            <a:normAutofit/>
          </a:bodyPr>
          <a:lstStyle/>
          <a:p>
            <a:pPr algn="ctr"/>
            <a:r>
              <a:rPr lang="sr-Latn-RS" sz="2200" dirty="0"/>
              <a:t>KRITERIJUMI </a:t>
            </a:r>
            <a:r>
              <a:rPr lang="sr-Latn-RS" sz="2200"/>
              <a:t>ZA KONKURISANJE ZA </a:t>
            </a:r>
            <a:r>
              <a:rPr lang="sr-Latn-RS" sz="2200" dirty="0"/>
              <a:t>PODSTICAJE</a:t>
            </a:r>
            <a:br>
              <a:rPr lang="sr-Latn-RS" sz="2200" dirty="0"/>
            </a:br>
            <a:r>
              <a:rPr lang="sr-Latn-RS" sz="2200"/>
              <a:t>SEKTOR JAJA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69" y="797442"/>
            <a:ext cx="8206318" cy="3968965"/>
          </a:xfrm>
        </p:spPr>
        <p:txBody>
          <a:bodyPr/>
          <a:lstStyle/>
          <a:p>
            <a:pPr lvl="0">
              <a:buClr>
                <a:srgbClr val="4F2D7F"/>
              </a:buClr>
              <a:buFont typeface="Wingdings" panose="05000000000000000000" pitchFamily="2" charset="2"/>
              <a:buChar char="Ø"/>
            </a:pPr>
            <a:r>
              <a:rPr lang="pl-PL" sz="1300" b="1" dirty="0">
                <a:solidFill>
                  <a:prstClr val="black"/>
                </a:solidFill>
              </a:rPr>
              <a:t>Registru PG </a:t>
            </a:r>
            <a:r>
              <a:rPr lang="pl-PL" sz="1300" dirty="0">
                <a:solidFill>
                  <a:prstClr val="black"/>
                </a:solidFill>
              </a:rPr>
              <a:t>prijavljen odgovarajući stočni fond, podatke o vrsti životinja i broju gazdinstva (HID) na kome se drže i uzgajaju </a:t>
            </a:r>
          </a:p>
          <a:p>
            <a:pPr>
              <a:buFont typeface="Wingdings" panose="05000000000000000000" pitchFamily="2" charset="2"/>
              <a:buChar char="Ø"/>
            </a:pPr>
            <a:r>
              <a:rPr lang="pl-PL" sz="1300" b="1" dirty="0"/>
              <a:t>Registrovani objekat</a:t>
            </a:r>
            <a:r>
              <a:rPr lang="pl-PL" sz="1300" dirty="0"/>
              <a:t> za držanje kokošaka nosilja u eksploataciji, odnosno za roditeljskog jata teškog tipa, odnosno odgoj kokošaka nosilja </a:t>
            </a:r>
          </a:p>
          <a:p>
            <a:pPr>
              <a:buFont typeface="Wingdings" panose="05000000000000000000" pitchFamily="2" charset="2"/>
              <a:buChar char="Ø"/>
            </a:pPr>
            <a:r>
              <a:rPr lang="pl-PL" sz="1300" b="1" dirty="0"/>
              <a:t>Da je kapacitet objekta za držanje koka nosilja u eksploatacji</a:t>
            </a:r>
            <a:r>
              <a:rPr lang="pl-PL" sz="1300" dirty="0"/>
              <a:t> </a:t>
            </a:r>
            <a:r>
              <a:rPr lang="pl-PL" sz="1300"/>
              <a:t>od 5.000 </a:t>
            </a:r>
            <a:r>
              <a:rPr lang="pl-PL" sz="1300" dirty="0"/>
              <a:t>do 200.000 kokošaka nosilja </a:t>
            </a:r>
          </a:p>
          <a:p>
            <a:pPr>
              <a:buFont typeface="Wingdings" panose="05000000000000000000" pitchFamily="2" charset="2"/>
              <a:buChar char="Ø"/>
            </a:pPr>
            <a:r>
              <a:rPr lang="pl-PL" sz="1300" b="1" dirty="0">
                <a:solidFill>
                  <a:prstClr val="black"/>
                </a:solidFill>
              </a:rPr>
              <a:t>Da je vlasnik životinja podnosilac zahteva, za PG </a:t>
            </a:r>
            <a:r>
              <a:rPr lang="pl-PL" sz="1300" dirty="0">
                <a:solidFill>
                  <a:prstClr val="black"/>
                </a:solidFill>
              </a:rPr>
              <a:t>nosilac ili član njegovog porodičnog poljoprirvednog gazdinstva </a:t>
            </a:r>
          </a:p>
          <a:p>
            <a:pPr>
              <a:buFont typeface="Wingdings" panose="05000000000000000000" pitchFamily="2" charset="2"/>
              <a:buChar char="v"/>
            </a:pPr>
            <a:r>
              <a:rPr lang="pl-PL" sz="1300" b="1" dirty="0"/>
              <a:t>Ako je objekat za držanje kokošaka nosilja u eksploataciji kapaciteta većeg </a:t>
            </a:r>
            <a:r>
              <a:rPr lang="pl-PL" sz="1300" b="1"/>
              <a:t>od 200.000 </a:t>
            </a:r>
            <a:r>
              <a:rPr lang="pl-PL" sz="1300" b="1" dirty="0"/>
              <a:t>samo ima pravo na podsticaje za </a:t>
            </a:r>
          </a:p>
          <a:p>
            <a:pPr>
              <a:buClr>
                <a:srgbClr val="4F2D7F"/>
              </a:buClr>
            </a:pPr>
            <a:r>
              <a:rPr lang="pl-PL" sz="1300" dirty="0">
                <a:solidFill>
                  <a:prstClr val="black"/>
                </a:solidFill>
              </a:rPr>
              <a:t>Rekonstrukciju / adaptaciju / dogradnju objekata za držanje koka nosilja </a:t>
            </a:r>
            <a:r>
              <a:rPr lang="pl-PL" sz="1300">
                <a:solidFill>
                  <a:prstClr val="black"/>
                </a:solidFill>
              </a:rPr>
              <a:t>u ekssplloataciji </a:t>
            </a:r>
            <a:endParaRPr lang="pl-PL" sz="1300" dirty="0">
              <a:solidFill>
                <a:prstClr val="black"/>
              </a:solidFill>
            </a:endParaRPr>
          </a:p>
          <a:p>
            <a:pPr>
              <a:buClr>
                <a:srgbClr val="4F2D7F"/>
              </a:buClr>
            </a:pPr>
            <a:r>
              <a:rPr lang="pl-PL" sz="1300" dirty="0">
                <a:solidFill>
                  <a:prstClr val="black"/>
                </a:solidFill>
              </a:rPr>
              <a:t>Nabavku novih obogaćenih kaveza</a:t>
            </a:r>
            <a:r>
              <a:rPr lang="pl-PL" sz="1300" b="1" dirty="0">
                <a:solidFill>
                  <a:prstClr val="black"/>
                </a:solidFill>
              </a:rPr>
              <a:t> </a:t>
            </a:r>
            <a:endParaRPr lang="pl-PL" sz="1300" dirty="0">
              <a:solidFill>
                <a:prstClr val="black"/>
              </a:solidFill>
            </a:endParaRPr>
          </a:p>
          <a:p>
            <a:pPr>
              <a:buClr>
                <a:srgbClr val="4F2D7F"/>
              </a:buClr>
            </a:pPr>
            <a:r>
              <a:rPr lang="pl-PL" sz="1300" dirty="0">
                <a:solidFill>
                  <a:prstClr val="black"/>
                </a:solidFill>
              </a:rPr>
              <a:t>Izgradnju objekata za upravljanje otpadom,tretman otpadnih voda, sprečavanje zagađenja vazduha, skladištenje stajnjaka </a:t>
            </a:r>
          </a:p>
          <a:p>
            <a:pPr>
              <a:buClr>
                <a:srgbClr val="4F2D7F"/>
              </a:buClr>
            </a:pPr>
            <a:r>
              <a:rPr lang="pl-PL" sz="1300" dirty="0">
                <a:solidFill>
                  <a:prstClr val="black"/>
                </a:solidFill>
              </a:rPr>
              <a:t>Proizvdnju energije iz obnovljih izvora na gazdinstvu</a:t>
            </a:r>
            <a:r>
              <a:rPr lang="pl-PL" sz="1400" dirty="0">
                <a:solidFill>
                  <a:prstClr val="black"/>
                </a:solidFill>
              </a:rPr>
              <a:t> </a:t>
            </a:r>
          </a:p>
          <a:p>
            <a:pPr marL="0" indent="0" algn="ctr">
              <a:buNone/>
            </a:pPr>
            <a:endParaRPr lang="pl-PL" sz="1400" b="1" dirty="0"/>
          </a:p>
          <a:p>
            <a:pPr marL="0" indent="0" algn="ctr">
              <a:buNone/>
            </a:pPr>
            <a:endParaRPr lang="pl-PL" sz="1400" dirty="0"/>
          </a:p>
          <a:p>
            <a:pPr marL="0" lvl="0" indent="0" algn="ctr">
              <a:buClr>
                <a:srgbClr val="4F2D7F"/>
              </a:buClr>
              <a:buNone/>
            </a:pPr>
            <a:r>
              <a:rPr lang="pl-PL" sz="1400">
                <a:solidFill>
                  <a:prstClr val="black"/>
                </a:solidFill>
              </a:rPr>
              <a:t>    </a:t>
            </a: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542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233917"/>
            <a:ext cx="8206318" cy="980041"/>
          </a:xfrm>
        </p:spPr>
        <p:txBody>
          <a:bodyPr>
            <a:normAutofit fontScale="90000"/>
          </a:bodyPr>
          <a:lstStyle/>
          <a:p>
            <a:r>
              <a:rPr lang="sr-Latn-RS" sz="2200" dirty="0"/>
              <a:t>KRITERIJUMI </a:t>
            </a:r>
            <a:r>
              <a:rPr lang="sr-Latn-RS" sz="2200"/>
              <a:t>ZA KONKURISANJE I </a:t>
            </a:r>
            <a:r>
              <a:rPr lang="sr-Latn-RS" sz="2200" dirty="0"/>
              <a:t>ISPLATU PODSTICAJA</a:t>
            </a:r>
            <a:br>
              <a:rPr lang="sr-Latn-RS" sz="2200" dirty="0"/>
            </a:br>
            <a:r>
              <a:rPr lang="sr-Latn-RS" sz="2200" dirty="0"/>
              <a:t>ZA POLJOPRIRVEDNA GAZDINSTVA –SEKTOR </a:t>
            </a:r>
            <a:r>
              <a:rPr lang="sr-Latn-RS" sz="2200"/>
              <a:t>OSTALIH USEVA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69" y="914401"/>
            <a:ext cx="8141225" cy="3852006"/>
          </a:xfrm>
        </p:spPr>
        <p:txBody>
          <a:bodyPr/>
          <a:lstStyle/>
          <a:p>
            <a:pPr marL="0" indent="0">
              <a:buNone/>
            </a:pPr>
            <a:r>
              <a:rPr lang="pl-PL" sz="1400" dirty="0">
                <a:solidFill>
                  <a:prstClr val="black"/>
                </a:solidFill>
              </a:rPr>
              <a:t> </a:t>
            </a:r>
          </a:p>
          <a:p>
            <a:pPr marL="0" indent="0" algn="ctr">
              <a:buNone/>
            </a:pPr>
            <a:r>
              <a:rPr lang="sr-Latn-RS" sz="1400">
                <a:solidFill>
                  <a:schemeClr val="accent6"/>
                </a:solidFill>
              </a:rPr>
              <a:t> </a:t>
            </a:r>
            <a:r>
              <a:rPr lang="sr-Latn-RS" sz="1400">
                <a:solidFill>
                  <a:srgbClr val="E92841"/>
                </a:solidFill>
              </a:rPr>
              <a:t> </a:t>
            </a:r>
            <a:r>
              <a:rPr lang="sr-Latn-RS" sz="1400" dirty="0">
                <a:solidFill>
                  <a:schemeClr val="accent6"/>
                </a:solidFill>
              </a:rPr>
              <a:t>KRITERIJUMI ZA KONKURISANJE </a:t>
            </a:r>
          </a:p>
          <a:p>
            <a:pPr>
              <a:buFont typeface="Wingdings" panose="05000000000000000000" pitchFamily="2" charset="2"/>
              <a:buChar char="Ø"/>
            </a:pPr>
            <a:r>
              <a:rPr lang="sr-Latn-RS" sz="1400" b="1" dirty="0"/>
              <a:t>U Registru PG </a:t>
            </a:r>
            <a:r>
              <a:rPr lang="sr-Latn-RS" sz="1400" dirty="0"/>
              <a:t>ima prijavljene kulture pod ostalim usevima u skladu sa </a:t>
            </a:r>
            <a:r>
              <a:rPr lang="sr-Latn-RS" sz="1400" dirty="0" err="1"/>
              <a:t>šifrarnikom</a:t>
            </a:r>
            <a:r>
              <a:rPr lang="sr-Latn-RS" sz="1400" dirty="0"/>
              <a:t> biljne proizvodnje </a:t>
            </a:r>
            <a:r>
              <a:rPr lang="sr-Latn-RS" sz="1400"/>
              <a:t>i to ( </a:t>
            </a:r>
            <a:r>
              <a:rPr lang="sr-Latn-RS" sz="1400" dirty="0"/>
              <a:t>žitarice i industrijsko bilje - </a:t>
            </a:r>
            <a:r>
              <a:rPr lang="sr-Latn-RS" sz="1400"/>
              <a:t>šećernu repu, soju</a:t>
            </a:r>
            <a:r>
              <a:rPr lang="sr-Latn-RS" sz="1400" dirty="0"/>
              <a:t>, suncokret, </a:t>
            </a:r>
            <a:r>
              <a:rPr lang="sr-Latn-RS" sz="1400"/>
              <a:t>uljanu repicu, uljanu tikvu, lan </a:t>
            </a:r>
            <a:r>
              <a:rPr lang="sr-Latn-RS" sz="1400" dirty="0"/>
              <a:t>i konoplju ) i ako je predmet investicije vezan za proizvodnju tih useva </a:t>
            </a:r>
          </a:p>
          <a:p>
            <a:pPr>
              <a:buFont typeface="Wingdings" panose="05000000000000000000" pitchFamily="2" charset="2"/>
              <a:buChar char="Ø"/>
            </a:pPr>
            <a:endParaRPr lang="pl-PL" sz="1400" dirty="0">
              <a:solidFill>
                <a:prstClr val="black"/>
              </a:solidFill>
            </a:endParaRPr>
          </a:p>
          <a:p>
            <a:pPr>
              <a:buFont typeface="Wingdings" panose="05000000000000000000" pitchFamily="2" charset="2"/>
              <a:buChar char="Ø"/>
            </a:pPr>
            <a:r>
              <a:rPr lang="pl-PL" sz="1400" dirty="0">
                <a:solidFill>
                  <a:prstClr val="black"/>
                </a:solidFill>
              </a:rPr>
              <a:t>Za izgradnju i opremanje objekata za skladištenje ostalih useva lice mora da ima upisano u Registar PG </a:t>
            </a:r>
            <a:r>
              <a:rPr lang="pl-PL" sz="1400" b="1" dirty="0">
                <a:solidFill>
                  <a:prstClr val="black"/>
                </a:solidFill>
              </a:rPr>
              <a:t>2 ha ili više </a:t>
            </a:r>
            <a:r>
              <a:rPr lang="pl-PL" sz="1400" dirty="0">
                <a:solidFill>
                  <a:prstClr val="black"/>
                </a:solidFill>
              </a:rPr>
              <a:t>poljoprirvednog zemljišta pod </a:t>
            </a:r>
            <a:r>
              <a:rPr lang="pl-PL" sz="1400">
                <a:solidFill>
                  <a:prstClr val="black"/>
                </a:solidFill>
              </a:rPr>
              <a:t>ostalim usevima</a:t>
            </a:r>
            <a:r>
              <a:rPr lang="pl-PL" sz="1400"/>
              <a:t>    </a:t>
            </a:r>
            <a:endParaRPr lang="pl-PL" sz="1400" dirty="0"/>
          </a:p>
          <a:p>
            <a:pPr lvl="0">
              <a:buClr>
                <a:srgbClr val="4F2D7F"/>
              </a:buClr>
              <a:buFont typeface="Wingdings" panose="05000000000000000000" pitchFamily="2" charset="2"/>
              <a:buChar char="Ø"/>
            </a:pPr>
            <a:endParaRPr lang="pl-PL" sz="1400" b="1" dirty="0">
              <a:solidFill>
                <a:prstClr val="black"/>
              </a:solidFill>
            </a:endParaRPr>
          </a:p>
          <a:p>
            <a:pPr lvl="0">
              <a:buClr>
                <a:srgbClr val="4F2D7F"/>
              </a:buClr>
              <a:buFont typeface="Wingdings" panose="05000000000000000000" pitchFamily="2" charset="2"/>
              <a:buChar char="Ø"/>
            </a:pPr>
            <a:r>
              <a:rPr lang="pl-PL" sz="1400" dirty="0">
                <a:solidFill>
                  <a:prstClr val="black"/>
                </a:solidFill>
              </a:rPr>
              <a:t>Za nabavku opreme, mašina i mehanizacije za poljoprirvednu proizvodnju osim kombajna i traktora lice mora da ima upisano u Registar PG </a:t>
            </a:r>
            <a:r>
              <a:rPr lang="pl-PL" sz="1400" b="1" dirty="0">
                <a:solidFill>
                  <a:prstClr val="black"/>
                </a:solidFill>
              </a:rPr>
              <a:t>od 50 ha do 100 ha </a:t>
            </a:r>
            <a:r>
              <a:rPr lang="pl-PL" sz="1400" dirty="0">
                <a:solidFill>
                  <a:prstClr val="black"/>
                </a:solidFill>
              </a:rPr>
              <a:t>poljoprirvednog zemljišta pod ostalim usevima </a:t>
            </a:r>
          </a:p>
          <a:p>
            <a:pPr marL="0" indent="0" algn="ctr">
              <a:buNone/>
            </a:pPr>
            <a:r>
              <a:rPr lang="sr-Latn-RS" sz="1400" dirty="0">
                <a:solidFill>
                  <a:srgbClr val="E92841"/>
                </a:solidFill>
              </a:rPr>
              <a:t>KRITERIJUMI ZA ISPLATU JEDNAKI SU KRITERIJUMIMA ZA KONKURISANJE </a:t>
            </a:r>
            <a:endParaRPr lang="pl-PL" sz="1400" dirty="0"/>
          </a:p>
          <a:p>
            <a:pPr marL="0" lvl="0" indent="0" algn="ctr">
              <a:buClr>
                <a:srgbClr val="4F2D7F"/>
              </a:buClr>
              <a:buNone/>
            </a:pPr>
            <a:endParaRPr lang="sr-Latn-RS" sz="1400" dirty="0">
              <a:solidFill>
                <a:srgbClr val="E92841"/>
              </a:solidFill>
            </a:endParaRPr>
          </a:p>
          <a:p>
            <a:pPr marL="0" lvl="0" indent="0" algn="ctr">
              <a:buClr>
                <a:srgbClr val="4F2D7F"/>
              </a:buClr>
              <a:buNone/>
            </a:pPr>
            <a:r>
              <a:rPr lang="pl-PL" sz="1400">
                <a:solidFill>
                  <a:prstClr val="black"/>
                </a:solidFill>
              </a:rPr>
              <a:t>    </a:t>
            </a:r>
            <a:endParaRPr lang="pl-PL" sz="1400" dirty="0"/>
          </a:p>
          <a:p>
            <a:pPr marL="0" indent="0" algn="ctr">
              <a:buNone/>
            </a:pP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4670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233917"/>
            <a:ext cx="8206318" cy="980041"/>
          </a:xfrm>
        </p:spPr>
        <p:txBody>
          <a:bodyPr>
            <a:normAutofit/>
          </a:bodyPr>
          <a:lstStyle/>
          <a:p>
            <a:r>
              <a:rPr lang="sr-Latn-RS" sz="2200" dirty="0"/>
              <a:t>KRITERIJUMI </a:t>
            </a:r>
            <a:r>
              <a:rPr lang="sr-Latn-RS" sz="2200"/>
              <a:t>ZA KONKURISANJE I </a:t>
            </a:r>
            <a:r>
              <a:rPr lang="sr-Latn-RS" sz="2200" dirty="0"/>
              <a:t>ISPLATU PODSTICAJA</a:t>
            </a:r>
            <a:br>
              <a:rPr lang="sr-Latn-RS" sz="2200" dirty="0"/>
            </a:br>
            <a:r>
              <a:rPr lang="sr-Latn-RS" sz="2200" dirty="0"/>
              <a:t>ZA POLJOPRIRVEDNA GAZDINSTVA –SEKTOR POVRĆA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69" y="914401"/>
            <a:ext cx="8141225" cy="3852006"/>
          </a:xfrm>
        </p:spPr>
        <p:txBody>
          <a:bodyPr/>
          <a:lstStyle/>
          <a:p>
            <a:pPr marL="0" indent="0">
              <a:buNone/>
            </a:pPr>
            <a:r>
              <a:rPr lang="pl-PL" sz="1400" dirty="0">
                <a:solidFill>
                  <a:prstClr val="black"/>
                </a:solidFill>
              </a:rPr>
              <a:t> </a:t>
            </a:r>
          </a:p>
          <a:p>
            <a:pPr marL="0" indent="0" algn="ctr">
              <a:buNone/>
            </a:pPr>
            <a:r>
              <a:rPr lang="sr-Latn-RS" sz="1400">
                <a:solidFill>
                  <a:schemeClr val="accent6"/>
                </a:solidFill>
              </a:rPr>
              <a:t> </a:t>
            </a:r>
            <a:r>
              <a:rPr lang="sr-Latn-RS" sz="1400">
                <a:solidFill>
                  <a:srgbClr val="E92841"/>
                </a:solidFill>
              </a:rPr>
              <a:t> </a:t>
            </a:r>
            <a:r>
              <a:rPr lang="sr-Latn-RS" sz="1400" dirty="0">
                <a:solidFill>
                  <a:schemeClr val="accent6"/>
                </a:solidFill>
              </a:rPr>
              <a:t>KRITERIJUMI ZA KONKURISANJE </a:t>
            </a:r>
          </a:p>
          <a:p>
            <a:pPr>
              <a:buFont typeface="Wingdings" panose="05000000000000000000" pitchFamily="2" charset="2"/>
              <a:buChar char="Ø"/>
            </a:pPr>
            <a:r>
              <a:rPr lang="sr-Latn-RS" sz="1400" dirty="0"/>
              <a:t>U Registru PG ima upisane kulture pod povrćem u skladu sa </a:t>
            </a:r>
            <a:r>
              <a:rPr lang="sr-Latn-RS" sz="1400" dirty="0" err="1"/>
              <a:t>šifrarnikom</a:t>
            </a:r>
            <a:r>
              <a:rPr lang="sr-Latn-RS" sz="1400" dirty="0"/>
              <a:t> biljne proizvodnje i ako je predmet investicije vezan za proizvodnju tog povrća </a:t>
            </a:r>
          </a:p>
          <a:p>
            <a:pPr marL="0" indent="0">
              <a:buNone/>
            </a:pPr>
            <a:r>
              <a:rPr lang="pl-PL" sz="1400"/>
              <a:t>    </a:t>
            </a:r>
            <a:endParaRPr lang="pl-PL" sz="1400" dirty="0"/>
          </a:p>
          <a:p>
            <a:pPr>
              <a:buFont typeface="Wingdings" panose="05000000000000000000" pitchFamily="2" charset="2"/>
              <a:buChar char="Ø"/>
            </a:pPr>
            <a:r>
              <a:rPr lang="pl-PL" sz="1400" dirty="0"/>
              <a:t>Za investicije u izgradnju objekata za skladištenje povrća</a:t>
            </a:r>
            <a:r>
              <a:rPr lang="pl-PL" sz="1400" b="1" dirty="0"/>
              <a:t> </a:t>
            </a:r>
            <a:r>
              <a:rPr lang="pl-PL" sz="1400" dirty="0"/>
              <a:t>lice mora da ma upisano </a:t>
            </a:r>
            <a:r>
              <a:rPr lang="pl-PL" sz="1400" dirty="0">
                <a:solidFill>
                  <a:prstClr val="black"/>
                </a:solidFill>
              </a:rPr>
              <a:t>u Registar PG </a:t>
            </a:r>
            <a:r>
              <a:rPr lang="pl-PL" sz="1400" b="1" dirty="0">
                <a:solidFill>
                  <a:prstClr val="black"/>
                </a:solidFill>
              </a:rPr>
              <a:t>od 0.5 ha do 5 ha u zaštićenom prostoru i/ili od 3 ha do 100 ha na otvorenom prostoru</a:t>
            </a:r>
            <a:r>
              <a:rPr lang="pl-PL" sz="1400" dirty="0">
                <a:solidFill>
                  <a:prstClr val="black"/>
                </a:solidFill>
              </a:rPr>
              <a:t> </a:t>
            </a:r>
          </a:p>
          <a:p>
            <a:pPr marL="0" indent="0" algn="ctr">
              <a:buNone/>
            </a:pPr>
            <a:endParaRPr lang="sr-Latn-RS" sz="1400" dirty="0">
              <a:solidFill>
                <a:srgbClr val="E92841"/>
              </a:solidFill>
            </a:endParaRPr>
          </a:p>
          <a:p>
            <a:pPr marL="0" indent="0" algn="ctr">
              <a:buNone/>
            </a:pPr>
            <a:r>
              <a:rPr lang="sr-Latn-RS" sz="1400" dirty="0">
                <a:solidFill>
                  <a:srgbClr val="E92841"/>
                </a:solidFill>
              </a:rPr>
              <a:t>KRITERIJUMI ZA ISPLATU</a:t>
            </a:r>
          </a:p>
          <a:p>
            <a:pPr marL="0" indent="0" algn="ctr">
              <a:buNone/>
            </a:pPr>
            <a:r>
              <a:rPr lang="sr-Latn-RS" sz="1400" dirty="0">
                <a:solidFill>
                  <a:srgbClr val="E92841"/>
                </a:solidFill>
              </a:rPr>
              <a:t> </a:t>
            </a:r>
            <a:endParaRPr lang="pl-PL" sz="1400" dirty="0"/>
          </a:p>
          <a:p>
            <a:pPr>
              <a:buFont typeface="Wingdings" panose="05000000000000000000" pitchFamily="2" charset="2"/>
              <a:buChar char="Ø"/>
            </a:pPr>
            <a:r>
              <a:rPr lang="pl-PL" sz="1400">
                <a:solidFill>
                  <a:prstClr val="black"/>
                </a:solidFill>
              </a:rPr>
              <a:t>U Registaru PG </a:t>
            </a:r>
            <a:r>
              <a:rPr lang="pl-PL" sz="1400" dirty="0">
                <a:solidFill>
                  <a:prstClr val="black"/>
                </a:solidFill>
              </a:rPr>
              <a:t>ima upisano – </a:t>
            </a:r>
            <a:r>
              <a:rPr lang="pl-PL" sz="1400" b="1" dirty="0">
                <a:solidFill>
                  <a:prstClr val="black"/>
                </a:solidFill>
              </a:rPr>
              <a:t>od 0.5 ha do 5 ha u zaštićenom prostoru i/ili od 3 ha do 100 ha na otvorenom prostoru</a:t>
            </a:r>
            <a:r>
              <a:rPr lang="pl-PL" sz="1400" dirty="0">
                <a:solidFill>
                  <a:prstClr val="black"/>
                </a:solidFill>
              </a:rPr>
              <a:t> i ako je predmet </a:t>
            </a:r>
            <a:r>
              <a:rPr lang="pl-PL" sz="1400">
                <a:solidFill>
                  <a:prstClr val="black"/>
                </a:solidFill>
              </a:rPr>
              <a:t>investcije </a:t>
            </a:r>
            <a:r>
              <a:rPr lang="sr-Latn-RS" sz="1400"/>
              <a:t>vezan </a:t>
            </a:r>
            <a:r>
              <a:rPr lang="sr-Latn-RS" sz="1400" dirty="0"/>
              <a:t>za proizvodnju tog povrća</a:t>
            </a:r>
          </a:p>
          <a:p>
            <a:pPr marL="0" lvl="0" indent="0" algn="ctr">
              <a:buClr>
                <a:srgbClr val="4F2D7F"/>
              </a:buClr>
              <a:buNone/>
            </a:pPr>
            <a:r>
              <a:rPr lang="pl-PL" sz="1400">
                <a:solidFill>
                  <a:prstClr val="black"/>
                </a:solidFill>
              </a:rPr>
              <a:t>    </a:t>
            </a:r>
            <a:endParaRPr lang="pl-PL" sz="1400" dirty="0"/>
          </a:p>
          <a:p>
            <a:pPr marL="0" indent="0" algn="ctr">
              <a:buNone/>
            </a:pP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24856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233917"/>
            <a:ext cx="8206318" cy="980041"/>
          </a:xfrm>
        </p:spPr>
        <p:txBody>
          <a:bodyPr>
            <a:normAutofit/>
          </a:bodyPr>
          <a:lstStyle/>
          <a:p>
            <a:pPr algn="ctr"/>
            <a:r>
              <a:rPr lang="sr-Latn-RS" sz="2200" dirty="0"/>
              <a:t>KRITERIJUMI </a:t>
            </a:r>
            <a:r>
              <a:rPr lang="sr-Latn-RS" sz="2200"/>
              <a:t>ZA KONKURISANJE I </a:t>
            </a:r>
            <a:r>
              <a:rPr lang="sr-Latn-RS" sz="2200" dirty="0"/>
              <a:t>ISPLATU PODSTICAJA</a:t>
            </a:r>
            <a:br>
              <a:rPr lang="sr-Latn-RS" sz="2200" dirty="0"/>
            </a:br>
            <a:r>
              <a:rPr lang="sr-Latn-RS" sz="2200"/>
              <a:t>SEKTOR VOĆA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69" y="914401"/>
            <a:ext cx="8141225" cy="3852006"/>
          </a:xfrm>
        </p:spPr>
        <p:txBody>
          <a:bodyPr/>
          <a:lstStyle/>
          <a:p>
            <a:pPr marL="0" indent="0">
              <a:buNone/>
            </a:pPr>
            <a:r>
              <a:rPr lang="pl-PL" sz="1400" dirty="0">
                <a:solidFill>
                  <a:prstClr val="black"/>
                </a:solidFill>
              </a:rPr>
              <a:t> </a:t>
            </a:r>
          </a:p>
          <a:p>
            <a:pPr marL="0" indent="0" algn="ctr">
              <a:buNone/>
            </a:pPr>
            <a:r>
              <a:rPr lang="sr-Latn-RS" sz="1400">
                <a:solidFill>
                  <a:schemeClr val="accent6"/>
                </a:solidFill>
              </a:rPr>
              <a:t> </a:t>
            </a:r>
            <a:r>
              <a:rPr lang="sr-Latn-RS" sz="1400">
                <a:solidFill>
                  <a:srgbClr val="E92841"/>
                </a:solidFill>
              </a:rPr>
              <a:t> </a:t>
            </a:r>
            <a:r>
              <a:rPr lang="sr-Latn-RS" sz="1400" dirty="0">
                <a:solidFill>
                  <a:schemeClr val="accent6"/>
                </a:solidFill>
              </a:rPr>
              <a:t>KRITERIJUMI ZA KONKURISANJE </a:t>
            </a:r>
          </a:p>
          <a:p>
            <a:pPr>
              <a:buFont typeface="Wingdings" panose="05000000000000000000" pitchFamily="2" charset="2"/>
              <a:buChar char="Ø"/>
            </a:pPr>
            <a:r>
              <a:rPr lang="sr-Latn-RS" sz="1400" dirty="0"/>
              <a:t>U Registru PG ima prijavljeno voće u skladu sa </a:t>
            </a:r>
            <a:r>
              <a:rPr lang="sr-Latn-RS" sz="1400" dirty="0" err="1"/>
              <a:t>šifrarnikom</a:t>
            </a:r>
            <a:r>
              <a:rPr lang="sr-Latn-RS" sz="1400" dirty="0"/>
              <a:t> biljne proizvodnje i ako je predmet investicije vezan za proizvodnju te vrste voća </a:t>
            </a:r>
          </a:p>
          <a:p>
            <a:pPr lvl="0">
              <a:buClr>
                <a:srgbClr val="4F2D7F"/>
              </a:buClr>
              <a:buFont typeface="Wingdings" panose="05000000000000000000" pitchFamily="2" charset="2"/>
              <a:buChar char="Ø"/>
            </a:pPr>
            <a:r>
              <a:rPr lang="pl-PL" sz="1400" dirty="0">
                <a:solidFill>
                  <a:prstClr val="black"/>
                </a:solidFill>
              </a:rPr>
              <a:t>Podsticaj za investicije u izgradnju i opremanje objekata za skladištenje voća odobrava se ako lice ima upsano u Registar PG</a:t>
            </a:r>
            <a:r>
              <a:rPr lang="pl-PL" sz="1400" b="1" dirty="0">
                <a:solidFill>
                  <a:prstClr val="black"/>
                </a:solidFill>
              </a:rPr>
              <a:t> od 2 ha do 20 ha jagodičastog voća i</a:t>
            </a:r>
            <a:r>
              <a:rPr lang="pl-PL" sz="1400" b="1">
                <a:solidFill>
                  <a:prstClr val="black"/>
                </a:solidFill>
              </a:rPr>
              <a:t>/ili</a:t>
            </a:r>
            <a:r>
              <a:rPr lang="en-US" sz="1400" b="1">
                <a:solidFill>
                  <a:prstClr val="black"/>
                </a:solidFill>
              </a:rPr>
              <a:t> </a:t>
            </a:r>
            <a:r>
              <a:rPr lang="pl-PL" sz="1400" b="1">
                <a:solidFill>
                  <a:prstClr val="black"/>
                </a:solidFill>
              </a:rPr>
              <a:t>od </a:t>
            </a:r>
            <a:r>
              <a:rPr lang="pl-PL" sz="1400" b="1" dirty="0">
                <a:solidFill>
                  <a:prstClr val="black"/>
                </a:solidFill>
              </a:rPr>
              <a:t>5 ha do 100 ha drugog voća </a:t>
            </a:r>
            <a:endParaRPr lang="pl-PL" sz="1400" dirty="0">
              <a:solidFill>
                <a:prstClr val="black"/>
              </a:solidFill>
            </a:endParaRPr>
          </a:p>
          <a:p>
            <a:pPr marL="0" lvl="0" indent="0" algn="ctr">
              <a:buClr>
                <a:srgbClr val="4F2D7F"/>
              </a:buClr>
              <a:buNone/>
            </a:pPr>
            <a:endParaRPr lang="sr-Latn-RS" sz="1400" dirty="0">
              <a:solidFill>
                <a:srgbClr val="E92841"/>
              </a:solidFill>
            </a:endParaRPr>
          </a:p>
          <a:p>
            <a:pPr marL="0" lvl="0" indent="0" algn="ctr">
              <a:buClr>
                <a:srgbClr val="4F2D7F"/>
              </a:buClr>
              <a:buNone/>
            </a:pPr>
            <a:r>
              <a:rPr lang="sr-Latn-RS" sz="1400" dirty="0">
                <a:solidFill>
                  <a:srgbClr val="E92841"/>
                </a:solidFill>
              </a:rPr>
              <a:t>KRITERIJUMI ZA ISPLATU </a:t>
            </a:r>
            <a:endParaRPr lang="pl-PL" sz="1400" dirty="0">
              <a:solidFill>
                <a:prstClr val="black"/>
              </a:solidFill>
            </a:endParaRPr>
          </a:p>
          <a:p>
            <a:pPr marL="0" lvl="0" indent="0">
              <a:buClr>
                <a:srgbClr val="4F2D7F"/>
              </a:buClr>
              <a:buNone/>
            </a:pPr>
            <a:endParaRPr lang="pl-PL" sz="1400" dirty="0">
              <a:solidFill>
                <a:prstClr val="black"/>
              </a:solidFill>
            </a:endParaRPr>
          </a:p>
          <a:p>
            <a:pPr>
              <a:buClr>
                <a:srgbClr val="4F2D7F"/>
              </a:buClr>
              <a:buFont typeface="Wingdings" panose="05000000000000000000" pitchFamily="2" charset="2"/>
              <a:buChar char="Ø"/>
            </a:pPr>
            <a:r>
              <a:rPr lang="pl-PL" sz="1400" dirty="0">
                <a:solidFill>
                  <a:prstClr val="black"/>
                </a:solidFill>
              </a:rPr>
              <a:t>U Registar PG upisano – </a:t>
            </a:r>
            <a:r>
              <a:rPr lang="pl-PL" sz="1400" b="1" dirty="0">
                <a:solidFill>
                  <a:prstClr val="black"/>
                </a:solidFill>
              </a:rPr>
              <a:t>od 2 ha do 20 ha jagodičastog voća i/ili</a:t>
            </a:r>
            <a:r>
              <a:rPr lang="pl-PL" sz="1400" dirty="0">
                <a:solidFill>
                  <a:prstClr val="black"/>
                </a:solidFill>
              </a:rPr>
              <a:t> </a:t>
            </a:r>
            <a:r>
              <a:rPr lang="pl-PL" sz="1400" b="1" dirty="0">
                <a:solidFill>
                  <a:prstClr val="black"/>
                </a:solidFill>
              </a:rPr>
              <a:t>od 5 ha do 100 ha drugog voća </a:t>
            </a:r>
            <a:endParaRPr lang="pl-PL" sz="1400" dirty="0">
              <a:solidFill>
                <a:prstClr val="black"/>
              </a:solidFill>
            </a:endParaRPr>
          </a:p>
          <a:p>
            <a:pPr>
              <a:buClr>
                <a:srgbClr val="4F2D7F"/>
              </a:buClr>
              <a:buFont typeface="Wingdings" panose="05000000000000000000" pitchFamily="2" charset="2"/>
              <a:buChar char="Ø"/>
            </a:pPr>
            <a:r>
              <a:rPr lang="sr-Latn-RS" sz="1400" dirty="0"/>
              <a:t>ako je predmet investicije vezan za proizvodnju tog voća</a:t>
            </a:r>
            <a:r>
              <a:rPr lang="sr-Latn-RS" sz="1400" b="1" u="sng" dirty="0">
                <a:solidFill>
                  <a:srgbClr val="E92841"/>
                </a:solidFill>
              </a:rPr>
              <a:t> </a:t>
            </a:r>
            <a:endParaRPr lang="sr-Latn-RS" sz="1400" u="sng" dirty="0">
              <a:solidFill>
                <a:srgbClr val="E92841"/>
              </a:solidFill>
            </a:endParaRPr>
          </a:p>
          <a:p>
            <a:pPr marL="0" lvl="0" indent="0" algn="ctr">
              <a:buClr>
                <a:srgbClr val="4F2D7F"/>
              </a:buClr>
              <a:buNone/>
            </a:pPr>
            <a:r>
              <a:rPr lang="pl-PL" sz="1400">
                <a:solidFill>
                  <a:prstClr val="black"/>
                </a:solidFill>
              </a:rPr>
              <a:t>   </a:t>
            </a:r>
            <a:endParaRPr lang="sr-Latn-RS" sz="1400" dirty="0">
              <a:solidFill>
                <a:srgbClr val="E92841"/>
              </a:solidFill>
            </a:endParaRPr>
          </a:p>
          <a:p>
            <a:pPr marL="0" lvl="0" indent="0" algn="ctr">
              <a:buClr>
                <a:srgbClr val="4F2D7F"/>
              </a:buClr>
              <a:buNone/>
            </a:pPr>
            <a:r>
              <a:rPr lang="pl-PL" sz="1400">
                <a:solidFill>
                  <a:prstClr val="black"/>
                </a:solidFill>
              </a:rPr>
              <a:t>    </a:t>
            </a:r>
            <a:endParaRPr lang="pl-PL" sz="1400" dirty="0"/>
          </a:p>
          <a:p>
            <a:pPr marL="0" indent="0" algn="ctr">
              <a:buNone/>
            </a:pP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519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233917"/>
            <a:ext cx="8206318" cy="980041"/>
          </a:xfrm>
        </p:spPr>
        <p:txBody>
          <a:bodyPr>
            <a:normAutofit/>
          </a:bodyPr>
          <a:lstStyle/>
          <a:p>
            <a:pPr algn="ctr"/>
            <a:r>
              <a:rPr lang="sr-Latn-RS" sz="2200" dirty="0"/>
              <a:t>KRITERIJUMI </a:t>
            </a:r>
            <a:r>
              <a:rPr lang="sr-Latn-RS" sz="2200"/>
              <a:t>ZA KONKURISANJE I </a:t>
            </a:r>
            <a:r>
              <a:rPr lang="sr-Latn-RS" sz="2200" dirty="0"/>
              <a:t>ISPLATU PODSTICAJA</a:t>
            </a:r>
            <a:br>
              <a:rPr lang="sr-Latn-RS" sz="2200" dirty="0"/>
            </a:br>
            <a:r>
              <a:rPr lang="sr-Latn-RS" sz="2200" dirty="0"/>
              <a:t>SEKTOR VOĆA </a:t>
            </a:r>
            <a:r>
              <a:rPr lang="sr-Latn-RS" sz="2200"/>
              <a:t>SADNI MATERIJAL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69" y="914401"/>
            <a:ext cx="8141225" cy="3852006"/>
          </a:xfrm>
        </p:spPr>
        <p:txBody>
          <a:bodyPr/>
          <a:lstStyle/>
          <a:p>
            <a:pPr marL="0" indent="0">
              <a:buNone/>
            </a:pPr>
            <a:r>
              <a:rPr lang="pl-PL" sz="1400" dirty="0">
                <a:solidFill>
                  <a:prstClr val="black"/>
                </a:solidFill>
              </a:rPr>
              <a:t> </a:t>
            </a:r>
          </a:p>
          <a:p>
            <a:pPr marL="0" indent="0" algn="ctr">
              <a:buNone/>
            </a:pPr>
            <a:r>
              <a:rPr lang="sr-Latn-RS" sz="1400">
                <a:solidFill>
                  <a:schemeClr val="accent6"/>
                </a:solidFill>
              </a:rPr>
              <a:t> </a:t>
            </a:r>
            <a:r>
              <a:rPr lang="sr-Latn-RS" sz="1400">
                <a:solidFill>
                  <a:srgbClr val="E92841"/>
                </a:solidFill>
              </a:rPr>
              <a:t> </a:t>
            </a:r>
            <a:r>
              <a:rPr lang="sr-Latn-RS" sz="1400" dirty="0">
                <a:solidFill>
                  <a:schemeClr val="accent6"/>
                </a:solidFill>
              </a:rPr>
              <a:t>KRITERIJUMI ZA KONKURISANJE </a:t>
            </a:r>
          </a:p>
          <a:p>
            <a:pPr>
              <a:buFont typeface="Wingdings" panose="05000000000000000000" pitchFamily="2" charset="2"/>
              <a:buChar char="Ø"/>
            </a:pPr>
            <a:r>
              <a:rPr lang="sr-Latn-RS" sz="1400" dirty="0"/>
              <a:t>U Registru PG ima upisan sadni materijal voća u skladu sa </a:t>
            </a:r>
            <a:r>
              <a:rPr lang="sr-Latn-RS" sz="1400" dirty="0" err="1"/>
              <a:t>šifrarnikom</a:t>
            </a:r>
            <a:r>
              <a:rPr lang="sr-Latn-RS" sz="1400" dirty="0"/>
              <a:t> biljne proizvodnje i ako je predmet investicije vezan za proizvodnju te vrste sadnog </a:t>
            </a:r>
            <a:r>
              <a:rPr lang="sr-Latn-RS" sz="1400"/>
              <a:t>materijala voća </a:t>
            </a:r>
            <a:endParaRPr lang="sr-Latn-RS" sz="1400" dirty="0"/>
          </a:p>
          <a:p>
            <a:pPr>
              <a:buFont typeface="Wingdings" panose="05000000000000000000" pitchFamily="2" charset="2"/>
              <a:buChar char="Ø"/>
            </a:pPr>
            <a:r>
              <a:rPr lang="sr-Latn-RS" sz="1400" dirty="0"/>
              <a:t>Obavlja delatnost proizvodnje sadnog materijala u skladu sa posebnim propisom kojim se uređuje registar proizvođača sadnog materijala, vinove loze i hmelja </a:t>
            </a:r>
          </a:p>
          <a:p>
            <a:pPr>
              <a:buFont typeface="Wingdings" panose="05000000000000000000" pitchFamily="2" charset="2"/>
              <a:buChar char="Ø"/>
            </a:pPr>
            <a:r>
              <a:rPr lang="pl-PL" sz="1400" dirty="0">
                <a:solidFill>
                  <a:prstClr val="black"/>
                </a:solidFill>
              </a:rPr>
              <a:t>Predmet investicije vezan za proizvodnju te vrste sadnog materijala</a:t>
            </a:r>
          </a:p>
          <a:p>
            <a:pPr marL="0" indent="0" algn="ctr">
              <a:buNone/>
            </a:pPr>
            <a:r>
              <a:rPr lang="pl-PL" sz="1400"/>
              <a:t>   </a:t>
            </a:r>
            <a:endParaRPr lang="pl-PL" sz="1400" dirty="0"/>
          </a:p>
          <a:p>
            <a:pPr marL="0" indent="0" algn="ctr">
              <a:buNone/>
            </a:pPr>
            <a:r>
              <a:rPr lang="sr-Latn-RS" sz="1400" dirty="0">
                <a:solidFill>
                  <a:srgbClr val="E92841"/>
                </a:solidFill>
              </a:rPr>
              <a:t>KRITERIJUMI ZA ISPLATU </a:t>
            </a:r>
            <a:endParaRPr lang="pl-PL" sz="1400" dirty="0"/>
          </a:p>
          <a:p>
            <a:pPr marL="0" lvl="0" indent="0" algn="ctr">
              <a:buClr>
                <a:srgbClr val="4F2D7F"/>
              </a:buClr>
              <a:buNone/>
            </a:pPr>
            <a:endParaRPr lang="sr-Latn-RS" sz="1400" dirty="0">
              <a:solidFill>
                <a:srgbClr val="E92841"/>
              </a:solidFill>
            </a:endParaRPr>
          </a:p>
          <a:p>
            <a:pPr marL="0" lvl="0" indent="0" algn="ctr">
              <a:buClr>
                <a:srgbClr val="4F2D7F"/>
              </a:buClr>
              <a:buNone/>
            </a:pPr>
            <a:r>
              <a:rPr lang="sr-Latn-RS" sz="1400" dirty="0">
                <a:solidFill>
                  <a:srgbClr val="E92841"/>
                </a:solidFill>
              </a:rPr>
              <a:t>KRITERIJUMI ZA ISPLATU JEDNAKI SU KRITERIJUMIMA ZA KONKURISANJE</a:t>
            </a:r>
          </a:p>
          <a:p>
            <a:pPr marL="0" lvl="0" indent="0" algn="ctr">
              <a:buClr>
                <a:srgbClr val="4F2D7F"/>
              </a:buClr>
              <a:buNone/>
            </a:pPr>
            <a:r>
              <a:rPr lang="pl-PL" sz="1400">
                <a:solidFill>
                  <a:prstClr val="black"/>
                </a:solidFill>
              </a:rPr>
              <a:t>    </a:t>
            </a:r>
            <a:endParaRPr lang="pl-PL" sz="1400" dirty="0"/>
          </a:p>
          <a:p>
            <a:pPr marL="0" indent="0" algn="ctr">
              <a:buNone/>
            </a:pP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8213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233918"/>
            <a:ext cx="8206318" cy="776176"/>
          </a:xfrm>
        </p:spPr>
        <p:txBody>
          <a:bodyPr>
            <a:normAutofit/>
          </a:bodyPr>
          <a:lstStyle/>
          <a:p>
            <a:pPr algn="ctr"/>
            <a:r>
              <a:rPr lang="sr-Latn-RS" sz="2200" dirty="0"/>
              <a:t>KRITERIJUMI </a:t>
            </a:r>
            <a:r>
              <a:rPr lang="sr-Latn-RS" sz="2200"/>
              <a:t>ZA KONKURISANJE I </a:t>
            </a:r>
            <a:r>
              <a:rPr lang="sr-Latn-RS" sz="2200" dirty="0"/>
              <a:t>ISPLATU PODSTICAJA</a:t>
            </a:r>
            <a:br>
              <a:rPr lang="sr-Latn-RS" sz="2200" dirty="0"/>
            </a:br>
            <a:r>
              <a:rPr lang="sr-Latn-RS" sz="2200"/>
              <a:t>SEKTOR GROŽĐA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69" y="914401"/>
            <a:ext cx="8141225" cy="3852006"/>
          </a:xfrm>
        </p:spPr>
        <p:txBody>
          <a:bodyPr/>
          <a:lstStyle/>
          <a:p>
            <a:pPr marL="0" indent="0">
              <a:buNone/>
            </a:pPr>
            <a:r>
              <a:rPr lang="pl-PL" sz="1400" dirty="0">
                <a:solidFill>
                  <a:prstClr val="black"/>
                </a:solidFill>
              </a:rPr>
              <a:t> </a:t>
            </a:r>
          </a:p>
          <a:p>
            <a:pPr marL="0" indent="0" algn="ctr">
              <a:buNone/>
            </a:pPr>
            <a:r>
              <a:rPr lang="sr-Latn-RS" sz="1400">
                <a:solidFill>
                  <a:schemeClr val="accent6"/>
                </a:solidFill>
              </a:rPr>
              <a:t> </a:t>
            </a:r>
            <a:r>
              <a:rPr lang="sr-Latn-RS" sz="1400">
                <a:solidFill>
                  <a:srgbClr val="E92841"/>
                </a:solidFill>
              </a:rPr>
              <a:t> </a:t>
            </a:r>
            <a:r>
              <a:rPr lang="sr-Latn-RS" sz="1400" dirty="0">
                <a:solidFill>
                  <a:schemeClr val="accent6"/>
                </a:solidFill>
              </a:rPr>
              <a:t>KRITERIJUMI ZA KONKURISANJE </a:t>
            </a:r>
          </a:p>
          <a:p>
            <a:pPr marL="0" indent="0" algn="ctr">
              <a:buNone/>
            </a:pPr>
            <a:endParaRPr lang="sr-Latn-RS" sz="1400" dirty="0">
              <a:solidFill>
                <a:schemeClr val="accent6"/>
              </a:solidFill>
            </a:endParaRPr>
          </a:p>
          <a:p>
            <a:pPr>
              <a:buFont typeface="Wingdings" panose="05000000000000000000" pitchFamily="2" charset="2"/>
              <a:buChar char="Ø"/>
            </a:pPr>
            <a:r>
              <a:rPr lang="sr-Latn-RS" sz="1400" dirty="0"/>
              <a:t>U </a:t>
            </a:r>
            <a:r>
              <a:rPr lang="sr-Latn-RS" sz="1400"/>
              <a:t>Registru PG upisano </a:t>
            </a:r>
            <a:r>
              <a:rPr lang="sr-Latn-RS" sz="1400" dirty="0"/>
              <a:t>grožđe u skladu sa </a:t>
            </a:r>
            <a:r>
              <a:rPr lang="sr-Latn-RS" sz="1400" dirty="0" err="1"/>
              <a:t>šifrarnikom</a:t>
            </a:r>
            <a:r>
              <a:rPr lang="sr-Latn-RS" sz="1400" dirty="0"/>
              <a:t> biljne proizvodnje </a:t>
            </a:r>
          </a:p>
          <a:p>
            <a:pPr lvl="0">
              <a:buClr>
                <a:srgbClr val="4F2D7F"/>
              </a:buClr>
              <a:buFont typeface="Wingdings" panose="05000000000000000000" pitchFamily="2" charset="2"/>
              <a:buChar char="Ø"/>
            </a:pPr>
            <a:r>
              <a:rPr lang="pl-PL" sz="1400" dirty="0">
                <a:solidFill>
                  <a:prstClr val="black"/>
                </a:solidFill>
              </a:rPr>
              <a:t>Proizvođač grožđa upisan je u vinogradarski registar u skladu sa zakonom kojim se uređuje vino</a:t>
            </a:r>
          </a:p>
          <a:p>
            <a:pPr lvl="0">
              <a:buClr>
                <a:srgbClr val="4F2D7F"/>
              </a:buClr>
              <a:buFont typeface="Wingdings" panose="05000000000000000000" pitchFamily="2" charset="2"/>
              <a:buChar char="Ø"/>
            </a:pPr>
            <a:r>
              <a:rPr lang="pl-PL" sz="1400" dirty="0">
                <a:solidFill>
                  <a:prstClr val="black"/>
                </a:solidFill>
              </a:rPr>
              <a:t>Predmet investicije je vezan za proizvodnju tog grožđa </a:t>
            </a:r>
          </a:p>
          <a:p>
            <a:pPr marL="0" lvl="0" indent="0" algn="ctr">
              <a:buClr>
                <a:srgbClr val="4F2D7F"/>
              </a:buClr>
              <a:buNone/>
            </a:pPr>
            <a:endParaRPr lang="sr-Latn-RS" sz="1400" dirty="0">
              <a:solidFill>
                <a:srgbClr val="E92841"/>
              </a:solidFill>
            </a:endParaRPr>
          </a:p>
          <a:p>
            <a:pPr marL="0" lvl="0" indent="0" algn="ctr">
              <a:buClr>
                <a:srgbClr val="4F2D7F"/>
              </a:buClr>
              <a:buNone/>
            </a:pPr>
            <a:r>
              <a:rPr lang="sr-Latn-RS" sz="1400" dirty="0">
                <a:solidFill>
                  <a:srgbClr val="E92841"/>
                </a:solidFill>
              </a:rPr>
              <a:t>KRITERIJUMI ZA ISPLATU </a:t>
            </a:r>
          </a:p>
          <a:p>
            <a:pPr marL="0" lvl="0" indent="0">
              <a:buClr>
                <a:srgbClr val="4F2D7F"/>
              </a:buClr>
              <a:buNone/>
            </a:pPr>
            <a:endParaRPr lang="pl-PL" sz="1400" dirty="0">
              <a:solidFill>
                <a:prstClr val="black"/>
              </a:solidFill>
            </a:endParaRPr>
          </a:p>
          <a:p>
            <a:pPr lvl="0">
              <a:buClr>
                <a:srgbClr val="4F2D7F"/>
              </a:buClr>
              <a:buFont typeface="Wingdings" panose="05000000000000000000" pitchFamily="2" charset="2"/>
              <a:buChar char="Ø"/>
            </a:pPr>
            <a:r>
              <a:rPr lang="pl-PL" sz="1400" dirty="0">
                <a:solidFill>
                  <a:prstClr val="black"/>
                </a:solidFill>
              </a:rPr>
              <a:t>U Registar PG upisano </a:t>
            </a:r>
            <a:r>
              <a:rPr lang="pl-PL" sz="1400" b="1" dirty="0">
                <a:solidFill>
                  <a:prstClr val="black"/>
                </a:solidFill>
              </a:rPr>
              <a:t>od 2 ha do 100 ha grožđa </a:t>
            </a:r>
            <a:endParaRPr lang="pl-PL" sz="1400" dirty="0">
              <a:solidFill>
                <a:prstClr val="black"/>
              </a:solidFill>
            </a:endParaRPr>
          </a:p>
          <a:p>
            <a:pPr lvl="0">
              <a:buClr>
                <a:srgbClr val="4F2D7F"/>
              </a:buClr>
              <a:buFont typeface="Wingdings" panose="05000000000000000000" pitchFamily="2" charset="2"/>
              <a:buChar char="Ø"/>
            </a:pPr>
            <a:r>
              <a:rPr lang="pl-PL" sz="1400" dirty="0">
                <a:solidFill>
                  <a:prstClr val="black"/>
                </a:solidFill>
              </a:rPr>
              <a:t>Proizvođač grožđa upisan je u vinogradarski registar u skladu sa zakonom kojim se uređuje vino</a:t>
            </a:r>
          </a:p>
          <a:p>
            <a:pPr lvl="0">
              <a:buClr>
                <a:srgbClr val="4F2D7F"/>
              </a:buClr>
              <a:buFont typeface="Wingdings" panose="05000000000000000000" pitchFamily="2" charset="2"/>
              <a:buChar char="Ø"/>
            </a:pPr>
            <a:r>
              <a:rPr lang="sr-Latn-RS" sz="1400" dirty="0"/>
              <a:t>Ako je predmet investicije vezan za proizvodnju tog grožđa</a:t>
            </a:r>
          </a:p>
          <a:p>
            <a:pPr marL="0" lvl="0" indent="0" algn="ctr">
              <a:buClr>
                <a:srgbClr val="4F2D7F"/>
              </a:buClr>
              <a:buNone/>
            </a:pPr>
            <a:r>
              <a:rPr lang="pl-PL" sz="1400">
                <a:solidFill>
                  <a:prstClr val="black"/>
                </a:solidFill>
              </a:rPr>
              <a:t>   </a:t>
            </a:r>
            <a:endParaRPr lang="sr-Latn-RS" sz="1400" dirty="0">
              <a:solidFill>
                <a:srgbClr val="E92841"/>
              </a:solidFill>
            </a:endParaRPr>
          </a:p>
          <a:p>
            <a:pPr marL="0" lvl="0" indent="0" algn="ctr">
              <a:buClr>
                <a:srgbClr val="4F2D7F"/>
              </a:buClr>
              <a:buNone/>
            </a:pPr>
            <a:r>
              <a:rPr lang="pl-PL" sz="1400">
                <a:solidFill>
                  <a:prstClr val="black"/>
                </a:solidFill>
              </a:rPr>
              <a:t>    </a:t>
            </a:r>
            <a:endParaRPr lang="pl-PL" sz="1400" dirty="0"/>
          </a:p>
          <a:p>
            <a:pPr marL="0" indent="0" algn="ctr">
              <a:buNone/>
            </a:pP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7072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545A-76CD-41BD-9A40-F7E9361FF754}"/>
              </a:ext>
            </a:extLst>
          </p:cNvPr>
          <p:cNvSpPr>
            <a:spLocks noGrp="1"/>
          </p:cNvSpPr>
          <p:nvPr>
            <p:ph type="title"/>
          </p:nvPr>
        </p:nvSpPr>
        <p:spPr/>
        <p:txBody>
          <a:bodyPr/>
          <a:lstStyle/>
          <a:p>
            <a:r>
              <a:rPr lang="sr-Latn-RS" dirty="0"/>
              <a:t>Ciljevi programa </a:t>
            </a:r>
            <a:r>
              <a:rPr lang="sr-Latn-RS"/>
              <a:t>IPARD II </a:t>
            </a:r>
            <a:endParaRPr lang="sr-Latn-RS" dirty="0"/>
          </a:p>
        </p:txBody>
      </p:sp>
      <p:sp>
        <p:nvSpPr>
          <p:cNvPr id="3" name="Text Placeholder 2">
            <a:extLst>
              <a:ext uri="{FF2B5EF4-FFF2-40B4-BE49-F238E27FC236}">
                <a16:creationId xmlns:a16="http://schemas.microsoft.com/office/drawing/2014/main" id="{B8E35289-FEC1-4A4D-91CD-90B84A620985}"/>
              </a:ext>
            </a:extLst>
          </p:cNvPr>
          <p:cNvSpPr>
            <a:spLocks noGrp="1"/>
          </p:cNvSpPr>
          <p:nvPr>
            <p:ph type="body" sz="quarter" idx="10"/>
          </p:nvPr>
        </p:nvSpPr>
        <p:spPr>
          <a:xfrm>
            <a:off x="490906" y="1075734"/>
            <a:ext cx="8203693" cy="3492501"/>
          </a:xfrm>
        </p:spPr>
        <p:txBody>
          <a:bodyPr/>
          <a:lstStyle/>
          <a:p>
            <a:r>
              <a:rPr lang="sr-Latn-RS" sz="2000" dirty="0"/>
              <a:t>Usklađivanje primarne poljoprivredne proizvodnje sa EU standardima i praksama </a:t>
            </a:r>
          </a:p>
          <a:p>
            <a:r>
              <a:rPr lang="sr-Latn-RS" sz="2000" dirty="0"/>
              <a:t>Razvoj fizičkog kapitala sa ciljem održivog ekonomskog, socijalnog i teritorijalnog razvoja</a:t>
            </a:r>
          </a:p>
          <a:p>
            <a:r>
              <a:rPr lang="sr-Latn-RS" sz="2000" dirty="0"/>
              <a:t>Efikasnija upotreba resursa kao odgovor na izazove klimatskih promena </a:t>
            </a:r>
          </a:p>
          <a:p>
            <a:r>
              <a:rPr lang="sr-Latn-RS" sz="2000" dirty="0"/>
              <a:t>Povećanje produktivnosti, kvaliteta proizvoda i smanjenje troškova proizvodnje </a:t>
            </a:r>
          </a:p>
          <a:p>
            <a:r>
              <a:rPr lang="sr-Latn-RS" sz="2000" dirty="0"/>
              <a:t>Unapređenje konkurentnosti i prilagođavanje zahtevima domaćeg i inostranog tržišta </a:t>
            </a:r>
          </a:p>
          <a:p>
            <a:endParaRPr lang="sr-Latn-RS" sz="2000" dirty="0"/>
          </a:p>
          <a:p>
            <a:endParaRPr lang="sr-Latn-RS" sz="2000" dirty="0"/>
          </a:p>
        </p:txBody>
      </p:sp>
      <p:sp>
        <p:nvSpPr>
          <p:cNvPr id="4" name="Slide Number Placeholder 3">
            <a:extLst>
              <a:ext uri="{FF2B5EF4-FFF2-40B4-BE49-F238E27FC236}">
                <a16:creationId xmlns:a16="http://schemas.microsoft.com/office/drawing/2014/main" id="{C3264024-296B-4D8F-BB59-1AA1B2BF90A8}"/>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1910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5E3A-9B25-4344-9D51-D35E453E7F37}"/>
              </a:ext>
            </a:extLst>
          </p:cNvPr>
          <p:cNvSpPr>
            <a:spLocks noGrp="1"/>
          </p:cNvSpPr>
          <p:nvPr>
            <p:ph type="title"/>
          </p:nvPr>
        </p:nvSpPr>
        <p:spPr>
          <a:xfrm>
            <a:off x="469370" y="233917"/>
            <a:ext cx="8206318" cy="980041"/>
          </a:xfrm>
        </p:spPr>
        <p:txBody>
          <a:bodyPr>
            <a:normAutofit/>
          </a:bodyPr>
          <a:lstStyle/>
          <a:p>
            <a:pPr algn="ctr"/>
            <a:r>
              <a:rPr lang="sr-Latn-RS" sz="2200" dirty="0"/>
              <a:t>KRITERIJUMI </a:t>
            </a:r>
            <a:r>
              <a:rPr lang="sr-Latn-RS" sz="2200"/>
              <a:t>ZA KONKURISANJE I </a:t>
            </a:r>
            <a:r>
              <a:rPr lang="sr-Latn-RS" sz="2200" dirty="0"/>
              <a:t>ISPLATU PODSTICAJA</a:t>
            </a:r>
            <a:br>
              <a:rPr lang="sr-Latn-RS" sz="2200" dirty="0"/>
            </a:br>
            <a:r>
              <a:rPr lang="sr-Latn-RS" sz="2200" dirty="0"/>
              <a:t>SEKTOR GROŽĐA </a:t>
            </a:r>
            <a:r>
              <a:rPr lang="sr-Latn-RS" sz="2200"/>
              <a:t>SADNI MATERIJAL </a:t>
            </a:r>
            <a:endParaRPr lang="sr-Latn-RS" dirty="0"/>
          </a:p>
        </p:txBody>
      </p:sp>
      <p:sp>
        <p:nvSpPr>
          <p:cNvPr id="3" name="Text Placeholder 2">
            <a:extLst>
              <a:ext uri="{FF2B5EF4-FFF2-40B4-BE49-F238E27FC236}">
                <a16:creationId xmlns:a16="http://schemas.microsoft.com/office/drawing/2014/main" id="{1FF18A07-C363-4AEF-958B-23AD7606BBA7}"/>
              </a:ext>
            </a:extLst>
          </p:cNvPr>
          <p:cNvSpPr>
            <a:spLocks noGrp="1"/>
          </p:cNvSpPr>
          <p:nvPr>
            <p:ph type="body" sz="quarter" idx="10"/>
          </p:nvPr>
        </p:nvSpPr>
        <p:spPr>
          <a:xfrm>
            <a:off x="652969" y="914401"/>
            <a:ext cx="8141225" cy="3852006"/>
          </a:xfrm>
        </p:spPr>
        <p:txBody>
          <a:bodyPr/>
          <a:lstStyle/>
          <a:p>
            <a:pPr marL="0" indent="0">
              <a:buNone/>
            </a:pPr>
            <a:r>
              <a:rPr lang="pl-PL" sz="1400" dirty="0">
                <a:solidFill>
                  <a:prstClr val="black"/>
                </a:solidFill>
              </a:rPr>
              <a:t> </a:t>
            </a:r>
          </a:p>
          <a:p>
            <a:pPr marL="0" indent="0" algn="ctr">
              <a:buNone/>
            </a:pPr>
            <a:r>
              <a:rPr lang="sr-Latn-RS" sz="1400">
                <a:solidFill>
                  <a:schemeClr val="accent6"/>
                </a:solidFill>
              </a:rPr>
              <a:t> </a:t>
            </a:r>
            <a:r>
              <a:rPr lang="sr-Latn-RS" sz="1400">
                <a:solidFill>
                  <a:srgbClr val="E92841"/>
                </a:solidFill>
              </a:rPr>
              <a:t> </a:t>
            </a:r>
            <a:r>
              <a:rPr lang="sr-Latn-RS" sz="1400" dirty="0">
                <a:solidFill>
                  <a:schemeClr val="accent6"/>
                </a:solidFill>
              </a:rPr>
              <a:t>KRITERIJUMI ZA KONKURISANJE </a:t>
            </a:r>
          </a:p>
          <a:p>
            <a:pPr>
              <a:buFont typeface="Wingdings" panose="05000000000000000000" pitchFamily="2" charset="2"/>
              <a:buChar char="Ø"/>
            </a:pPr>
            <a:r>
              <a:rPr lang="sr-Latn-RS" sz="1400" dirty="0"/>
              <a:t>U Registru PG ima upisan sadni materijal grožđa u skladu sa </a:t>
            </a:r>
            <a:r>
              <a:rPr lang="sr-Latn-RS" sz="1400" dirty="0" err="1"/>
              <a:t>šifrarnikom</a:t>
            </a:r>
            <a:r>
              <a:rPr lang="sr-Latn-RS" sz="1400" dirty="0"/>
              <a:t> biljne proizvodnje </a:t>
            </a:r>
          </a:p>
          <a:p>
            <a:pPr>
              <a:buFont typeface="Wingdings" panose="05000000000000000000" pitchFamily="2" charset="2"/>
              <a:buChar char="Ø"/>
            </a:pPr>
            <a:r>
              <a:rPr lang="sr-Latn-RS" sz="1400" dirty="0"/>
              <a:t> Ako je predmet investicije vezan za proizvodnju te vrste sadnog materijala grožđa </a:t>
            </a:r>
          </a:p>
          <a:p>
            <a:pPr>
              <a:buFont typeface="Wingdings" panose="05000000000000000000" pitchFamily="2" charset="2"/>
              <a:buChar char="Ø"/>
            </a:pPr>
            <a:r>
              <a:rPr lang="sr-Latn-RS" sz="1400" dirty="0"/>
              <a:t>Obavlja delatnost proizvodnje sadnog materijala grožđa u skladu sa posebnim propisom kojim se uređuje registar proizvođača sadnog materijala, vinove loze i hmelja </a:t>
            </a:r>
          </a:p>
          <a:p>
            <a:pPr marL="0" indent="0" algn="ctr">
              <a:buNone/>
            </a:pPr>
            <a:r>
              <a:rPr lang="pl-PL" sz="1400"/>
              <a:t>    </a:t>
            </a:r>
            <a:endParaRPr lang="pl-PL" sz="1400" dirty="0"/>
          </a:p>
          <a:p>
            <a:pPr marL="0" indent="0" algn="ctr">
              <a:buNone/>
            </a:pPr>
            <a:r>
              <a:rPr lang="sr-Latn-RS" sz="1400" dirty="0">
                <a:solidFill>
                  <a:srgbClr val="E92841"/>
                </a:solidFill>
              </a:rPr>
              <a:t>KRITERIJUMI ZA ISPLATU </a:t>
            </a:r>
            <a:endParaRPr lang="pl-PL" sz="1400" dirty="0"/>
          </a:p>
          <a:p>
            <a:pPr lvl="0">
              <a:buClr>
                <a:srgbClr val="4F2D7F"/>
              </a:buClr>
              <a:buFont typeface="Wingdings" panose="05000000000000000000" pitchFamily="2" charset="2"/>
              <a:buChar char="Ø"/>
            </a:pPr>
            <a:r>
              <a:rPr lang="pl-PL" sz="1400" dirty="0">
                <a:solidFill>
                  <a:prstClr val="black"/>
                </a:solidFill>
              </a:rPr>
              <a:t>U Registar PG upisan – od 0.5 ha do 50 ha sadnog materijala grožđa u skladu sa posebnim propisom kojim se uređuje registar poljoprivrednih gazdinstava </a:t>
            </a:r>
          </a:p>
          <a:p>
            <a:pPr lvl="0">
              <a:buClr>
                <a:srgbClr val="4F2D7F"/>
              </a:buClr>
              <a:buFont typeface="Wingdings" panose="05000000000000000000" pitchFamily="2" charset="2"/>
              <a:buChar char="Ø"/>
            </a:pPr>
            <a:r>
              <a:rPr lang="pl-PL" sz="1400" dirty="0">
                <a:solidFill>
                  <a:prstClr val="black"/>
                </a:solidFill>
              </a:rPr>
              <a:t>Obavlja delatnost proizvodnje sadnog materijala rožđau skladu sa posebnim propisom kojim se uređuje registar proizođača sadnog materijala voćaka, vinove loze i hmelja </a:t>
            </a:r>
          </a:p>
          <a:p>
            <a:pPr lvl="0">
              <a:buClr>
                <a:srgbClr val="4F2D7F"/>
              </a:buClr>
              <a:buFont typeface="Wingdings" panose="05000000000000000000" pitchFamily="2" charset="2"/>
              <a:buChar char="Ø"/>
            </a:pPr>
            <a:r>
              <a:rPr lang="pl-PL" sz="1400" dirty="0">
                <a:solidFill>
                  <a:prstClr val="black"/>
                </a:solidFill>
              </a:rPr>
              <a:t>Investicija je vezana za proizvodnju te vrste sadnog materijala grožđa</a:t>
            </a:r>
          </a:p>
          <a:p>
            <a:pPr marL="0" lvl="0" indent="0" algn="ctr">
              <a:buClr>
                <a:srgbClr val="4F2D7F"/>
              </a:buClr>
              <a:buNone/>
            </a:pPr>
            <a:endParaRPr lang="sr-Latn-RS" sz="1400" dirty="0">
              <a:solidFill>
                <a:srgbClr val="E92841"/>
              </a:solidFill>
            </a:endParaRPr>
          </a:p>
          <a:p>
            <a:pPr marL="0" lvl="0" indent="0" algn="ctr">
              <a:buClr>
                <a:srgbClr val="4F2D7F"/>
              </a:buClr>
              <a:buNone/>
            </a:pPr>
            <a:r>
              <a:rPr lang="pl-PL" sz="1400">
                <a:solidFill>
                  <a:prstClr val="black"/>
                </a:solidFill>
              </a:rPr>
              <a:t>    </a:t>
            </a:r>
            <a:endParaRPr lang="pl-PL" sz="1400" dirty="0"/>
          </a:p>
          <a:p>
            <a:pPr marL="0" indent="0" algn="ctr">
              <a:buNone/>
            </a:pPr>
            <a:endParaRPr lang="pl-PL" sz="1400" dirty="0"/>
          </a:p>
          <a:p>
            <a:pPr marL="0" lvl="0" indent="0" algn="ctr">
              <a:buClr>
                <a:srgbClr val="4F2D7F"/>
              </a:buClr>
              <a:buNone/>
            </a:pPr>
            <a:r>
              <a:rPr lang="sr-Latn-RS" sz="1400">
                <a:solidFill>
                  <a:srgbClr val="E92841"/>
                </a:solidFill>
              </a:rPr>
              <a:t>  </a:t>
            </a:r>
            <a:endParaRPr lang="sr-Latn-RS" sz="1400" dirty="0">
              <a:solidFill>
                <a:srgbClr val="E92841"/>
              </a:solidFill>
            </a:endParaRPr>
          </a:p>
          <a:p>
            <a:pPr marL="0" lvl="0" indent="0">
              <a:buClr>
                <a:srgbClr val="4F2D7F"/>
              </a:buClr>
              <a:buNone/>
            </a:pPr>
            <a:r>
              <a:rPr lang="sr-Latn-RS" sz="1400" dirty="0">
                <a:solidFill>
                  <a:srgbClr val="E92841"/>
                </a:solidFill>
              </a:rPr>
              <a:t> </a:t>
            </a:r>
          </a:p>
          <a:p>
            <a:pPr marL="0" lvl="0" indent="0">
              <a:buClr>
                <a:srgbClr val="4F2D7F"/>
              </a:buClr>
              <a:buNone/>
            </a:pPr>
            <a:endParaRPr lang="pl-PL" sz="1400" dirty="0">
              <a:solidFill>
                <a:prstClr val="black"/>
              </a:solidFill>
            </a:endParaRPr>
          </a:p>
          <a:p>
            <a:pPr marL="0" lvl="0" indent="0">
              <a:buClr>
                <a:srgbClr val="4F2D7F"/>
              </a:buClr>
              <a:buNone/>
            </a:pPr>
            <a:endParaRPr lang="sr-Latn-RS" sz="1400" dirty="0">
              <a:solidFill>
                <a:srgbClr val="E92841"/>
              </a:solidFill>
            </a:endParaRPr>
          </a:p>
          <a:p>
            <a:pPr marL="0" indent="0">
              <a:buClr>
                <a:srgbClr val="4F2D7F"/>
              </a:buClr>
              <a:buNone/>
            </a:pPr>
            <a:endParaRPr lang="sr-Latn-RS" sz="1400" dirty="0">
              <a:solidFill>
                <a:srgbClr val="E92841"/>
              </a:solidFill>
            </a:endParaRPr>
          </a:p>
          <a:p>
            <a:pPr marL="0" lvl="0" indent="0">
              <a:buClr>
                <a:srgbClr val="4F2D7F"/>
              </a:buClr>
              <a:buNone/>
            </a:pPr>
            <a:endParaRPr lang="pl-PL" sz="1400" dirty="0">
              <a:solidFill>
                <a:prstClr val="black"/>
              </a:solidFill>
            </a:endParaRPr>
          </a:p>
          <a:p>
            <a:endParaRPr lang="sr-Latn-RS" sz="1400" dirty="0"/>
          </a:p>
          <a:p>
            <a:endParaRPr lang="sr-Latn-RS" sz="1400" dirty="0"/>
          </a:p>
        </p:txBody>
      </p:sp>
      <p:sp>
        <p:nvSpPr>
          <p:cNvPr id="4" name="Slide Number Placeholder 3">
            <a:extLst>
              <a:ext uri="{FF2B5EF4-FFF2-40B4-BE49-F238E27FC236}">
                <a16:creationId xmlns:a16="http://schemas.microsoft.com/office/drawing/2014/main" id="{D8092E3E-5BC6-49A6-B6B5-0B17846F7E03}"/>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30</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01385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A669-21F3-47A0-AF35-FEE625E388E9}"/>
              </a:ext>
            </a:extLst>
          </p:cNvPr>
          <p:cNvSpPr>
            <a:spLocks noGrp="1"/>
          </p:cNvSpPr>
          <p:nvPr>
            <p:ph type="title"/>
          </p:nvPr>
        </p:nvSpPr>
        <p:spPr/>
        <p:txBody>
          <a:bodyPr/>
          <a:lstStyle/>
          <a:p>
            <a:r>
              <a:rPr lang="sr-Latn-RS" dirty="0"/>
              <a:t>Zahtev</a:t>
            </a:r>
          </a:p>
        </p:txBody>
      </p:sp>
      <p:sp>
        <p:nvSpPr>
          <p:cNvPr id="3" name="Text Placeholder 2">
            <a:extLst>
              <a:ext uri="{FF2B5EF4-FFF2-40B4-BE49-F238E27FC236}">
                <a16:creationId xmlns:a16="http://schemas.microsoft.com/office/drawing/2014/main" id="{7E122205-DA60-4C2A-B377-8959B53BB1F9}"/>
              </a:ext>
            </a:extLst>
          </p:cNvPr>
          <p:cNvSpPr>
            <a:spLocks noGrp="1"/>
          </p:cNvSpPr>
          <p:nvPr>
            <p:ph type="body" sz="quarter" idx="10"/>
          </p:nvPr>
        </p:nvSpPr>
        <p:spPr>
          <a:xfrm>
            <a:off x="469369" y="1286540"/>
            <a:ext cx="3988331" cy="3409285"/>
          </a:xfrm>
        </p:spPr>
        <p:txBody>
          <a:bodyPr/>
          <a:lstStyle/>
          <a:p>
            <a:pPr marL="0" indent="0">
              <a:buNone/>
            </a:pPr>
            <a:r>
              <a:rPr lang="sr-Latn-RS" sz="1450" dirty="0"/>
              <a:t>Zahtev za odobravanje projekta podnosi se na osnovu raspisanog Javnog poziva, koji raspisuje Ministarstvo nadležno za poslove poljoprivrede i Uprava za agrarna plaćanja </a:t>
            </a:r>
          </a:p>
          <a:p>
            <a:pPr marL="0" indent="0">
              <a:buNone/>
            </a:pPr>
            <a:r>
              <a:rPr lang="sr-Latn-RS" sz="1450" b="1" dirty="0"/>
              <a:t>Javni poziv objavljuje se na internet strani ministarstva i uprave i naročito sadrži: </a:t>
            </a:r>
          </a:p>
          <a:p>
            <a:r>
              <a:rPr lang="sr-Latn-RS" sz="1450" dirty="0"/>
              <a:t>Rok za podnošenje zahteva za odobrenje projekta </a:t>
            </a:r>
          </a:p>
          <a:p>
            <a:r>
              <a:rPr lang="sr-Latn-RS" sz="1450" dirty="0"/>
              <a:t>Iznos raspoloživih sredstava za raspisani poziv</a:t>
            </a:r>
          </a:p>
          <a:p>
            <a:r>
              <a:rPr lang="sr-Latn-RS" sz="1450" dirty="0"/>
              <a:t>Obrazac zahteva </a:t>
            </a:r>
          </a:p>
          <a:p>
            <a:r>
              <a:rPr lang="sr-Latn-RS" sz="1450" dirty="0"/>
              <a:t>Obaveznu dokumentaciju </a:t>
            </a:r>
          </a:p>
          <a:p>
            <a:r>
              <a:rPr lang="sr-Latn-RS" sz="1400" dirty="0"/>
              <a:t>Druge podatke vezane za konkretan poziv</a:t>
            </a:r>
          </a:p>
        </p:txBody>
      </p:sp>
      <p:sp>
        <p:nvSpPr>
          <p:cNvPr id="5" name="Text Placeholder 4">
            <a:extLst>
              <a:ext uri="{FF2B5EF4-FFF2-40B4-BE49-F238E27FC236}">
                <a16:creationId xmlns:a16="http://schemas.microsoft.com/office/drawing/2014/main" id="{C4C80B35-9F1F-48AC-B889-116C5670F8C3}"/>
              </a:ext>
            </a:extLst>
          </p:cNvPr>
          <p:cNvSpPr>
            <a:spLocks noGrp="1"/>
          </p:cNvSpPr>
          <p:nvPr>
            <p:ph type="body" sz="quarter" idx="11"/>
          </p:nvPr>
        </p:nvSpPr>
        <p:spPr>
          <a:xfrm>
            <a:off x="4679950" y="1286540"/>
            <a:ext cx="3996000" cy="3409285"/>
          </a:xfrm>
        </p:spPr>
        <p:txBody>
          <a:bodyPr/>
          <a:lstStyle/>
          <a:p>
            <a:pPr marL="0" indent="0">
              <a:buNone/>
            </a:pPr>
            <a:r>
              <a:rPr lang="sr-Latn-RS" sz="1456" b="1" dirty="0"/>
              <a:t>Podnosilac zahteva može da podese samo jedan zahtev za odobrenje projekta po istom javnom pozivu </a:t>
            </a:r>
          </a:p>
          <a:p>
            <a:pPr marL="0" indent="0">
              <a:buNone/>
            </a:pPr>
            <a:r>
              <a:rPr lang="sr-Latn-RS" sz="1456" b="1" dirty="0"/>
              <a:t>Zahtev može da sadrži jednu ili više investicija sa Liste prihvatljivih investicija i troškova </a:t>
            </a:r>
          </a:p>
          <a:p>
            <a:pPr marL="0" indent="0">
              <a:buNone/>
            </a:pPr>
            <a:r>
              <a:rPr lang="sr-Latn-RS" sz="1456" b="1" dirty="0"/>
              <a:t>Novi Zahtev može da se podnese po okončanju postupka za ostvarivanje prava na podsticaj po prethodno odobrenom projektu odnosno ako po prethodno odobrenom projektu nije podnet Zahtev za isplatu u propisanom roku </a:t>
            </a:r>
          </a:p>
          <a:p>
            <a:pPr marL="0" indent="0">
              <a:buNone/>
            </a:pPr>
            <a:r>
              <a:rPr lang="pl-PL" sz="1456" dirty="0">
                <a:solidFill>
                  <a:schemeClr val="accent6"/>
                </a:solidFill>
              </a:rPr>
              <a:t>Sva dokumenta po objavljenom javnom pozivu nalaze se na sajtu Ministarstva i Uprave </a:t>
            </a:r>
          </a:p>
        </p:txBody>
      </p:sp>
      <p:sp>
        <p:nvSpPr>
          <p:cNvPr id="4" name="Slide Number Placeholder 3">
            <a:extLst>
              <a:ext uri="{FF2B5EF4-FFF2-40B4-BE49-F238E27FC236}">
                <a16:creationId xmlns:a16="http://schemas.microsoft.com/office/drawing/2014/main" id="{35A8FF16-1EAC-41CB-9090-F227584381AA}"/>
              </a:ext>
            </a:extLst>
          </p:cNvPr>
          <p:cNvSpPr>
            <a:spLocks noGrp="1"/>
          </p:cNvSpPr>
          <p:nvPr>
            <p:ph type="sldNum" sz="quarter" idx="12"/>
          </p:nvPr>
        </p:nvSpPr>
        <p:spPr/>
        <p:txBody>
          <a:bodyPr/>
          <a:lstStyle/>
          <a:p>
            <a:fld id="{8917037F-13F4-43B6-99FF-D710FE0C4777}" type="slidenum">
              <a:rPr lang="en-GB">
                <a:solidFill>
                  <a:prstClr val="black"/>
                </a:solidFill>
              </a:rPr>
              <a:pPr/>
              <a:t>31</a:t>
            </a:fld>
            <a:endParaRPr lang="en-GB" dirty="0">
              <a:solidFill>
                <a:prstClr val="black"/>
              </a:solidFill>
            </a:endParaRPr>
          </a:p>
        </p:txBody>
      </p:sp>
    </p:spTree>
    <p:extLst>
      <p:ext uri="{BB962C8B-B14F-4D97-AF65-F5344CB8AC3E}">
        <p14:creationId xmlns:p14="http://schemas.microsoft.com/office/powerpoint/2010/main" val="1862472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29B5-53CD-4094-BAC1-5EBBC5D50E46}"/>
              </a:ext>
            </a:extLst>
          </p:cNvPr>
          <p:cNvSpPr>
            <a:spLocks noGrp="1"/>
          </p:cNvSpPr>
          <p:nvPr>
            <p:ph type="title"/>
          </p:nvPr>
        </p:nvSpPr>
        <p:spPr/>
        <p:txBody>
          <a:bodyPr/>
          <a:lstStyle/>
          <a:p>
            <a:r>
              <a:rPr lang="sr-Latn-RS" dirty="0"/>
              <a:t>Poslovni plan (1)</a:t>
            </a:r>
          </a:p>
        </p:txBody>
      </p:sp>
      <p:sp>
        <p:nvSpPr>
          <p:cNvPr id="3" name="Text Placeholder 2">
            <a:extLst>
              <a:ext uri="{FF2B5EF4-FFF2-40B4-BE49-F238E27FC236}">
                <a16:creationId xmlns:a16="http://schemas.microsoft.com/office/drawing/2014/main" id="{BE994F03-4F7E-4750-90D9-06F19E07C8BE}"/>
              </a:ext>
            </a:extLst>
          </p:cNvPr>
          <p:cNvSpPr>
            <a:spLocks noGrp="1"/>
          </p:cNvSpPr>
          <p:nvPr>
            <p:ph type="body" sz="quarter" idx="10"/>
          </p:nvPr>
        </p:nvSpPr>
        <p:spPr>
          <a:xfrm>
            <a:off x="468841" y="1348438"/>
            <a:ext cx="8206318" cy="3228976"/>
          </a:xfrm>
        </p:spPr>
        <p:txBody>
          <a:bodyPr/>
          <a:lstStyle/>
          <a:p>
            <a:r>
              <a:rPr lang="sr-Latn-RS" sz="1600" dirty="0"/>
              <a:t>Pored ispunjenja opštih i posebnih uslova pravo na odobrenje projekta ostvaruje se ako lice koje ima pravo na podsticaj dokaže svoju ekonomsku održivost i održivost projekta na kraju investicionog perioda kroz poslovni plan</a:t>
            </a:r>
          </a:p>
          <a:p>
            <a:r>
              <a:rPr lang="sr-Latn-RS" sz="1600" dirty="0"/>
              <a:t>Za investicije do 50.000 EUR podnosi se jednostavni poslovni plan, a za investicije preko 50.000 EUR složeni poslovni plan</a:t>
            </a:r>
          </a:p>
          <a:p>
            <a:r>
              <a:rPr lang="sr-Latn-RS" sz="1600" dirty="0"/>
              <a:t>Poslovni plan podnosi se u papirnoj i elektronskoj formi </a:t>
            </a:r>
          </a:p>
          <a:p>
            <a:r>
              <a:rPr lang="sr-Latn-RS" sz="1600" dirty="0"/>
              <a:t>Opšti format poslovnog plana sastoji se od tekstualnog dela i tabela (prilozi 4 i 5 pravilnika)</a:t>
            </a:r>
          </a:p>
          <a:p>
            <a:r>
              <a:rPr lang="sr-Latn-RS" sz="1600" dirty="0"/>
              <a:t>Ako je projekat povezan sa aktuelnim poslovanjem ili ne donosi prihod plan se radi u skladu sa poslovanjem celog gazdinstva, a ako je moguće odvojiti ga lokacijski ili nekim drugim relevantnim kriterijumom od ostalog poslovanja moguće je zasnivati projekciju samo na toj poslovnoj aktivnosti </a:t>
            </a:r>
          </a:p>
        </p:txBody>
      </p:sp>
      <p:sp>
        <p:nvSpPr>
          <p:cNvPr id="4" name="Slide Number Placeholder 3">
            <a:extLst>
              <a:ext uri="{FF2B5EF4-FFF2-40B4-BE49-F238E27FC236}">
                <a16:creationId xmlns:a16="http://schemas.microsoft.com/office/drawing/2014/main" id="{E54B0A87-42E3-4F30-B4F0-1C61792A41B7}"/>
              </a:ext>
            </a:extLst>
          </p:cNvPr>
          <p:cNvSpPr>
            <a:spLocks noGrp="1"/>
          </p:cNvSpPr>
          <p:nvPr>
            <p:ph type="sldNum" sz="quarter" idx="11"/>
          </p:nvPr>
        </p:nvSpPr>
        <p:spPr/>
        <p:txBody>
          <a:bodyPr/>
          <a:lstStyle/>
          <a:p>
            <a:fld id="{8917037F-13F4-43B6-99FF-D710FE0C4777}" type="slidenum">
              <a:rPr lang="en-GB">
                <a:solidFill>
                  <a:prstClr val="black"/>
                </a:solidFill>
              </a:rPr>
              <a:pPr/>
              <a:t>32</a:t>
            </a:fld>
            <a:endParaRPr lang="en-GB" dirty="0">
              <a:solidFill>
                <a:prstClr val="black"/>
              </a:solidFill>
            </a:endParaRPr>
          </a:p>
        </p:txBody>
      </p:sp>
    </p:spTree>
    <p:extLst>
      <p:ext uri="{BB962C8B-B14F-4D97-AF65-F5344CB8AC3E}">
        <p14:creationId xmlns:p14="http://schemas.microsoft.com/office/powerpoint/2010/main" val="3608301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29B5-53CD-4094-BAC1-5EBBC5D50E46}"/>
              </a:ext>
            </a:extLst>
          </p:cNvPr>
          <p:cNvSpPr>
            <a:spLocks noGrp="1"/>
          </p:cNvSpPr>
          <p:nvPr>
            <p:ph type="title"/>
          </p:nvPr>
        </p:nvSpPr>
        <p:spPr/>
        <p:txBody>
          <a:bodyPr/>
          <a:lstStyle/>
          <a:p>
            <a:r>
              <a:rPr lang="sr-Latn-RS" dirty="0"/>
              <a:t>Poslovni plan (2)</a:t>
            </a:r>
          </a:p>
        </p:txBody>
      </p:sp>
      <p:sp>
        <p:nvSpPr>
          <p:cNvPr id="3" name="Text Placeholder 2">
            <a:extLst>
              <a:ext uri="{FF2B5EF4-FFF2-40B4-BE49-F238E27FC236}">
                <a16:creationId xmlns:a16="http://schemas.microsoft.com/office/drawing/2014/main" id="{BE994F03-4F7E-4750-90D9-06F19E07C8BE}"/>
              </a:ext>
            </a:extLst>
          </p:cNvPr>
          <p:cNvSpPr>
            <a:spLocks noGrp="1"/>
          </p:cNvSpPr>
          <p:nvPr>
            <p:ph type="body" sz="quarter" idx="10"/>
          </p:nvPr>
        </p:nvSpPr>
        <p:spPr>
          <a:xfrm>
            <a:off x="469370" y="1203325"/>
            <a:ext cx="8206318" cy="3492500"/>
          </a:xfrm>
        </p:spPr>
        <p:txBody>
          <a:bodyPr/>
          <a:lstStyle/>
          <a:p>
            <a:r>
              <a:rPr lang="sr-Latn-RS" sz="1400" dirty="0"/>
              <a:t>Ekonomski vek trajanja projekta je period u kome projekat daje prihvatljive prihode i rashode </a:t>
            </a:r>
          </a:p>
          <a:p>
            <a:r>
              <a:rPr lang="sr-Latn-RS" sz="1400" dirty="0"/>
              <a:t>Ekonomski vek trajanja projekta ne može biti kraći od 5 godina od datuma završetka projekta s tim što se godina početka ulaganja uključuje u ekonomski vek</a:t>
            </a:r>
          </a:p>
          <a:p>
            <a:r>
              <a:rPr lang="sr-Latn-RS" sz="1400" dirty="0"/>
              <a:t>Broj godina u tabelama jednak je ekonomskom veku trajanja projekta </a:t>
            </a:r>
          </a:p>
          <a:p>
            <a:r>
              <a:rPr lang="sr-Latn-RS" sz="1400" dirty="0"/>
              <a:t>Sve tabele moraju da sadrže isti broj godina </a:t>
            </a:r>
          </a:p>
          <a:p>
            <a:r>
              <a:rPr lang="sr-Latn-RS" sz="1400" dirty="0"/>
              <a:t>Povraćaj investicije i otplata kredita (za finansiranje investicije) moraju da budu realizovani u toku ekonomskog trajanja projekta </a:t>
            </a:r>
          </a:p>
          <a:p>
            <a:r>
              <a:rPr lang="sr-Latn-RS" sz="1400" dirty="0"/>
              <a:t>Ukupan iznos projekta mora da bude jednak ukupnom iznosu finansiranja, po godinama i u </a:t>
            </a:r>
            <a:r>
              <a:rPr lang="sr-Latn-RS" sz="1400" dirty="0" err="1"/>
              <a:t>kumulativu</a:t>
            </a:r>
            <a:r>
              <a:rPr lang="sr-Latn-RS" sz="1400" dirty="0"/>
              <a:t> </a:t>
            </a:r>
          </a:p>
          <a:p>
            <a:r>
              <a:rPr lang="sr-Latn-RS" sz="1400" dirty="0"/>
              <a:t>„Reprezentativna godina“ je godina potpune iskorišćenosti poslovnog kapaciteta projekta, tokom trajanja otplate kredita </a:t>
            </a:r>
          </a:p>
          <a:p>
            <a:r>
              <a:rPr lang="sr-Latn-RS" sz="1400" dirty="0"/>
              <a:t>Povraćaj investicije je ona godina kad </a:t>
            </a:r>
            <a:r>
              <a:rPr lang="sr-Latn-RS" sz="1400" dirty="0" err="1"/>
              <a:t>kumulativ</a:t>
            </a:r>
            <a:r>
              <a:rPr lang="sr-Latn-RS" sz="1400" dirty="0"/>
              <a:t> neto priliva ekonomskog toka iz minusa prelazi u plus </a:t>
            </a:r>
          </a:p>
        </p:txBody>
      </p:sp>
      <p:sp>
        <p:nvSpPr>
          <p:cNvPr id="4" name="Slide Number Placeholder 3">
            <a:extLst>
              <a:ext uri="{FF2B5EF4-FFF2-40B4-BE49-F238E27FC236}">
                <a16:creationId xmlns:a16="http://schemas.microsoft.com/office/drawing/2014/main" id="{E54B0A87-42E3-4F30-B4F0-1C61792A41B7}"/>
              </a:ext>
            </a:extLst>
          </p:cNvPr>
          <p:cNvSpPr>
            <a:spLocks noGrp="1"/>
          </p:cNvSpPr>
          <p:nvPr>
            <p:ph type="sldNum" sz="quarter" idx="11"/>
          </p:nvPr>
        </p:nvSpPr>
        <p:spPr/>
        <p:txBody>
          <a:bodyPr/>
          <a:lstStyle/>
          <a:p>
            <a:fld id="{8917037F-13F4-43B6-99FF-D710FE0C4777}" type="slidenum">
              <a:rPr lang="en-GB">
                <a:solidFill>
                  <a:prstClr val="black"/>
                </a:solidFill>
              </a:rPr>
              <a:pPr/>
              <a:t>33</a:t>
            </a:fld>
            <a:endParaRPr lang="en-GB" dirty="0">
              <a:solidFill>
                <a:prstClr val="black"/>
              </a:solidFill>
            </a:endParaRPr>
          </a:p>
        </p:txBody>
      </p:sp>
    </p:spTree>
    <p:extLst>
      <p:ext uri="{BB962C8B-B14F-4D97-AF65-F5344CB8AC3E}">
        <p14:creationId xmlns:p14="http://schemas.microsoft.com/office/powerpoint/2010/main" val="2146559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B9E8-F0C9-4429-B6B9-6D9A25704917}"/>
              </a:ext>
            </a:extLst>
          </p:cNvPr>
          <p:cNvSpPr>
            <a:spLocks noGrp="1"/>
          </p:cNvSpPr>
          <p:nvPr>
            <p:ph type="title"/>
          </p:nvPr>
        </p:nvSpPr>
        <p:spPr/>
        <p:txBody>
          <a:bodyPr>
            <a:normAutofit fontScale="90000"/>
          </a:bodyPr>
          <a:lstStyle/>
          <a:p>
            <a:r>
              <a:rPr lang="pl-PL" dirty="0"/>
              <a:t>Elementi i pokazatelji za procenu ekonomske održivosti u reprezentativnoj godini </a:t>
            </a:r>
            <a:endParaRPr lang="sr-Latn-RS" dirty="0"/>
          </a:p>
        </p:txBody>
      </p:sp>
      <p:sp>
        <p:nvSpPr>
          <p:cNvPr id="3" name="Text Placeholder 2">
            <a:extLst>
              <a:ext uri="{FF2B5EF4-FFF2-40B4-BE49-F238E27FC236}">
                <a16:creationId xmlns:a16="http://schemas.microsoft.com/office/drawing/2014/main" id="{5339069E-66A1-48EA-8597-79B9CCA3FA76}"/>
              </a:ext>
            </a:extLst>
          </p:cNvPr>
          <p:cNvSpPr>
            <a:spLocks noGrp="1"/>
          </p:cNvSpPr>
          <p:nvPr>
            <p:ph type="body" sz="quarter" idx="10"/>
          </p:nvPr>
        </p:nvSpPr>
        <p:spPr/>
        <p:txBody>
          <a:bodyPr/>
          <a:lstStyle/>
          <a:p>
            <a:pPr marL="0" indent="0">
              <a:buNone/>
            </a:pPr>
            <a:r>
              <a:rPr lang="sr-Latn-RS" sz="2000" dirty="0">
                <a:solidFill>
                  <a:schemeClr val="accent6"/>
                </a:solidFill>
              </a:rPr>
              <a:t>Jednostavni poslovni plan </a:t>
            </a:r>
          </a:p>
          <a:p>
            <a:pPr marL="0" indent="0">
              <a:buNone/>
            </a:pPr>
            <a:r>
              <a:rPr lang="sr-Latn-RS" sz="1800" b="1" dirty="0"/>
              <a:t>Za podnosioca zahteva</a:t>
            </a:r>
          </a:p>
          <a:p>
            <a:pPr>
              <a:buFont typeface="+mj-lt"/>
              <a:buAutoNum type="arabicPeriod"/>
            </a:pPr>
            <a:r>
              <a:rPr lang="sr-Latn-RS" sz="1800" dirty="0"/>
              <a:t>Pozitivan kumulativni novčani tok</a:t>
            </a:r>
          </a:p>
          <a:p>
            <a:pPr>
              <a:buFont typeface="+mj-lt"/>
              <a:buAutoNum type="arabicPeriod"/>
            </a:pPr>
            <a:r>
              <a:rPr lang="sr-Latn-RS" sz="1800" dirty="0"/>
              <a:t>Odnos prihoda i rashoda ne manji od 1 </a:t>
            </a:r>
          </a:p>
          <a:p>
            <a:pPr marL="0" indent="0">
              <a:buNone/>
            </a:pPr>
            <a:r>
              <a:rPr lang="sr-Latn-RS" sz="1800" b="1" dirty="0"/>
              <a:t>Za projekat </a:t>
            </a:r>
          </a:p>
          <a:p>
            <a:pPr>
              <a:buFont typeface="+mj-lt"/>
              <a:buAutoNum type="arabicPeriod"/>
            </a:pPr>
            <a:r>
              <a:rPr lang="sr-Latn-RS" sz="1800" dirty="0"/>
              <a:t>Kumulativni novčani tok mora da bude pozitivan tokom ekonomskog veka trajanja projekta </a:t>
            </a:r>
          </a:p>
        </p:txBody>
      </p:sp>
      <p:sp>
        <p:nvSpPr>
          <p:cNvPr id="4" name="Slide Number Placeholder 3">
            <a:extLst>
              <a:ext uri="{FF2B5EF4-FFF2-40B4-BE49-F238E27FC236}">
                <a16:creationId xmlns:a16="http://schemas.microsoft.com/office/drawing/2014/main" id="{D46267C7-DCFD-4FC4-8F16-556D26D001F4}"/>
              </a:ext>
            </a:extLst>
          </p:cNvPr>
          <p:cNvSpPr>
            <a:spLocks noGrp="1"/>
          </p:cNvSpPr>
          <p:nvPr>
            <p:ph type="sldNum" sz="quarter" idx="11"/>
          </p:nvPr>
        </p:nvSpPr>
        <p:spPr/>
        <p:txBody>
          <a:bodyPr/>
          <a:lstStyle/>
          <a:p>
            <a:fld id="{8917037F-13F4-43B6-99FF-D710FE0C4777}" type="slidenum">
              <a:rPr lang="en-GB">
                <a:solidFill>
                  <a:prstClr val="black"/>
                </a:solidFill>
              </a:rPr>
              <a:pPr/>
              <a:t>34</a:t>
            </a:fld>
            <a:endParaRPr lang="en-GB" dirty="0">
              <a:solidFill>
                <a:prstClr val="black"/>
              </a:solidFill>
            </a:endParaRPr>
          </a:p>
        </p:txBody>
      </p:sp>
    </p:spTree>
    <p:extLst>
      <p:ext uri="{BB962C8B-B14F-4D97-AF65-F5344CB8AC3E}">
        <p14:creationId xmlns:p14="http://schemas.microsoft.com/office/powerpoint/2010/main" val="3667195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B9E8-F0C9-4429-B6B9-6D9A25704917}"/>
              </a:ext>
            </a:extLst>
          </p:cNvPr>
          <p:cNvSpPr>
            <a:spLocks noGrp="1"/>
          </p:cNvSpPr>
          <p:nvPr>
            <p:ph type="title"/>
          </p:nvPr>
        </p:nvSpPr>
        <p:spPr/>
        <p:txBody>
          <a:bodyPr>
            <a:normAutofit fontScale="90000"/>
          </a:bodyPr>
          <a:lstStyle/>
          <a:p>
            <a:r>
              <a:rPr lang="pl-PL" dirty="0"/>
              <a:t>Elementi i pokazatelji za procenu ekonomske održivosti u reprezentativnoj godini </a:t>
            </a:r>
            <a:endParaRPr lang="sr-Latn-RS" dirty="0"/>
          </a:p>
        </p:txBody>
      </p:sp>
      <p:sp>
        <p:nvSpPr>
          <p:cNvPr id="3" name="Text Placeholder 2">
            <a:extLst>
              <a:ext uri="{FF2B5EF4-FFF2-40B4-BE49-F238E27FC236}">
                <a16:creationId xmlns:a16="http://schemas.microsoft.com/office/drawing/2014/main" id="{5339069E-66A1-48EA-8597-79B9CCA3FA76}"/>
              </a:ext>
            </a:extLst>
          </p:cNvPr>
          <p:cNvSpPr>
            <a:spLocks noGrp="1"/>
          </p:cNvSpPr>
          <p:nvPr>
            <p:ph type="body" sz="quarter" idx="10"/>
          </p:nvPr>
        </p:nvSpPr>
        <p:spPr/>
        <p:txBody>
          <a:bodyPr/>
          <a:lstStyle/>
          <a:p>
            <a:pPr marL="0" indent="0">
              <a:buNone/>
            </a:pPr>
            <a:r>
              <a:rPr lang="sr-Latn-RS" sz="2000" dirty="0">
                <a:solidFill>
                  <a:schemeClr val="accent6"/>
                </a:solidFill>
              </a:rPr>
              <a:t>Složeni poslovni plan </a:t>
            </a:r>
          </a:p>
          <a:p>
            <a:pPr marL="0" indent="0">
              <a:buNone/>
            </a:pPr>
            <a:r>
              <a:rPr lang="sr-Latn-RS" sz="1400" b="1" dirty="0"/>
              <a:t>Za podnosioca zahteva </a:t>
            </a:r>
          </a:p>
          <a:p>
            <a:pPr>
              <a:buFont typeface="+mj-lt"/>
              <a:buAutoNum type="arabicPeriod"/>
            </a:pPr>
            <a:r>
              <a:rPr lang="sr-Latn-RS" sz="1400" dirty="0"/>
              <a:t>Koeficijent tekuće likvidnosti ne manji od 0,9 </a:t>
            </a:r>
          </a:p>
          <a:p>
            <a:pPr>
              <a:buFont typeface="+mj-lt"/>
              <a:buAutoNum type="arabicPeriod"/>
            </a:pPr>
            <a:r>
              <a:rPr lang="sr-Latn-RS" sz="1400" dirty="0"/>
              <a:t>Odnos prihoda i rashoda ne manji od 1 </a:t>
            </a:r>
          </a:p>
          <a:p>
            <a:pPr>
              <a:buFont typeface="+mj-lt"/>
              <a:buAutoNum type="arabicPeriod"/>
            </a:pPr>
            <a:r>
              <a:rPr lang="sr-Latn-RS" sz="1400" dirty="0"/>
              <a:t>Odnos obaveza I kapitala ne veći od 4</a:t>
            </a:r>
          </a:p>
          <a:p>
            <a:pPr marL="0" indent="0">
              <a:buNone/>
            </a:pPr>
            <a:r>
              <a:rPr lang="sr-Latn-RS" sz="1400" b="1" dirty="0"/>
              <a:t>Za projekat </a:t>
            </a:r>
          </a:p>
          <a:p>
            <a:pPr>
              <a:buFont typeface="+mj-lt"/>
              <a:buAutoNum type="arabicPeriod"/>
            </a:pPr>
            <a:r>
              <a:rPr lang="sr-Latn-RS" sz="1400" dirty="0"/>
              <a:t>Pozitivan kumulativni novčani tokom celog ekonomskog veka trajanja projekta </a:t>
            </a:r>
          </a:p>
          <a:p>
            <a:pPr>
              <a:buFont typeface="+mj-lt"/>
              <a:buAutoNum type="arabicPeriod"/>
            </a:pPr>
            <a:r>
              <a:rPr lang="sr-Latn-RS" sz="1400" dirty="0"/>
              <a:t>Interna stopa rentabilnosti mora biti iznad kamatne stope dobijenog kredita ali ne manja od 6% </a:t>
            </a:r>
          </a:p>
          <a:p>
            <a:pPr>
              <a:buFont typeface="+mj-lt"/>
              <a:buAutoNum type="arabicPeriod"/>
            </a:pPr>
            <a:r>
              <a:rPr lang="sr-Latn-RS" sz="1400" dirty="0"/>
              <a:t>Neto sadašnja vrednost jednaka ili veća od nule uz korišćenje diskontne stope od 6% </a:t>
            </a:r>
          </a:p>
          <a:p>
            <a:pPr>
              <a:buFont typeface="+mj-lt"/>
              <a:buAutoNum type="arabicPeriod"/>
            </a:pPr>
            <a:r>
              <a:rPr lang="sr-Latn-RS" sz="1400" dirty="0"/>
              <a:t>Period povraćaja ulaganja ne sme biti duži od ekonomskog veka trajanja projekta bez ostatka vrednosti </a:t>
            </a:r>
          </a:p>
        </p:txBody>
      </p:sp>
      <p:sp>
        <p:nvSpPr>
          <p:cNvPr id="4" name="Slide Number Placeholder 3">
            <a:extLst>
              <a:ext uri="{FF2B5EF4-FFF2-40B4-BE49-F238E27FC236}">
                <a16:creationId xmlns:a16="http://schemas.microsoft.com/office/drawing/2014/main" id="{D46267C7-DCFD-4FC4-8F16-556D26D001F4}"/>
              </a:ext>
            </a:extLst>
          </p:cNvPr>
          <p:cNvSpPr>
            <a:spLocks noGrp="1"/>
          </p:cNvSpPr>
          <p:nvPr>
            <p:ph type="sldNum" sz="quarter" idx="11"/>
          </p:nvPr>
        </p:nvSpPr>
        <p:spPr/>
        <p:txBody>
          <a:bodyPr/>
          <a:lstStyle/>
          <a:p>
            <a:fld id="{8917037F-13F4-43B6-99FF-D710FE0C4777}" type="slidenum">
              <a:rPr lang="en-GB">
                <a:solidFill>
                  <a:prstClr val="black"/>
                </a:solidFill>
              </a:rPr>
              <a:pPr/>
              <a:t>35</a:t>
            </a:fld>
            <a:endParaRPr lang="en-GB" dirty="0">
              <a:solidFill>
                <a:prstClr val="black"/>
              </a:solidFill>
            </a:endParaRPr>
          </a:p>
        </p:txBody>
      </p:sp>
    </p:spTree>
    <p:extLst>
      <p:ext uri="{BB962C8B-B14F-4D97-AF65-F5344CB8AC3E}">
        <p14:creationId xmlns:p14="http://schemas.microsoft.com/office/powerpoint/2010/main" val="780530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lstStyle/>
          <a:p>
            <a:r>
              <a:rPr lang="sr-Latn-RS" dirty="0"/>
              <a:t>Ponuda – obavezna struktura</a:t>
            </a:r>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p:txBody>
          <a:bodyPr/>
          <a:lstStyle/>
          <a:p>
            <a:r>
              <a:rPr lang="sr-Latn-RS" sz="1500" dirty="0"/>
              <a:t>Naziv, sedište i MB dobavljača</a:t>
            </a:r>
          </a:p>
          <a:p>
            <a:r>
              <a:rPr lang="sr-Latn-RS" sz="1500" dirty="0"/>
              <a:t>Naziv sedište i MB podnosioca zahteva </a:t>
            </a:r>
          </a:p>
          <a:p>
            <a:r>
              <a:rPr lang="sr-Latn-RS" sz="1500" dirty="0"/>
              <a:t>Tehničko – tehnološke karakteristike (premer i predračun za izgradnju), za opremu svaka stavka sadrži jedinicu mere, količinu, jediničnu cenu, ukupnu cenu (posebno neto cena – posebno PDV), izraženu u RSD odnosno EUR sa strane dobavljače, podatke o osnovnom modelu i dodatnoj opremi </a:t>
            </a:r>
          </a:p>
          <a:p>
            <a:r>
              <a:rPr lang="sr-Latn-RS" sz="1500" dirty="0"/>
              <a:t>Rok važenja ponude</a:t>
            </a:r>
          </a:p>
          <a:p>
            <a:r>
              <a:rPr lang="sr-Latn-RS" sz="1500" dirty="0"/>
              <a:t>Broj, datum i mesto izdavanja ponude</a:t>
            </a:r>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p:txBody>
          <a:bodyPr/>
          <a:lstStyle/>
          <a:p>
            <a:r>
              <a:rPr lang="sr-Latn-RS" sz="1500" dirty="0"/>
              <a:t>Overa dobavljača i izjava dobavljača pod punom materijalnom i krivičnom odgovornošću da je predmet ponude nova i ne upotrebljena roba </a:t>
            </a:r>
          </a:p>
          <a:p>
            <a:r>
              <a:rPr lang="sr-Latn-RS" sz="1500" dirty="0"/>
              <a:t>Naziv proizvođača i zemlja porekla opreme, radova i usluga</a:t>
            </a:r>
          </a:p>
          <a:p>
            <a:r>
              <a:rPr lang="sr-Latn-RS" sz="1500" dirty="0"/>
              <a:t>Garantni uslovi </a:t>
            </a:r>
          </a:p>
          <a:p>
            <a:r>
              <a:rPr lang="sr-Latn-RS" sz="1500" dirty="0"/>
              <a:t>Uslovi i način plaćanja </a:t>
            </a:r>
          </a:p>
          <a:p>
            <a:r>
              <a:rPr lang="sr-Latn-RS" sz="1500" dirty="0"/>
              <a:t>Obaveze dobavljača u vezi sa isporukom </a:t>
            </a:r>
          </a:p>
          <a:p>
            <a:pPr marL="0" indent="0">
              <a:buNone/>
            </a:pPr>
            <a:r>
              <a:rPr lang="sr-Latn-RS" sz="1500" b="1" dirty="0"/>
              <a:t>Podaci iz ponude treba da budu u skladu sa podacima koji se navode u poslovnom planu </a:t>
            </a:r>
          </a:p>
          <a:p>
            <a:endParaRPr lang="sr-Latn-RS" sz="15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fld id="{8917037F-13F4-43B6-99FF-D710FE0C4777}" type="slidenum">
              <a:rPr lang="en-GB">
                <a:solidFill>
                  <a:prstClr val="black"/>
                </a:solidFill>
              </a:rPr>
              <a:pPr/>
              <a:t>36</a:t>
            </a:fld>
            <a:endParaRPr lang="en-GB" dirty="0">
              <a:solidFill>
                <a:prstClr val="black"/>
              </a:solidFill>
            </a:endParaRPr>
          </a:p>
        </p:txBody>
      </p:sp>
    </p:spTree>
    <p:extLst>
      <p:ext uri="{BB962C8B-B14F-4D97-AF65-F5344CB8AC3E}">
        <p14:creationId xmlns:p14="http://schemas.microsoft.com/office/powerpoint/2010/main" val="2010719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normAutofit fontScale="90000"/>
          </a:bodyPr>
          <a:lstStyle/>
          <a:p>
            <a:r>
              <a:rPr lang="sr-Latn-RS" dirty="0"/>
              <a:t>Ostala dokumenta za sve </a:t>
            </a:r>
            <a:r>
              <a:rPr lang="sr-Latn-RS"/>
              <a:t>podnosioce zahteva </a:t>
            </a:r>
            <a:endParaRPr lang="sr-Latn-RS" dirty="0"/>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p:txBody>
          <a:bodyPr/>
          <a:lstStyle/>
          <a:p>
            <a:r>
              <a:rPr lang="sr-Latn-RS" sz="1500" dirty="0"/>
              <a:t>Popis pokretne i nepokretne imovine na </a:t>
            </a:r>
            <a:r>
              <a:rPr lang="sr-Latn-RS" sz="1500"/>
              <a:t>dan 31</a:t>
            </a:r>
            <a:r>
              <a:rPr lang="en-US" sz="1500"/>
              <a:t>.</a:t>
            </a:r>
            <a:r>
              <a:rPr lang="sr-Latn-RS" sz="1500"/>
              <a:t> </a:t>
            </a:r>
            <a:r>
              <a:rPr lang="sr-Latn-RS" sz="1500" dirty="0"/>
              <a:t>decembar prethodne godine u odnosu na godinu u kojoj se podnosi zahtev </a:t>
            </a:r>
          </a:p>
          <a:p>
            <a:pPr lvl="0">
              <a:buClr>
                <a:srgbClr val="4F2D7F"/>
              </a:buClr>
            </a:pPr>
            <a:r>
              <a:rPr lang="sr-Latn-RS" sz="1400" dirty="0">
                <a:solidFill>
                  <a:prstClr val="black"/>
                </a:solidFill>
              </a:rPr>
              <a:t>Uverenje o izmirenim dospelim poreskim obavezama po osnovu javnih prihoda izdato od strane nadležne poreske uprave </a:t>
            </a:r>
          </a:p>
          <a:p>
            <a:pPr lvl="0">
              <a:buClr>
                <a:srgbClr val="4F2D7F"/>
              </a:buClr>
            </a:pPr>
            <a:r>
              <a:rPr lang="sr-Latn-RS" sz="1400" dirty="0">
                <a:solidFill>
                  <a:prstClr val="black"/>
                </a:solidFill>
              </a:rPr>
              <a:t>Uverenje o izmirenim dospelim obavezama po osnovu javnih prihoda izdato od nadležnog organa jedinice lokalne samouprave prema mestu investicije, odnosno prebivalištu, odnosno sedištu podnosioca zahteva </a:t>
            </a:r>
          </a:p>
          <a:p>
            <a:endParaRPr lang="sr-Latn-RS" sz="1500" dirty="0"/>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a:xfrm>
            <a:off x="4679950" y="1203326"/>
            <a:ext cx="3996000" cy="3492500"/>
          </a:xfrm>
        </p:spPr>
        <p:txBody>
          <a:bodyPr/>
          <a:lstStyle/>
          <a:p>
            <a:r>
              <a:rPr lang="sr-Latn-RS" sz="1500" dirty="0"/>
              <a:t>Izvod iz Katastra nepokretnosti sa kopijom plana za mesto kontrole predmeta investicije </a:t>
            </a:r>
          </a:p>
          <a:p>
            <a:r>
              <a:rPr lang="sr-Latn-RS" sz="1500" dirty="0"/>
              <a:t>Ako podnosilac zahteva nije </a:t>
            </a:r>
            <a:r>
              <a:rPr lang="sr-Latn-RS" sz="1500"/>
              <a:t>vlasnik zemljišta, odnosno </a:t>
            </a:r>
            <a:r>
              <a:rPr lang="sr-Latn-RS" sz="1500" dirty="0"/>
              <a:t>objekta koji je odredio za mesto kontrole predmeta investicije dostava se ugovor o zakupu ili ustupanju na korišćenje predmetnog zemljišta odnosno objekta koji je upisan u </a:t>
            </a:r>
            <a:r>
              <a:rPr lang="sr-Latn-RS" sz="1500"/>
              <a:t>Katastar nepokretnosti, kao </a:t>
            </a:r>
            <a:r>
              <a:rPr lang="sr-Latn-RS" sz="1500" dirty="0"/>
              <a:t>i izvod iz Katastra nepokretnosti za zakupodavca odnosno ustupioca </a:t>
            </a:r>
          </a:p>
          <a:p>
            <a:r>
              <a:rPr lang="sr-Latn-RS" sz="1500" dirty="0"/>
              <a:t>Za potrebe rangiranja sertifikat o organskoj proizvodnji </a:t>
            </a:r>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2507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normAutofit fontScale="90000"/>
          </a:bodyPr>
          <a:lstStyle/>
          <a:p>
            <a:r>
              <a:rPr lang="pl-PL" dirty="0"/>
              <a:t>Dokumentacija za investicije u izgradnju i opremanje objekata (1)</a:t>
            </a:r>
            <a:endParaRPr lang="sr-Latn-RS" dirty="0"/>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a:xfrm>
            <a:off x="469369" y="1381939"/>
            <a:ext cx="3988331" cy="3228977"/>
          </a:xfrm>
        </p:spPr>
        <p:txBody>
          <a:bodyPr/>
          <a:lstStyle/>
          <a:p>
            <a:pPr marL="0" indent="0">
              <a:buNone/>
            </a:pPr>
            <a:r>
              <a:rPr lang="sr-Latn-RS" sz="1400" dirty="0">
                <a:solidFill>
                  <a:schemeClr val="accent6"/>
                </a:solidFill>
              </a:rPr>
              <a:t>Dokumenta o vlasništvu odnosno zakupu nad zemljištem </a:t>
            </a:r>
          </a:p>
          <a:p>
            <a:r>
              <a:rPr lang="sr-Latn-RS" sz="1400" dirty="0"/>
              <a:t>Izvod iz katastra nepokretnosti sa kopijom plana za </a:t>
            </a:r>
            <a:r>
              <a:rPr lang="sr-Latn-RS" sz="1400"/>
              <a:t>predmet investicije, odnosno </a:t>
            </a:r>
            <a:r>
              <a:rPr lang="sr-Latn-RS" sz="1400" dirty="0"/>
              <a:t>prepis iz lista nepokretnosti ako je uspostavljen novi </a:t>
            </a:r>
            <a:r>
              <a:rPr lang="sr-Latn-RS" sz="1400" dirty="0" err="1"/>
              <a:t>operat</a:t>
            </a:r>
            <a:r>
              <a:rPr lang="sr-Latn-RS" sz="1400" dirty="0"/>
              <a:t> </a:t>
            </a:r>
          </a:p>
          <a:p>
            <a:r>
              <a:rPr lang="sr-Latn-RS" sz="1400" dirty="0"/>
              <a:t>Odnosno prepis posedovnog lista ako nije uspostavljen novi </a:t>
            </a:r>
            <a:r>
              <a:rPr lang="sr-Latn-RS" sz="1400" dirty="0" err="1"/>
              <a:t>operat</a:t>
            </a:r>
            <a:r>
              <a:rPr lang="sr-Latn-RS" sz="1400" dirty="0"/>
              <a:t>, odnosno izvod iz zemljišnih knjiga ako nije uspostavljen Katastar nepokretnosti </a:t>
            </a:r>
          </a:p>
          <a:p>
            <a:r>
              <a:rPr lang="sr-Latn-RS" sz="1400" dirty="0"/>
              <a:t>Ugovor o zakupu ili ustupanju na korišćenje predmetne nepokretnosti odnosno zemljišta odnosno objekta koji je predmet investicije </a:t>
            </a:r>
          </a:p>
          <a:p>
            <a:pPr marL="0" indent="0">
              <a:buNone/>
            </a:pPr>
            <a:endParaRPr lang="sr-Latn-RS" sz="1500" dirty="0"/>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a:xfrm>
            <a:off x="4679950" y="1381939"/>
            <a:ext cx="3996000" cy="3228977"/>
          </a:xfrm>
        </p:spPr>
        <p:txBody>
          <a:bodyPr/>
          <a:lstStyle/>
          <a:p>
            <a:r>
              <a:rPr lang="sr-Latn-RS" sz="1400" dirty="0"/>
              <a:t>Kad podnosilac nije vlasnik, Ugovor sa zakupodavcem odnosno ustupiocem na rok od najmanje 10 godina počev od kalendarske godine u kojoj se podnosi Zahtev za odobravanje projekta </a:t>
            </a:r>
          </a:p>
          <a:p>
            <a:r>
              <a:rPr lang="sr-Latn-RS" sz="1400" dirty="0"/>
              <a:t>Zakupodavac ili ustupilac može da bude fizičko lice</a:t>
            </a:r>
            <a:r>
              <a:rPr lang="en-US" sz="1400" dirty="0"/>
              <a:t>,</a:t>
            </a:r>
            <a:r>
              <a:rPr lang="sr-Latn-RS" sz="1400" dirty="0"/>
              <a:t>organ lokalne samouprave, crkva ili manastir ili </a:t>
            </a:r>
            <a:r>
              <a:rPr lang="en-US" sz="1400" dirty="0"/>
              <a:t>Mi</a:t>
            </a:r>
            <a:r>
              <a:rPr lang="sr-Latn-RS" sz="1400" dirty="0"/>
              <a:t>nistarstvo nadležno za poslove poljoprivrede</a:t>
            </a:r>
            <a:r>
              <a:rPr lang="en-US" sz="1400" dirty="0"/>
              <a:t> </a:t>
            </a:r>
            <a:endParaRPr lang="sr-Latn-RS" sz="1400" dirty="0"/>
          </a:p>
          <a:p>
            <a:pPr marL="0" indent="0">
              <a:buNone/>
            </a:pPr>
            <a:endParaRPr lang="sr-Latn-RS" sz="1500" dirty="0"/>
          </a:p>
          <a:p>
            <a:endParaRPr lang="sr-Latn-RS" sz="15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61503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normAutofit fontScale="90000"/>
          </a:bodyPr>
          <a:lstStyle/>
          <a:p>
            <a:r>
              <a:rPr lang="pl-PL" dirty="0"/>
              <a:t>Dokumentacija za investicije u izgradnju i opremanje objekata (2)</a:t>
            </a:r>
            <a:endParaRPr lang="sr-Latn-RS" dirty="0"/>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a:xfrm>
            <a:off x="469369" y="1203326"/>
            <a:ext cx="3988331" cy="3492500"/>
          </a:xfrm>
        </p:spPr>
        <p:txBody>
          <a:bodyPr/>
          <a:lstStyle/>
          <a:p>
            <a:pPr marL="0" indent="0">
              <a:buNone/>
            </a:pPr>
            <a:endParaRPr lang="sr-Latn-RS" sz="1500">
              <a:solidFill>
                <a:schemeClr val="accent6"/>
              </a:solidFill>
            </a:endParaRPr>
          </a:p>
          <a:p>
            <a:pPr marL="0" indent="0">
              <a:buNone/>
            </a:pPr>
            <a:r>
              <a:rPr lang="sr-Latn-RS" sz="1500">
                <a:solidFill>
                  <a:schemeClr val="accent6"/>
                </a:solidFill>
              </a:rPr>
              <a:t>Dokumenta </a:t>
            </a:r>
            <a:r>
              <a:rPr lang="sr-Latn-RS" sz="1500" dirty="0">
                <a:solidFill>
                  <a:schemeClr val="accent6"/>
                </a:solidFill>
              </a:rPr>
              <a:t>za investicije u izgradnju objekta </a:t>
            </a:r>
          </a:p>
          <a:p>
            <a:r>
              <a:rPr lang="sr-Latn-RS" sz="1500" dirty="0"/>
              <a:t>Projekat za građevinsku dozvolu i/ili idejni projekat i/ili </a:t>
            </a:r>
          </a:p>
          <a:p>
            <a:r>
              <a:rPr lang="sr-Latn-RS" sz="1500" dirty="0"/>
              <a:t>Projekat za izvođenje u skladu sa zakonom kojim se uređuje planiranje i izgradnja </a:t>
            </a:r>
          </a:p>
          <a:p>
            <a:r>
              <a:rPr lang="sr-Latn-RS" sz="1500" dirty="0"/>
              <a:t>Građevinska dozvola, odnosno Rešenje za izvođenje </a:t>
            </a:r>
            <a:r>
              <a:rPr lang="sr-Latn-RS" sz="1500"/>
              <a:t>građevinskih radova, osim </a:t>
            </a:r>
            <a:r>
              <a:rPr lang="sr-Latn-RS" sz="1500" dirty="0"/>
              <a:t>za investicije u objekte za koje nije propisano izdavanje </a:t>
            </a:r>
            <a:r>
              <a:rPr lang="sr-Latn-RS" sz="1500"/>
              <a:t>građevinske dozvole, odnosno </a:t>
            </a:r>
            <a:r>
              <a:rPr lang="sr-Latn-RS" sz="1500" dirty="0"/>
              <a:t>rešenje za izvođenje radova </a:t>
            </a:r>
          </a:p>
          <a:p>
            <a:pPr marL="0" indent="0">
              <a:buNone/>
            </a:pPr>
            <a:endParaRPr lang="sr-Latn-RS" sz="1600" dirty="0"/>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a:xfrm>
            <a:off x="4672281" y="1266675"/>
            <a:ext cx="3996000" cy="3228977"/>
          </a:xfrm>
        </p:spPr>
        <p:txBody>
          <a:bodyPr/>
          <a:lstStyle/>
          <a:p>
            <a:pPr marL="0" indent="0">
              <a:buNone/>
            </a:pPr>
            <a:endParaRPr lang="sr-Latn-RS" sz="1500">
              <a:solidFill>
                <a:schemeClr val="accent6"/>
              </a:solidFill>
            </a:endParaRPr>
          </a:p>
          <a:p>
            <a:pPr marL="0" indent="0">
              <a:buNone/>
            </a:pPr>
            <a:r>
              <a:rPr lang="sr-Latn-RS" sz="1500">
                <a:solidFill>
                  <a:schemeClr val="accent6"/>
                </a:solidFill>
              </a:rPr>
              <a:t>Dokumenta </a:t>
            </a:r>
            <a:r>
              <a:rPr lang="sr-Latn-RS" sz="1500" dirty="0">
                <a:solidFill>
                  <a:schemeClr val="accent6"/>
                </a:solidFill>
              </a:rPr>
              <a:t>vezano za objekte gde se instalira oprema</a:t>
            </a:r>
          </a:p>
          <a:p>
            <a:r>
              <a:rPr lang="sr-Latn-RS" sz="1500" dirty="0"/>
              <a:t>Podnosi se dozvola za upotrebu objekta u skladu sa zakonom kojim se uređuje Planiranje i izgradnja, odnosno u skladu sa zakonom kojim se uređuje ozakonjenje objekta </a:t>
            </a:r>
          </a:p>
          <a:p>
            <a:r>
              <a:rPr lang="sr-Latn-RS" sz="1500"/>
              <a:t>Građevinsku dozvolu, odnosno </a:t>
            </a:r>
            <a:r>
              <a:rPr lang="sr-Latn-RS" sz="1500" dirty="0"/>
              <a:t>rešenje za izvođenje radova Uprava </a:t>
            </a:r>
            <a:r>
              <a:rPr lang="sr-Latn-RS" sz="1500" dirty="0" err="1"/>
              <a:t>priavlja</a:t>
            </a:r>
            <a:r>
              <a:rPr lang="sr-Latn-RS" sz="1500" dirty="0"/>
              <a:t> po službenoj dužnosti </a:t>
            </a:r>
          </a:p>
          <a:p>
            <a:endParaRPr lang="sr-Latn-RS" sz="16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7429566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38B3-286B-48E6-828C-5D4642B145B3}"/>
              </a:ext>
            </a:extLst>
          </p:cNvPr>
          <p:cNvSpPr>
            <a:spLocks noGrp="1"/>
          </p:cNvSpPr>
          <p:nvPr>
            <p:ph type="title"/>
          </p:nvPr>
        </p:nvSpPr>
        <p:spPr/>
        <p:txBody>
          <a:bodyPr>
            <a:normAutofit fontScale="90000"/>
          </a:bodyPr>
          <a:lstStyle/>
          <a:p>
            <a:r>
              <a:rPr lang="pl-PL" dirty="0"/>
              <a:t>Sektori u kojima se ostvaruje pravo na podsticaj</a:t>
            </a:r>
            <a:endParaRPr lang="sr-Latn-RS" dirty="0"/>
          </a:p>
        </p:txBody>
      </p:sp>
      <p:sp>
        <p:nvSpPr>
          <p:cNvPr id="3" name="Text Placeholder 2">
            <a:extLst>
              <a:ext uri="{FF2B5EF4-FFF2-40B4-BE49-F238E27FC236}">
                <a16:creationId xmlns:a16="http://schemas.microsoft.com/office/drawing/2014/main" id="{29B91420-E167-4D91-ABCA-0EB1E719D11C}"/>
              </a:ext>
            </a:extLst>
          </p:cNvPr>
          <p:cNvSpPr>
            <a:spLocks noGrp="1"/>
          </p:cNvSpPr>
          <p:nvPr>
            <p:ph type="body" sz="quarter" idx="10"/>
          </p:nvPr>
        </p:nvSpPr>
        <p:spPr>
          <a:xfrm>
            <a:off x="469399" y="1307805"/>
            <a:ext cx="7707038" cy="3388026"/>
          </a:xfrm>
        </p:spPr>
        <p:txBody>
          <a:bodyPr/>
          <a:lstStyle/>
          <a:p>
            <a:pPr>
              <a:buFont typeface="Wingdings" panose="05000000000000000000" pitchFamily="2" charset="2"/>
              <a:buChar char="Ø"/>
            </a:pPr>
            <a:r>
              <a:rPr lang="sr-Latn-RS" sz="2000" dirty="0"/>
              <a:t>Sektor mleka</a:t>
            </a:r>
          </a:p>
          <a:p>
            <a:pPr>
              <a:buFont typeface="Wingdings" panose="05000000000000000000" pitchFamily="2" charset="2"/>
              <a:buChar char="Ø"/>
            </a:pPr>
            <a:r>
              <a:rPr lang="sr-Latn-RS" sz="2000" dirty="0"/>
              <a:t>Sektor mesa</a:t>
            </a:r>
          </a:p>
          <a:p>
            <a:pPr>
              <a:buFont typeface="Wingdings" panose="05000000000000000000" pitchFamily="2" charset="2"/>
              <a:buChar char="Ø"/>
            </a:pPr>
            <a:r>
              <a:rPr lang="sr-Latn-RS" sz="2000" dirty="0">
                <a:solidFill>
                  <a:prstClr val="black"/>
                </a:solidFill>
              </a:rPr>
              <a:t>Sektor jaja</a:t>
            </a:r>
          </a:p>
          <a:p>
            <a:pPr>
              <a:buClr>
                <a:srgbClr val="4F2D7F"/>
              </a:buClr>
              <a:buFont typeface="Wingdings" panose="05000000000000000000" pitchFamily="2" charset="2"/>
              <a:buChar char="Ø"/>
            </a:pPr>
            <a:r>
              <a:rPr lang="sr-Latn-RS" sz="2000" dirty="0">
                <a:solidFill>
                  <a:prstClr val="black"/>
                </a:solidFill>
              </a:rPr>
              <a:t>Sektor ostalih useva</a:t>
            </a:r>
          </a:p>
          <a:p>
            <a:pPr>
              <a:buClr>
                <a:srgbClr val="4F2D7F"/>
              </a:buClr>
              <a:buFont typeface="Wingdings" panose="05000000000000000000" pitchFamily="2" charset="2"/>
              <a:buChar char="Ø"/>
            </a:pPr>
            <a:r>
              <a:rPr lang="sr-Latn-RS" sz="2000" dirty="0">
                <a:solidFill>
                  <a:prstClr val="black"/>
                </a:solidFill>
              </a:rPr>
              <a:t>Sektor povrća</a:t>
            </a:r>
          </a:p>
          <a:p>
            <a:pPr>
              <a:buFont typeface="Wingdings" panose="05000000000000000000" pitchFamily="2" charset="2"/>
              <a:buChar char="Ø"/>
            </a:pPr>
            <a:r>
              <a:rPr lang="sr-Latn-RS" sz="2000"/>
              <a:t>Sektor voća, uključujući </a:t>
            </a:r>
            <a:r>
              <a:rPr lang="sr-Latn-RS" sz="2000" dirty="0"/>
              <a:t>sadni materijal</a:t>
            </a:r>
          </a:p>
          <a:p>
            <a:pPr>
              <a:buFont typeface="Wingdings" panose="05000000000000000000" pitchFamily="2" charset="2"/>
              <a:buChar char="Ø"/>
            </a:pPr>
            <a:r>
              <a:rPr lang="sr-Latn-RS" sz="2000" dirty="0"/>
              <a:t>Sektor grožđa, uključujući sadni materijal</a:t>
            </a:r>
          </a:p>
        </p:txBody>
      </p:sp>
      <p:sp>
        <p:nvSpPr>
          <p:cNvPr id="5" name="Slide Number Placeholder 4">
            <a:extLst>
              <a:ext uri="{FF2B5EF4-FFF2-40B4-BE49-F238E27FC236}">
                <a16:creationId xmlns:a16="http://schemas.microsoft.com/office/drawing/2014/main" id="{110F7271-0794-444E-9C15-C471CD36B73F}"/>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29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88B4-8982-4275-B286-AAFD34A616DA}"/>
              </a:ext>
            </a:extLst>
          </p:cNvPr>
          <p:cNvSpPr>
            <a:spLocks noGrp="1"/>
          </p:cNvSpPr>
          <p:nvPr>
            <p:ph type="title"/>
          </p:nvPr>
        </p:nvSpPr>
        <p:spPr/>
        <p:txBody>
          <a:bodyPr>
            <a:normAutofit fontScale="90000"/>
          </a:bodyPr>
          <a:lstStyle/>
          <a:p>
            <a:r>
              <a:rPr lang="pl-PL" dirty="0"/>
              <a:t>Dokumenta za investicije u obnovljive izvore energije</a:t>
            </a:r>
            <a:endParaRPr lang="sr-Latn-RS" dirty="0"/>
          </a:p>
        </p:txBody>
      </p:sp>
      <p:sp>
        <p:nvSpPr>
          <p:cNvPr id="3" name="Text Placeholder 2">
            <a:extLst>
              <a:ext uri="{FF2B5EF4-FFF2-40B4-BE49-F238E27FC236}">
                <a16:creationId xmlns:a16="http://schemas.microsoft.com/office/drawing/2014/main" id="{3B99D3F5-F739-4A78-90F6-8AD912E45483}"/>
              </a:ext>
            </a:extLst>
          </p:cNvPr>
          <p:cNvSpPr>
            <a:spLocks noGrp="1"/>
          </p:cNvSpPr>
          <p:nvPr>
            <p:ph type="body" sz="quarter" idx="10"/>
          </p:nvPr>
        </p:nvSpPr>
        <p:spPr>
          <a:xfrm>
            <a:off x="468312" y="1203325"/>
            <a:ext cx="8210002" cy="3478102"/>
          </a:xfrm>
        </p:spPr>
        <p:txBody>
          <a:bodyPr/>
          <a:lstStyle/>
          <a:p>
            <a:endParaRPr lang="sr-Latn-RS" sz="1600"/>
          </a:p>
          <a:p>
            <a:r>
              <a:rPr lang="sr-Latn-RS" sz="1600"/>
              <a:t>Prethodna studija izvodljivosti ili </a:t>
            </a:r>
            <a:r>
              <a:rPr lang="sr-Latn-RS" sz="1600" dirty="0"/>
              <a:t>Studija opravdanosti u skladu sa Zakonom kojim se uređuje planiranje i izgradnja koja sadrži analizu prosečne potrošnje toplotne i električne energije, gasa, toplotne energije, sirovina za proizvodnju energije za investicije u obnovljive izvore energije u prethodne tri godine na PG obrazložena računima i ostalim dokumentima o </a:t>
            </a:r>
            <a:r>
              <a:rPr lang="sr-Latn-RS" sz="1600"/>
              <a:t>potrošnji struje, gasa toplotne energije, sirovina </a:t>
            </a:r>
            <a:r>
              <a:rPr lang="sr-Latn-RS" sz="1600" dirty="0"/>
              <a:t>za proizvodnju energije za investicije u obnovljive izvore energije </a:t>
            </a:r>
          </a:p>
          <a:p>
            <a:r>
              <a:rPr lang="sr-Latn-RS" sz="1600" dirty="0"/>
              <a:t>Ako nije moguće obezbediti podatke o potrošnji za prethodne </a:t>
            </a:r>
            <a:r>
              <a:rPr lang="sr-Latn-RS" sz="1600"/>
              <a:t>tri godine ili </a:t>
            </a:r>
            <a:r>
              <a:rPr lang="sr-Latn-RS" sz="1600" dirty="0"/>
              <a:t>se projektom planira značajno povećanje potrošnje energije u narednom periodu zbog povećanja obima proizvodnje na poljoprivrednom gazdinstvu za proračun prosečne potrošnje energije, </a:t>
            </a:r>
            <a:r>
              <a:rPr lang="sr-Latn-RS" sz="1600"/>
              <a:t>uzima se period koji </a:t>
            </a:r>
            <a:r>
              <a:rPr lang="sr-Latn-RS" sz="1600" dirty="0"/>
              <a:t>ne može da bude kraći od jedne godine i na njih dodaju projektovani troškovi </a:t>
            </a:r>
          </a:p>
          <a:p>
            <a:endParaRPr lang="sr-Latn-RS" sz="1800" dirty="0"/>
          </a:p>
        </p:txBody>
      </p:sp>
      <p:sp>
        <p:nvSpPr>
          <p:cNvPr id="4" name="Slide Number Placeholder 3">
            <a:extLst>
              <a:ext uri="{FF2B5EF4-FFF2-40B4-BE49-F238E27FC236}">
                <a16:creationId xmlns:a16="http://schemas.microsoft.com/office/drawing/2014/main" id="{E386624F-3D0C-4CC3-80AE-3A1C6F62140F}"/>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40</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83671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lstStyle/>
          <a:p>
            <a:r>
              <a:rPr lang="sr-Latn-RS" dirty="0"/>
              <a:t>Potrebna posebna uverenja </a:t>
            </a:r>
            <a:r>
              <a:rPr lang="sr-Latn-RS"/>
              <a:t>za PG </a:t>
            </a:r>
            <a:endParaRPr lang="sr-Latn-RS" dirty="0"/>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a:xfrm>
            <a:off x="881572" y="1213958"/>
            <a:ext cx="3804730" cy="3492500"/>
          </a:xfrm>
        </p:spPr>
        <p:txBody>
          <a:bodyPr/>
          <a:lstStyle/>
          <a:p>
            <a:endParaRPr lang="sr-Latn-RS" sz="1400" dirty="0"/>
          </a:p>
          <a:p>
            <a:pPr marL="0" indent="0">
              <a:buNone/>
            </a:pPr>
            <a:endParaRPr lang="sr-Latn-RS" sz="1400" dirty="0"/>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a:xfrm>
            <a:off x="585479" y="984651"/>
            <a:ext cx="8150659" cy="3799278"/>
          </a:xfrm>
        </p:spPr>
        <p:txBody>
          <a:bodyPr/>
          <a:lstStyle/>
          <a:p>
            <a:pPr marL="0" indent="0">
              <a:buNone/>
            </a:pPr>
            <a:r>
              <a:rPr lang="sr-Latn-RS" sz="1400" b="1"/>
              <a:t>POLJOPRIVREDNA GAZDINSTVA </a:t>
            </a:r>
            <a:endParaRPr lang="sr-Latn-RS" sz="1400" b="1" dirty="0"/>
          </a:p>
          <a:p>
            <a:pPr marL="0" indent="0">
              <a:buNone/>
            </a:pPr>
            <a:r>
              <a:rPr lang="sr-Latn-RS" sz="1400" b="1" dirty="0"/>
              <a:t>Preduzetnik koji vodi knjige po sistemu prostog knjigovodstva </a:t>
            </a:r>
          </a:p>
          <a:p>
            <a:pPr>
              <a:buFont typeface="+mj-lt"/>
              <a:buAutoNum type="arabicPeriod"/>
            </a:pPr>
            <a:r>
              <a:rPr lang="sr-Latn-RS" sz="1400" dirty="0"/>
              <a:t>Poslednji Bilans uspeha </a:t>
            </a:r>
          </a:p>
          <a:p>
            <a:pPr>
              <a:buFont typeface="+mj-lt"/>
              <a:buAutoNum type="arabicPeriod"/>
            </a:pPr>
            <a:r>
              <a:rPr lang="sr-Latn-RS" sz="1400" dirty="0"/>
              <a:t>Poslednji javno objavljeni </a:t>
            </a:r>
            <a:r>
              <a:rPr lang="sr-Latn-RS" sz="1400"/>
              <a:t>poreski bilans, na </a:t>
            </a:r>
            <a:r>
              <a:rPr lang="sr-Latn-RS" sz="1400" dirty="0" err="1"/>
              <a:t>obrazcu</a:t>
            </a:r>
            <a:r>
              <a:rPr lang="sr-Latn-RS" sz="1400" dirty="0"/>
              <a:t> poreske prijave za akontaciono-konačno utvrđivanje poreza na prihod od samostalne </a:t>
            </a:r>
            <a:r>
              <a:rPr lang="sr-Latn-RS" sz="1400"/>
              <a:t>delatnosti i doprinosa </a:t>
            </a:r>
            <a:r>
              <a:rPr lang="sr-Latn-RS" sz="1400" dirty="0"/>
              <a:t>za obavezno socijalno osiguranje ( PPDG-1C)</a:t>
            </a:r>
          </a:p>
          <a:p>
            <a:pPr marL="0" indent="0">
              <a:buNone/>
            </a:pPr>
            <a:r>
              <a:rPr lang="sr-Latn-RS" sz="1400" b="1" dirty="0"/>
              <a:t> Individualni poljoprivrednik koji vodi knjige po sistemu prostog knjigovodstva </a:t>
            </a:r>
          </a:p>
          <a:p>
            <a:pPr marL="342900" indent="-342900">
              <a:buFont typeface="+mj-lt"/>
              <a:buAutoNum type="arabicPeriod"/>
            </a:pPr>
            <a:r>
              <a:rPr lang="sr-Latn-RS" sz="1400" dirty="0"/>
              <a:t>Poslednji javno objavljeni bilans uspeha </a:t>
            </a:r>
          </a:p>
          <a:p>
            <a:pPr marL="342900" indent="-342900">
              <a:buFont typeface="+mj-lt"/>
              <a:buAutoNum type="arabicPeriod"/>
            </a:pPr>
            <a:r>
              <a:rPr lang="sr-Latn-RS" sz="1400" dirty="0"/>
              <a:t>Poslednji javno objavljeni poreski bilans PB 2 </a:t>
            </a:r>
          </a:p>
          <a:p>
            <a:pPr marL="0" lvl="0" indent="0">
              <a:buClr>
                <a:srgbClr val="4F2D7F"/>
              </a:buClr>
              <a:buNone/>
            </a:pPr>
            <a:r>
              <a:rPr lang="sr-Latn-RS" sz="1400" b="1" dirty="0">
                <a:solidFill>
                  <a:prstClr val="black"/>
                </a:solidFill>
              </a:rPr>
              <a:t>Individualni poljoprivrednik koji vodi knjige po sistemu dvojnog knjigovodstva </a:t>
            </a:r>
          </a:p>
          <a:p>
            <a:pPr marL="342900" lvl="0" indent="-342900">
              <a:buClr>
                <a:srgbClr val="4F2D7F"/>
              </a:buClr>
              <a:buFont typeface="+mj-lt"/>
              <a:buAutoNum type="arabicPeriod"/>
            </a:pPr>
            <a:r>
              <a:rPr lang="sr-Latn-RS" sz="1400" dirty="0">
                <a:solidFill>
                  <a:prstClr val="black"/>
                </a:solidFill>
              </a:rPr>
              <a:t>Poslednji javno objavljeni bilans uspeha </a:t>
            </a:r>
          </a:p>
          <a:p>
            <a:pPr marL="342900" lvl="0" indent="-342900">
              <a:buClr>
                <a:srgbClr val="4F2D7F"/>
              </a:buClr>
              <a:buFont typeface="+mj-lt"/>
              <a:buAutoNum type="arabicPeriod"/>
            </a:pPr>
            <a:r>
              <a:rPr lang="sr-Latn-RS" sz="1400" dirty="0">
                <a:solidFill>
                  <a:prstClr val="black"/>
                </a:solidFill>
              </a:rPr>
              <a:t>Poslednji javno objavljeni bilans stanja </a:t>
            </a:r>
          </a:p>
          <a:p>
            <a:pPr marL="342900" lvl="0" indent="-342900">
              <a:buClr>
                <a:srgbClr val="4F2D7F"/>
              </a:buClr>
              <a:buFont typeface="+mj-lt"/>
              <a:buAutoNum type="arabicPeriod"/>
            </a:pPr>
            <a:r>
              <a:rPr lang="sr-Latn-RS" sz="1400" dirty="0">
                <a:solidFill>
                  <a:prstClr val="black"/>
                </a:solidFill>
              </a:rPr>
              <a:t>Poslednji javno objavljeni poreski bilans PB 2 </a:t>
            </a:r>
          </a:p>
          <a:p>
            <a:pPr marL="342900" indent="-342900">
              <a:buFont typeface="+mj-lt"/>
              <a:buAutoNum type="arabicPeriod"/>
            </a:pPr>
            <a:endParaRPr lang="sr-Latn-RS" sz="14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41</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41078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lstStyle/>
          <a:p>
            <a:r>
              <a:rPr lang="sr-Latn-RS" dirty="0"/>
              <a:t>Potrebna posebna uverenja za PG</a:t>
            </a:r>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a:xfrm>
            <a:off x="881572" y="1213958"/>
            <a:ext cx="3804730" cy="3492500"/>
          </a:xfrm>
        </p:spPr>
        <p:txBody>
          <a:bodyPr/>
          <a:lstStyle/>
          <a:p>
            <a:endParaRPr lang="sr-Latn-RS" sz="1400" dirty="0"/>
          </a:p>
          <a:p>
            <a:pPr marL="0" indent="0">
              <a:buNone/>
            </a:pPr>
            <a:endParaRPr lang="sr-Latn-RS" sz="1400" dirty="0"/>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a:xfrm>
            <a:off x="468311" y="776177"/>
            <a:ext cx="8558731" cy="3919650"/>
          </a:xfrm>
        </p:spPr>
        <p:txBody>
          <a:bodyPr/>
          <a:lstStyle/>
          <a:p>
            <a:pPr>
              <a:buClr>
                <a:srgbClr val="4F2D7F"/>
              </a:buClr>
            </a:pPr>
            <a:endParaRPr lang="sr-Latn-RS" sz="1400" b="1" dirty="0">
              <a:solidFill>
                <a:prstClr val="black"/>
              </a:solidFill>
            </a:endParaRPr>
          </a:p>
          <a:p>
            <a:pPr marL="0" indent="0">
              <a:buClr>
                <a:srgbClr val="4F2D7F"/>
              </a:buClr>
              <a:buNone/>
            </a:pPr>
            <a:r>
              <a:rPr lang="sr-Latn-RS" sz="1600" b="1">
                <a:solidFill>
                  <a:prstClr val="black"/>
                </a:solidFill>
              </a:rPr>
              <a:t>Dokaz </a:t>
            </a:r>
            <a:r>
              <a:rPr lang="sr-Latn-RS" sz="1600" b="1" dirty="0">
                <a:solidFill>
                  <a:prstClr val="black"/>
                </a:solidFill>
              </a:rPr>
              <a:t>o posedovanju stručnog znanja /iskustva iz oblasti poljoprivrede</a:t>
            </a:r>
            <a:r>
              <a:rPr lang="sr-Latn-RS" sz="1600" dirty="0">
                <a:solidFill>
                  <a:prstClr val="black"/>
                </a:solidFill>
              </a:rPr>
              <a:t> </a:t>
            </a:r>
          </a:p>
          <a:p>
            <a:pPr marL="0" indent="0">
              <a:buClr>
                <a:srgbClr val="4F2D7F"/>
              </a:buClr>
              <a:buNone/>
            </a:pPr>
            <a:endParaRPr lang="sr-Latn-RS" sz="1400" dirty="0">
              <a:solidFill>
                <a:prstClr val="black"/>
              </a:solidFill>
            </a:endParaRPr>
          </a:p>
          <a:p>
            <a:pPr>
              <a:buClr>
                <a:srgbClr val="4F2D7F"/>
              </a:buClr>
              <a:buFont typeface="+mj-lt"/>
              <a:buAutoNum type="arabicPeriod"/>
            </a:pPr>
            <a:r>
              <a:rPr lang="sr-Latn-RS" sz="1400">
                <a:solidFill>
                  <a:prstClr val="black"/>
                </a:solidFill>
              </a:rPr>
              <a:t>Diploma, odnosno </a:t>
            </a:r>
            <a:r>
              <a:rPr lang="sr-Latn-RS" sz="1400" dirty="0">
                <a:solidFill>
                  <a:prstClr val="black"/>
                </a:solidFill>
              </a:rPr>
              <a:t>uverenje o stečenoj VSS </a:t>
            </a:r>
          </a:p>
          <a:p>
            <a:pPr>
              <a:buClr>
                <a:srgbClr val="4F2D7F"/>
              </a:buClr>
              <a:buFont typeface="+mj-lt"/>
              <a:buAutoNum type="arabicPeriod"/>
            </a:pPr>
            <a:r>
              <a:rPr lang="sr-Latn-RS" sz="1400" dirty="0">
                <a:solidFill>
                  <a:prstClr val="black"/>
                </a:solidFill>
              </a:rPr>
              <a:t>Diplomu /uverenje /svedočanstvo o srednjoj stručnoj spremi u oblasti poljoprivrede i/ili veterine </a:t>
            </a:r>
          </a:p>
          <a:p>
            <a:pPr>
              <a:buClr>
                <a:srgbClr val="4F2D7F"/>
              </a:buClr>
              <a:buFont typeface="+mj-lt"/>
              <a:buAutoNum type="arabicPeriod"/>
            </a:pPr>
            <a:r>
              <a:rPr lang="sr-Latn-RS" sz="1400" dirty="0">
                <a:solidFill>
                  <a:prstClr val="black"/>
                </a:solidFill>
              </a:rPr>
              <a:t>Diplomu /uverenje /svedočanstvo o srednjoj stručnoj spremi i potvrdu o stručnom </a:t>
            </a:r>
            <a:r>
              <a:rPr lang="sr-Latn-RS" sz="1400" dirty="0" err="1">
                <a:solidFill>
                  <a:prstClr val="black"/>
                </a:solidFill>
              </a:rPr>
              <a:t>osposobjavjanju</a:t>
            </a:r>
            <a:r>
              <a:rPr lang="sr-Latn-RS" sz="1400" dirty="0">
                <a:solidFill>
                  <a:prstClr val="black"/>
                </a:solidFill>
              </a:rPr>
              <a:t> u oblasti poljoprivrede i izjavu da će pohađati stručnu obuku od </a:t>
            </a:r>
            <a:r>
              <a:rPr lang="sr-Latn-RS" sz="1400">
                <a:solidFill>
                  <a:prstClr val="black"/>
                </a:solidFill>
              </a:rPr>
              <a:t>50 sati najkasnije </a:t>
            </a:r>
            <a:r>
              <a:rPr lang="sr-Latn-RS" sz="1400" dirty="0">
                <a:solidFill>
                  <a:prstClr val="black"/>
                </a:solidFill>
              </a:rPr>
              <a:t>do podnošenja zahteva za isplatu </a:t>
            </a:r>
          </a:p>
          <a:p>
            <a:pPr>
              <a:buClr>
                <a:srgbClr val="4F2D7F"/>
              </a:buClr>
              <a:buFont typeface="+mj-lt"/>
              <a:buAutoNum type="arabicPeriod"/>
            </a:pPr>
            <a:r>
              <a:rPr lang="sr-Latn-RS" sz="1400" dirty="0">
                <a:solidFill>
                  <a:prstClr val="black"/>
                </a:solidFill>
              </a:rPr>
              <a:t>Ugovor o radu na poslovima u oblasti poljoprivrede u odgovarajućem sektoru sa prijavom/odjavom</a:t>
            </a:r>
          </a:p>
          <a:p>
            <a:pPr marL="0" indent="0">
              <a:buClr>
                <a:srgbClr val="4F2D7F"/>
              </a:buClr>
              <a:buNone/>
            </a:pPr>
            <a:r>
              <a:rPr lang="sr-Latn-RS" sz="1400">
                <a:solidFill>
                  <a:prstClr val="black"/>
                </a:solidFill>
              </a:rPr>
              <a:t>  obaveznog </a:t>
            </a:r>
            <a:r>
              <a:rPr lang="sr-Latn-RS" sz="1400" dirty="0">
                <a:solidFill>
                  <a:prstClr val="black"/>
                </a:solidFill>
              </a:rPr>
              <a:t>socijalnog osiguranja </a:t>
            </a:r>
          </a:p>
          <a:p>
            <a:pPr marL="0" indent="0">
              <a:buNone/>
            </a:pPr>
            <a:r>
              <a:rPr lang="sr-Latn-RS" sz="1400" b="1" dirty="0"/>
              <a:t> </a:t>
            </a:r>
          </a:p>
          <a:p>
            <a:pPr marL="0" indent="0">
              <a:buNone/>
            </a:pPr>
            <a:r>
              <a:rPr lang="sr-Latn-RS" sz="1400" b="1"/>
              <a:t>  </a:t>
            </a:r>
            <a:r>
              <a:rPr lang="sr-Latn-RS" sz="1400"/>
              <a:t> </a:t>
            </a:r>
            <a:endParaRPr lang="sr-Latn-RS" sz="14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89827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BC9DE0-BF22-4EF5-B478-4CB004C0F62A}"/>
              </a:ext>
            </a:extLst>
          </p:cNvPr>
          <p:cNvSpPr>
            <a:spLocks noGrp="1"/>
          </p:cNvSpPr>
          <p:nvPr>
            <p:ph type="body" sz="quarter" idx="10"/>
          </p:nvPr>
        </p:nvSpPr>
        <p:spPr>
          <a:xfrm>
            <a:off x="469370" y="535577"/>
            <a:ext cx="8206318" cy="4160248"/>
          </a:xfrm>
        </p:spPr>
        <p:txBody>
          <a:bodyPr/>
          <a:lstStyle/>
          <a:p>
            <a:pPr marL="0" indent="0">
              <a:buNone/>
            </a:pPr>
            <a:endParaRPr lang="sr-Latn-RS">
              <a:solidFill>
                <a:schemeClr val="accent6"/>
              </a:solidFill>
            </a:endParaRPr>
          </a:p>
          <a:p>
            <a:pPr marL="0" indent="0">
              <a:buNone/>
            </a:pPr>
            <a:r>
              <a:rPr lang="sr-Latn-RS">
                <a:solidFill>
                  <a:schemeClr val="accent1"/>
                </a:solidFill>
              </a:rPr>
              <a:t>Prikupljanje </a:t>
            </a:r>
            <a:r>
              <a:rPr lang="sr-Latn-RS" dirty="0">
                <a:solidFill>
                  <a:schemeClr val="accent1"/>
                </a:solidFill>
              </a:rPr>
              <a:t>dokumenata po službenoj dužnosti </a:t>
            </a:r>
          </a:p>
          <a:p>
            <a:r>
              <a:rPr lang="sr-Latn-RS" sz="2000" dirty="0"/>
              <a:t>Ako podnosilac zahteva ne dostavi potvrde o izmirenju obveza koje se traže ili izvod iz katastra, uprava to vrši po službenoj dužnosti </a:t>
            </a:r>
          </a:p>
          <a:p>
            <a:endParaRPr lang="sr-Latn-RS" dirty="0"/>
          </a:p>
          <a:p>
            <a:pPr marL="0" indent="0">
              <a:buNone/>
            </a:pPr>
            <a:r>
              <a:rPr lang="sr-Latn-RS" dirty="0">
                <a:solidFill>
                  <a:schemeClr val="accent1"/>
                </a:solidFill>
              </a:rPr>
              <a:t>Rok važenja dokumenata </a:t>
            </a:r>
          </a:p>
          <a:p>
            <a:r>
              <a:rPr lang="sr-Latn-RS" sz="2000" dirty="0"/>
              <a:t>Sva uverenja i potvrde ne smeju da budu starije od 30 dana u odnosu na datum podnošenja zahteva Upravi za agrarna plaćanja</a:t>
            </a:r>
          </a:p>
        </p:txBody>
      </p:sp>
      <p:sp>
        <p:nvSpPr>
          <p:cNvPr id="4" name="Slide Number Placeholder 3">
            <a:extLst>
              <a:ext uri="{FF2B5EF4-FFF2-40B4-BE49-F238E27FC236}">
                <a16:creationId xmlns:a16="http://schemas.microsoft.com/office/drawing/2014/main" id="{0824DB9C-15C7-42B0-9C86-B7DD8898BA24}"/>
              </a:ext>
            </a:extLst>
          </p:cNvPr>
          <p:cNvSpPr>
            <a:spLocks noGrp="1"/>
          </p:cNvSpPr>
          <p:nvPr>
            <p:ph type="sldNum" sz="quarter" idx="11"/>
          </p:nvPr>
        </p:nvSpPr>
        <p:spPr/>
        <p:txBody>
          <a:bodyPr/>
          <a:lstStyle/>
          <a:p>
            <a:fld id="{8917037F-13F4-43B6-99FF-D710FE0C4777}" type="slidenum">
              <a:rPr lang="en-GB">
                <a:solidFill>
                  <a:prstClr val="black"/>
                </a:solidFill>
              </a:rPr>
              <a:pPr/>
              <a:t>43</a:t>
            </a:fld>
            <a:endParaRPr lang="en-GB" dirty="0">
              <a:solidFill>
                <a:prstClr val="black"/>
              </a:solidFill>
            </a:endParaRPr>
          </a:p>
        </p:txBody>
      </p:sp>
    </p:spTree>
    <p:extLst>
      <p:ext uri="{BB962C8B-B14F-4D97-AF65-F5344CB8AC3E}">
        <p14:creationId xmlns:p14="http://schemas.microsoft.com/office/powerpoint/2010/main" val="4045440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0544-5ED6-470C-B88D-FCFB0D456E0B}"/>
              </a:ext>
            </a:extLst>
          </p:cNvPr>
          <p:cNvSpPr>
            <a:spLocks noGrp="1"/>
          </p:cNvSpPr>
          <p:nvPr>
            <p:ph type="title"/>
          </p:nvPr>
        </p:nvSpPr>
        <p:spPr/>
        <p:txBody>
          <a:bodyPr>
            <a:normAutofit fontScale="90000"/>
          </a:bodyPr>
          <a:lstStyle/>
          <a:p>
            <a:r>
              <a:rPr lang="sr-Latn-RS" dirty="0"/>
              <a:t>Postupak provere ispunjenja uslova za donošenje rešenja o odobrenju projekta</a:t>
            </a:r>
          </a:p>
        </p:txBody>
      </p:sp>
      <p:sp>
        <p:nvSpPr>
          <p:cNvPr id="3" name="Text Placeholder 2">
            <a:extLst>
              <a:ext uri="{FF2B5EF4-FFF2-40B4-BE49-F238E27FC236}">
                <a16:creationId xmlns:a16="http://schemas.microsoft.com/office/drawing/2014/main" id="{2B2A8FD2-C463-497F-9C95-E0D5A0E56A96}"/>
              </a:ext>
            </a:extLst>
          </p:cNvPr>
          <p:cNvSpPr>
            <a:spLocks noGrp="1"/>
          </p:cNvSpPr>
          <p:nvPr>
            <p:ph type="body" sz="quarter" idx="10"/>
          </p:nvPr>
        </p:nvSpPr>
        <p:spPr/>
        <p:txBody>
          <a:bodyPr/>
          <a:lstStyle/>
          <a:p>
            <a:pPr marL="0" indent="0">
              <a:buNone/>
            </a:pPr>
            <a:r>
              <a:rPr lang="sr-Latn-RS" sz="1800" dirty="0">
                <a:solidFill>
                  <a:schemeClr val="accent6"/>
                </a:solidFill>
              </a:rPr>
              <a:t>Administrativna provera koju vrši Uprava za agrarna plaćanja obuhvata </a:t>
            </a:r>
          </a:p>
          <a:p>
            <a:r>
              <a:rPr lang="sr-Latn-RS" sz="1500" dirty="0"/>
              <a:t>Podatke iz zahteva </a:t>
            </a:r>
          </a:p>
          <a:p>
            <a:r>
              <a:rPr lang="sr-Latn-RS" sz="1500" dirty="0"/>
              <a:t>Priloženu dokumentacij</a:t>
            </a:r>
            <a:r>
              <a:rPr lang="en-US" sz="1500" dirty="0"/>
              <a:t>u</a:t>
            </a:r>
            <a:r>
              <a:rPr lang="sr-Latn-RS" sz="1500" dirty="0"/>
              <a:t> uz zahtev </a:t>
            </a:r>
          </a:p>
          <a:p>
            <a:r>
              <a:rPr lang="sr-Latn-RS" sz="1500" dirty="0"/>
              <a:t>Uvid u službene evidencije </a:t>
            </a:r>
          </a:p>
          <a:p>
            <a:pPr marL="0" indent="0">
              <a:buNone/>
            </a:pPr>
            <a:r>
              <a:rPr lang="sr-Latn-RS" sz="1500" dirty="0"/>
              <a:t>Bez razmatranja se odbacuju sledeći zahtevi: </a:t>
            </a:r>
          </a:p>
          <a:p>
            <a:r>
              <a:rPr lang="sr-Latn-RS" sz="1500" dirty="0"/>
              <a:t>potpisan od neovlašćenog lica u skladu sa pravilnikom </a:t>
            </a:r>
          </a:p>
          <a:p>
            <a:r>
              <a:rPr lang="sr-Latn-RS" sz="1500" dirty="0"/>
              <a:t>preuranjeni, neblagovremeni, zahtevi poslati faksom ili elektronskom poštom, </a:t>
            </a:r>
          </a:p>
          <a:p>
            <a:r>
              <a:rPr lang="sr-Latn-RS" sz="1500" dirty="0"/>
              <a:t>kao i svaki naredni zahtev istog pod istim nazivom </a:t>
            </a:r>
          </a:p>
        </p:txBody>
      </p:sp>
      <p:sp>
        <p:nvSpPr>
          <p:cNvPr id="4" name="Text Placeholder 3">
            <a:extLst>
              <a:ext uri="{FF2B5EF4-FFF2-40B4-BE49-F238E27FC236}">
                <a16:creationId xmlns:a16="http://schemas.microsoft.com/office/drawing/2014/main" id="{2AFCE438-8E59-47C5-9093-B0F156B08DB5}"/>
              </a:ext>
            </a:extLst>
          </p:cNvPr>
          <p:cNvSpPr>
            <a:spLocks noGrp="1"/>
          </p:cNvSpPr>
          <p:nvPr>
            <p:ph type="body" sz="quarter" idx="11"/>
          </p:nvPr>
        </p:nvSpPr>
        <p:spPr/>
        <p:txBody>
          <a:bodyPr/>
          <a:lstStyle/>
          <a:p>
            <a:pPr marL="0" indent="0">
              <a:buNone/>
            </a:pPr>
            <a:r>
              <a:rPr lang="sr-Latn-RS" sz="1800" dirty="0">
                <a:solidFill>
                  <a:schemeClr val="accent6"/>
                </a:solidFill>
              </a:rPr>
              <a:t>Kontrola ispunjenosti uslova na licu mesta pre odobrenja zahteva </a:t>
            </a:r>
          </a:p>
          <a:p>
            <a:r>
              <a:rPr lang="sr-Latn-RS" sz="1500" dirty="0"/>
              <a:t>Posle administrativne obrade ispunjenosti uslova uprava vrši kontrolu ispunjenosti kontrolom na licu mesta u skladu sa Zakonom kojim se uređuje poljoprivredni i ruralni razvoj </a:t>
            </a:r>
          </a:p>
          <a:p>
            <a:r>
              <a:rPr lang="sr-Latn-RS" sz="1500" dirty="0"/>
              <a:t>Podnosilac zahteva je obavezan da najkasnije 10 dana pre izvođenja radova ili nabavke opreme obavesti upravu o izvođenju skrivenih radova </a:t>
            </a:r>
          </a:p>
        </p:txBody>
      </p:sp>
      <p:sp>
        <p:nvSpPr>
          <p:cNvPr id="5" name="Slide Number Placeholder 4">
            <a:extLst>
              <a:ext uri="{FF2B5EF4-FFF2-40B4-BE49-F238E27FC236}">
                <a16:creationId xmlns:a16="http://schemas.microsoft.com/office/drawing/2014/main" id="{2BA799D5-56D3-4C49-8426-D05FB2ED32C2}"/>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1423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0544-5ED6-470C-B88D-FCFB0D456E0B}"/>
              </a:ext>
            </a:extLst>
          </p:cNvPr>
          <p:cNvSpPr>
            <a:spLocks noGrp="1"/>
          </p:cNvSpPr>
          <p:nvPr>
            <p:ph type="title"/>
          </p:nvPr>
        </p:nvSpPr>
        <p:spPr/>
        <p:txBody>
          <a:bodyPr>
            <a:normAutofit fontScale="90000"/>
          </a:bodyPr>
          <a:lstStyle/>
          <a:p>
            <a:r>
              <a:rPr lang="sr-Latn-RS" dirty="0"/>
              <a:t>Postupak provere ispunjenja uslova za donošenje rešenja o odobrenju projekta</a:t>
            </a:r>
          </a:p>
        </p:txBody>
      </p:sp>
      <p:sp>
        <p:nvSpPr>
          <p:cNvPr id="3" name="Text Placeholder 2">
            <a:extLst>
              <a:ext uri="{FF2B5EF4-FFF2-40B4-BE49-F238E27FC236}">
                <a16:creationId xmlns:a16="http://schemas.microsoft.com/office/drawing/2014/main" id="{2B2A8FD2-C463-497F-9C95-E0D5A0E56A96}"/>
              </a:ext>
            </a:extLst>
          </p:cNvPr>
          <p:cNvSpPr>
            <a:spLocks noGrp="1"/>
          </p:cNvSpPr>
          <p:nvPr>
            <p:ph type="body" sz="quarter" idx="10"/>
          </p:nvPr>
        </p:nvSpPr>
        <p:spPr>
          <a:xfrm>
            <a:off x="171039" y="1466848"/>
            <a:ext cx="4286661" cy="3228977"/>
          </a:xfrm>
        </p:spPr>
        <p:txBody>
          <a:bodyPr/>
          <a:lstStyle/>
          <a:p>
            <a:pPr marL="645750" indent="-285750">
              <a:lnSpc>
                <a:spcPct val="107000"/>
              </a:lnSpc>
              <a:spcAft>
                <a:spcPts val="750"/>
              </a:spcAft>
            </a:pPr>
            <a:r>
              <a:rPr lang="en-US" sz="1400" dirty="0">
                <a:solidFill>
                  <a:srgbClr val="000000"/>
                </a:solidFill>
                <a:ea typeface="Times New Roman" panose="02020603050405020304" pitchFamily="18" charset="0"/>
                <a:cs typeface="Times New Roman" panose="02020603050405020304" pitchFamily="18" charset="0"/>
              </a:rPr>
              <a:t>У </a:t>
            </a:r>
            <a:r>
              <a:rPr lang="en-US" sz="1400" dirty="0" err="1">
                <a:solidFill>
                  <a:srgbClr val="000000"/>
                </a:solidFill>
                <a:ea typeface="Times New Roman" panose="02020603050405020304" pitchFamily="18" charset="0"/>
                <a:cs typeface="Times New Roman" panose="02020603050405020304" pitchFamily="18" charset="0"/>
              </a:rPr>
              <a:t>поступку</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за</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остваривање</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права</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на</a:t>
            </a:r>
            <a:r>
              <a:rPr lang="en-US" sz="1400" dirty="0">
                <a:solidFill>
                  <a:srgbClr val="000000"/>
                </a:solidFill>
                <a:ea typeface="Times New Roman" panose="02020603050405020304" pitchFamily="18" charset="0"/>
                <a:cs typeface="Times New Roman" panose="02020603050405020304" pitchFamily="18" charset="0"/>
              </a:rPr>
              <a:t> ИПАРД </a:t>
            </a:r>
            <a:r>
              <a:rPr lang="en-US" sz="1400" dirty="0" err="1">
                <a:solidFill>
                  <a:srgbClr val="000000"/>
                </a:solidFill>
                <a:ea typeface="Times New Roman" panose="02020603050405020304" pitchFamily="18" charset="0"/>
                <a:cs typeface="Times New Roman" panose="02020603050405020304" pitchFamily="18" charset="0"/>
              </a:rPr>
              <a:t>подстицаје</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захтев</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је</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неуредан</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ако</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садржи</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формални</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недостатак</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који</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спречава</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поступање</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по</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њему</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ако</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није</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разумљив</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или</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ако</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није</a:t>
            </a:r>
            <a:r>
              <a:rPr lang="en-US" sz="1400" dirty="0">
                <a:solidFill>
                  <a:srgbClr val="000000"/>
                </a:solidFill>
                <a:ea typeface="Times New Roman" panose="02020603050405020304" pitchFamily="18" charset="0"/>
                <a:cs typeface="Times New Roman" panose="02020603050405020304" pitchFamily="18" charset="0"/>
              </a:rPr>
              <a:t> </a:t>
            </a:r>
            <a:r>
              <a:rPr lang="en-US" sz="1400" dirty="0" err="1">
                <a:solidFill>
                  <a:srgbClr val="000000"/>
                </a:solidFill>
                <a:ea typeface="Times New Roman" panose="02020603050405020304" pitchFamily="18" charset="0"/>
                <a:cs typeface="Times New Roman" panose="02020603050405020304" pitchFamily="18" charset="0"/>
              </a:rPr>
              <a:t>потпун</a:t>
            </a:r>
            <a:r>
              <a:rPr lang="en-US" sz="1400" dirty="0">
                <a:solidFill>
                  <a:srgbClr val="000000"/>
                </a:solidFill>
                <a:ea typeface="Times New Roman" panose="02020603050405020304" pitchFamily="18" charset="0"/>
                <a:cs typeface="Times New Roman" panose="02020603050405020304" pitchFamily="18" charset="0"/>
              </a:rPr>
              <a:t>. </a:t>
            </a:r>
            <a:endParaRPr lang="sr-Latn-RS" sz="1400" dirty="0">
              <a:solidFill>
                <a:srgbClr val="000000"/>
              </a:solidFill>
              <a:ea typeface="Times New Roman" panose="02020603050405020304" pitchFamily="18" charset="0"/>
              <a:cs typeface="Times New Roman" panose="02020603050405020304" pitchFamily="18" charset="0"/>
            </a:endParaRPr>
          </a:p>
          <a:p>
            <a:pPr marL="645750" indent="-285750">
              <a:lnSpc>
                <a:spcPct val="107000"/>
              </a:lnSpc>
              <a:spcAft>
                <a:spcPts val="750"/>
              </a:spcAft>
            </a:pPr>
            <a:r>
              <a:rPr lang="en-US" sz="1400" dirty="0" err="1">
                <a:solidFill>
                  <a:srgbClr val="000000"/>
                </a:solidFill>
                <a:latin typeface="+mj-lt"/>
                <a:ea typeface="Times New Roman" panose="02020603050405020304" pitchFamily="18" charset="0"/>
                <a:cs typeface="Times New Roman" panose="02020603050405020304" pitchFamily="18" charset="0"/>
              </a:rPr>
              <a:t>Управа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обавештава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подносиоца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неуредног</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који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начин</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да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уреди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a:t>
            </a:r>
            <a:r>
              <a:rPr lang="en-US" sz="1400" dirty="0">
                <a:solidFill>
                  <a:srgbClr val="000000"/>
                </a:solidFill>
                <a:latin typeface="+mj-lt"/>
                <a:ea typeface="Times New Roman" panose="02020603050405020304" pitchFamily="18" charset="0"/>
                <a:cs typeface="Times New Roman" panose="02020603050405020304" pitchFamily="18" charset="0"/>
              </a:rPr>
              <a:t> и </a:t>
            </a:r>
            <a:r>
              <a:rPr lang="en-US" sz="1400" dirty="0" err="1">
                <a:solidFill>
                  <a:srgbClr val="000000"/>
                </a:solidFill>
                <a:latin typeface="+mj-lt"/>
                <a:ea typeface="Times New Roman" panose="02020603050405020304" pitchFamily="18" charset="0"/>
                <a:cs typeface="Times New Roman" panose="02020603050405020304" pitchFamily="18" charset="0"/>
              </a:rPr>
              <a:t>то</a:t>
            </a:r>
            <a:r>
              <a:rPr lang="en-US" sz="1400" dirty="0">
                <a:solidFill>
                  <a:srgbClr val="000000"/>
                </a:solidFill>
                <a:latin typeface="+mj-lt"/>
                <a:ea typeface="Times New Roman" panose="02020603050405020304" pitchFamily="18" charset="0"/>
                <a:cs typeface="Times New Roman" panose="02020603050405020304" pitchFamily="18" charset="0"/>
              </a:rPr>
              <a:t> у </a:t>
            </a:r>
            <a:r>
              <a:rPr lang="en-US" sz="1400" dirty="0" err="1">
                <a:solidFill>
                  <a:srgbClr val="000000"/>
                </a:solidFill>
                <a:latin typeface="+mj-lt"/>
                <a:ea typeface="Times New Roman" panose="02020603050405020304" pitchFamily="18" charset="0"/>
                <a:cs typeface="Times New Roman" panose="02020603050405020304" pitchFamily="18" charset="0"/>
              </a:rPr>
              <a:t>року</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који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може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бити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краћи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од</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осам</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дана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уз</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упозорење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правне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последице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ако</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уреди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a:t>
            </a:r>
            <a:r>
              <a:rPr lang="en-US" sz="1400" dirty="0">
                <a:solidFill>
                  <a:srgbClr val="000000"/>
                </a:solidFill>
                <a:latin typeface="+mj-lt"/>
                <a:ea typeface="Times New Roman" panose="02020603050405020304" pitchFamily="18" charset="0"/>
                <a:cs typeface="Times New Roman" panose="02020603050405020304" pitchFamily="18" charset="0"/>
              </a:rPr>
              <a:t> у </a:t>
            </a:r>
            <a:r>
              <a:rPr lang="en-US" sz="1400" dirty="0" err="1">
                <a:solidFill>
                  <a:srgbClr val="000000"/>
                </a:solidFill>
                <a:latin typeface="+mj-lt"/>
                <a:ea typeface="Times New Roman" panose="02020603050405020304" pitchFamily="18" charset="0"/>
                <a:cs typeface="Times New Roman" panose="02020603050405020304" pitchFamily="18" charset="0"/>
              </a:rPr>
              <a:t>року</a:t>
            </a:r>
            <a:r>
              <a:rPr lang="en-US" sz="1400" dirty="0">
                <a:solidFill>
                  <a:srgbClr val="000000"/>
                </a:solidFill>
                <a:latin typeface="+mj-lt"/>
                <a:ea typeface="Times New Roman" panose="02020603050405020304" pitchFamily="18" charset="0"/>
                <a:cs typeface="Times New Roman" panose="02020603050405020304" pitchFamily="18" charset="0"/>
              </a:rPr>
              <a:t>. </a:t>
            </a:r>
            <a:endParaRPr lang="sr-Latn-RS" sz="1400" dirty="0">
              <a:solidFill>
                <a:srgbClr val="000000"/>
              </a:solidFill>
              <a:latin typeface="+mj-lt"/>
              <a:ea typeface="Times New Roman" panose="02020603050405020304" pitchFamily="18" charset="0"/>
              <a:cs typeface="Times New Roman" panose="02020603050405020304" pitchFamily="18" charset="0"/>
            </a:endParaRPr>
          </a:p>
          <a:p>
            <a:pPr marL="645750" indent="-285750">
              <a:lnSpc>
                <a:spcPct val="107000"/>
              </a:lnSpc>
              <a:spcAft>
                <a:spcPts val="750"/>
              </a:spcAft>
            </a:pPr>
            <a:r>
              <a:rPr lang="en-US" sz="1400" dirty="0" err="1">
                <a:solidFill>
                  <a:srgbClr val="000000"/>
                </a:solidFill>
                <a:latin typeface="+mj-lt"/>
                <a:ea typeface="Times New Roman" panose="02020603050405020304" pitchFamily="18" charset="0"/>
                <a:cs typeface="Times New Roman" panose="02020603050405020304" pitchFamily="18" charset="0"/>
              </a:rPr>
              <a:t>Ако</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подносилац</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уреди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a:t>
            </a:r>
            <a:r>
              <a:rPr lang="en-US" sz="1400" dirty="0">
                <a:solidFill>
                  <a:srgbClr val="000000"/>
                </a:solidFill>
                <a:latin typeface="+mj-lt"/>
                <a:ea typeface="Times New Roman" panose="02020603050405020304" pitchFamily="18" charset="0"/>
                <a:cs typeface="Times New Roman" panose="02020603050405020304" pitchFamily="18" charset="0"/>
              </a:rPr>
              <a:t> у </a:t>
            </a:r>
            <a:r>
              <a:rPr lang="en-US" sz="1400" dirty="0" err="1">
                <a:solidFill>
                  <a:srgbClr val="000000"/>
                </a:solidFill>
                <a:latin typeface="+mj-lt"/>
                <a:ea typeface="Times New Roman" panose="02020603050405020304" pitchFamily="18" charset="0"/>
                <a:cs typeface="Times New Roman" panose="02020603050405020304" pitchFamily="18" charset="0"/>
              </a:rPr>
              <a:t>складу</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са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sr-Latn-RS" sz="1400">
                <a:solidFill>
                  <a:srgbClr val="000000"/>
                </a:solidFill>
                <a:latin typeface="+mj-lt"/>
                <a:ea typeface="Times New Roman" panose="02020603050405020304" pitchFamily="18" charset="0"/>
                <a:cs typeface="Times New Roman" panose="02020603050405020304" pitchFamily="18" charset="0"/>
              </a:rPr>
              <a:t>Zahtevom uprave, </a:t>
            </a:r>
            <a:r>
              <a:rPr lang="en-US" sz="1400">
                <a:solidFill>
                  <a:srgbClr val="000000"/>
                </a:solidFill>
                <a:latin typeface="+mj-lt"/>
                <a:ea typeface="Times New Roman" panose="02020603050405020304" pitchFamily="18" charset="0"/>
                <a:cs typeface="Times New Roman" panose="02020603050405020304" pitchFamily="18" charset="0"/>
              </a:rPr>
              <a:t>Управа </a:t>
            </a:r>
            <a:r>
              <a:rPr lang="en-US" sz="1400" dirty="0" err="1">
                <a:solidFill>
                  <a:srgbClr val="000000"/>
                </a:solidFill>
                <a:latin typeface="+mj-lt"/>
                <a:ea typeface="Times New Roman" panose="02020603050405020304" pitchFamily="18" charset="0"/>
                <a:cs typeface="Times New Roman" panose="02020603050405020304" pitchFamily="18" charset="0"/>
              </a:rPr>
              <a:t>одбацује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као</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неуредан</a:t>
            </a:r>
            <a:r>
              <a:rPr lang="en-US" sz="1400" dirty="0">
                <a:solidFill>
                  <a:srgbClr val="000000"/>
                </a:solidFill>
                <a:latin typeface="+mj-lt"/>
                <a:ea typeface="Times New Roman" panose="02020603050405020304" pitchFamily="18" charset="0"/>
                <a:cs typeface="Times New Roman" panose="02020603050405020304" pitchFamily="18" charset="0"/>
              </a:rPr>
              <a:t>.</a:t>
            </a:r>
            <a:endParaRPr lang="en-US" sz="1400" dirty="0">
              <a:latin typeface="+mj-lt"/>
              <a:ea typeface="Calibri" panose="020F0502020204030204" pitchFamily="34" charset="0"/>
              <a:cs typeface="Times New Roman" panose="02020603050405020304" pitchFamily="18" charset="0"/>
            </a:endParaRPr>
          </a:p>
          <a:p>
            <a:pPr indent="0">
              <a:lnSpc>
                <a:spcPct val="107000"/>
              </a:lnSpc>
              <a:spcAft>
                <a:spcPts val="750"/>
              </a:spcAft>
              <a:buNone/>
            </a:pPr>
            <a:endParaRPr lang="en-US" sz="1400" dirty="0">
              <a:latin typeface="+mj-lt"/>
              <a:ea typeface="Calibri" panose="020F0502020204030204" pitchFamily="34" charset="0"/>
              <a:cs typeface="Times New Roman" panose="02020603050405020304" pitchFamily="18" charset="0"/>
            </a:endParaRPr>
          </a:p>
          <a:p>
            <a:pPr indent="0">
              <a:lnSpc>
                <a:spcPct val="107000"/>
              </a:lnSpc>
              <a:spcAft>
                <a:spcPts val="750"/>
              </a:spcAft>
              <a:buNone/>
            </a:pPr>
            <a:endParaRPr lang="en-US" sz="1600" dirty="0">
              <a:ea typeface="Calibri" panose="020F0502020204030204" pitchFamily="34" charset="0"/>
              <a:cs typeface="Times New Roman" panose="02020603050405020304" pitchFamily="18" charset="0"/>
            </a:endParaRPr>
          </a:p>
          <a:p>
            <a:pPr marL="0" indent="0">
              <a:buNone/>
            </a:pPr>
            <a:r>
              <a:rPr lang="sr-Latn-RS" sz="1600" dirty="0">
                <a:solidFill>
                  <a:schemeClr val="accent6"/>
                </a:solidFill>
              </a:rPr>
              <a:t> </a:t>
            </a:r>
          </a:p>
        </p:txBody>
      </p:sp>
      <p:sp>
        <p:nvSpPr>
          <p:cNvPr id="4" name="Text Placeholder 3">
            <a:extLst>
              <a:ext uri="{FF2B5EF4-FFF2-40B4-BE49-F238E27FC236}">
                <a16:creationId xmlns:a16="http://schemas.microsoft.com/office/drawing/2014/main" id="{2AFCE438-8E59-47C5-9093-B0F156B08DB5}"/>
              </a:ext>
            </a:extLst>
          </p:cNvPr>
          <p:cNvSpPr>
            <a:spLocks noGrp="1"/>
          </p:cNvSpPr>
          <p:nvPr>
            <p:ph type="body" sz="quarter" idx="11"/>
          </p:nvPr>
        </p:nvSpPr>
        <p:spPr/>
        <p:txBody>
          <a:bodyPr/>
          <a:lstStyle/>
          <a:p>
            <a:pPr marL="645750" indent="-285750">
              <a:lnSpc>
                <a:spcPct val="107000"/>
              </a:lnSpc>
              <a:spcAft>
                <a:spcPts val="750"/>
              </a:spcAft>
            </a:pPr>
            <a:r>
              <a:rPr lang="en-US" sz="1400" dirty="0" err="1">
                <a:solidFill>
                  <a:srgbClr val="000000"/>
                </a:solidFill>
                <a:latin typeface="+mj-lt"/>
                <a:ea typeface="Times New Roman" panose="02020603050405020304" pitchFamily="18" charset="0"/>
                <a:cs typeface="Times New Roman" panose="02020603050405020304" pitchFamily="18" charset="0"/>
              </a:rPr>
              <a:t>Против</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одлуке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Управе</a:t>
            </a:r>
            <a:r>
              <a:rPr lang="en-US" sz="1400" dirty="0">
                <a:solidFill>
                  <a:srgbClr val="000000"/>
                </a:solidFill>
                <a:latin typeface="+mj-lt"/>
                <a:ea typeface="Times New Roman" panose="02020603050405020304" pitchFamily="18" charset="0"/>
                <a:cs typeface="Times New Roman" panose="02020603050405020304" pitchFamily="18" charset="0"/>
              </a:rPr>
              <a:t> о </a:t>
            </a:r>
            <a:r>
              <a:rPr lang="en-US" sz="1400" dirty="0" err="1">
                <a:solidFill>
                  <a:srgbClr val="000000"/>
                </a:solidFill>
                <a:latin typeface="+mj-lt"/>
                <a:ea typeface="Times New Roman" panose="02020603050405020304" pitchFamily="18" charset="0"/>
                <a:cs typeface="Times New Roman" panose="02020603050405020304" pitchFamily="18" charset="0"/>
              </a:rPr>
              <a:t>одбацивању</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err="1">
                <a:solidFill>
                  <a:srgbClr val="000000"/>
                </a:solidFill>
                <a:latin typeface="+mj-lt"/>
                <a:ea typeface="Times New Roman" panose="02020603050405020304" pitchFamily="18" charset="0"/>
                <a:cs typeface="Times New Roman" panose="02020603050405020304" pitchFamily="18" charset="0"/>
              </a:rPr>
              <a:t>неуредног</a:t>
            </a:r>
            <a:r>
              <a:rPr lang="en-US" sz="1400">
                <a:solidFill>
                  <a:srgbClr val="000000"/>
                </a:solidFill>
                <a:latin typeface="+mj-lt"/>
                <a:ea typeface="Times New Roman" panose="02020603050405020304" pitchFamily="18" charset="0"/>
                <a:cs typeface="Times New Roman" panose="02020603050405020304" pitchFamily="18" charset="0"/>
              </a:rPr>
              <a:t> захтева дозвољена </a:t>
            </a:r>
            <a:r>
              <a:rPr lang="en-US" sz="1400" dirty="0" err="1">
                <a:solidFill>
                  <a:srgbClr val="000000"/>
                </a:solidFill>
                <a:latin typeface="+mj-lt"/>
                <a:ea typeface="Times New Roman" panose="02020603050405020304" pitchFamily="18" charset="0"/>
                <a:cs typeface="Times New Roman" panose="02020603050405020304" pitchFamily="18" charset="0"/>
              </a:rPr>
              <a:t>је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посебна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жалба</a:t>
            </a:r>
            <a:r>
              <a:rPr lang="en-US" sz="1400" dirty="0">
                <a:solidFill>
                  <a:srgbClr val="000000"/>
                </a:solidFill>
                <a:latin typeface="+mj-lt"/>
                <a:ea typeface="Times New Roman" panose="02020603050405020304" pitchFamily="18" charset="0"/>
                <a:cs typeface="Times New Roman" panose="02020603050405020304" pitchFamily="18" charset="0"/>
              </a:rPr>
              <a:t>.</a:t>
            </a:r>
            <a:endParaRPr lang="en-US" sz="1400" dirty="0">
              <a:latin typeface="+mj-lt"/>
              <a:ea typeface="Calibri" panose="020F0502020204030204" pitchFamily="34" charset="0"/>
              <a:cs typeface="Times New Roman" panose="02020603050405020304" pitchFamily="18" charset="0"/>
            </a:endParaRPr>
          </a:p>
          <a:p>
            <a:pPr marL="645750" indent="-285750">
              <a:lnSpc>
                <a:spcPct val="107000"/>
              </a:lnSpc>
              <a:spcAft>
                <a:spcPts val="750"/>
              </a:spcAft>
            </a:pPr>
            <a:r>
              <a:rPr lang="en-US" sz="1400" dirty="0" err="1">
                <a:solidFill>
                  <a:srgbClr val="000000"/>
                </a:solidFill>
                <a:latin typeface="+mj-lt"/>
                <a:ea typeface="Times New Roman" panose="02020603050405020304" pitchFamily="18" charset="0"/>
                <a:cs typeface="Times New Roman" panose="02020603050405020304" pitchFamily="18" charset="0"/>
              </a:rPr>
              <a:t>Ако</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подносилац</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уреди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сматра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се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да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је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поднет</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оног</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дана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када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је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уређен</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осим</a:t>
            </a:r>
            <a:r>
              <a:rPr lang="en-US" sz="1400" dirty="0">
                <a:solidFill>
                  <a:srgbClr val="000000"/>
                </a:solidFill>
                <a:latin typeface="+mj-lt"/>
                <a:ea typeface="Times New Roman" panose="02020603050405020304" pitchFamily="18" charset="0"/>
                <a:cs typeface="Times New Roman" panose="02020603050405020304" pitchFamily="18" charset="0"/>
              </a:rPr>
              <a:t> у </a:t>
            </a:r>
            <a:r>
              <a:rPr lang="en-US" sz="1400" dirty="0" err="1">
                <a:solidFill>
                  <a:srgbClr val="000000"/>
                </a:solidFill>
                <a:latin typeface="+mj-lt"/>
                <a:ea typeface="Times New Roman" panose="02020603050405020304" pitchFamily="18" charset="0"/>
                <a:cs typeface="Times New Roman" panose="02020603050405020304" pitchFamily="18" charset="0"/>
              </a:rPr>
              <a:t>погледу</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оцене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благовремености</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када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се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сматра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да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је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поднет</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када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је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поднет</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неуредан</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захтев</a:t>
            </a:r>
            <a:r>
              <a:rPr lang="en-US" sz="1400" dirty="0">
                <a:solidFill>
                  <a:srgbClr val="000000"/>
                </a:solidFill>
                <a:latin typeface="+mj-lt"/>
                <a:ea typeface="Times New Roman" panose="02020603050405020304" pitchFamily="18" charset="0"/>
                <a:cs typeface="Times New Roman" panose="02020603050405020304" pitchFamily="18" charset="0"/>
              </a:rPr>
              <a:t>.</a:t>
            </a:r>
            <a:endParaRPr lang="en-US" sz="1400" dirty="0">
              <a:latin typeface="+mj-lt"/>
              <a:ea typeface="Calibri" panose="020F0502020204030204" pitchFamily="34" charset="0"/>
              <a:cs typeface="Times New Roman" panose="02020603050405020304" pitchFamily="18" charset="0"/>
            </a:endParaRPr>
          </a:p>
          <a:p>
            <a:pPr marL="645750" indent="-285750">
              <a:lnSpc>
                <a:spcPct val="107000"/>
              </a:lnSpc>
              <a:spcAft>
                <a:spcPts val="750"/>
              </a:spcAft>
            </a:pPr>
            <a:r>
              <a:rPr lang="en-US" sz="1400" dirty="0">
                <a:solidFill>
                  <a:srgbClr val="000000"/>
                </a:solidFill>
                <a:latin typeface="+mj-lt"/>
                <a:ea typeface="Times New Roman" panose="02020603050405020304" pitchFamily="18" charset="0"/>
                <a:cs typeface="Times New Roman" panose="02020603050405020304" pitchFamily="18" charset="0"/>
              </a:rPr>
              <a:t>У </a:t>
            </a:r>
            <a:r>
              <a:rPr lang="en-US" sz="1400" dirty="0" err="1">
                <a:solidFill>
                  <a:srgbClr val="000000"/>
                </a:solidFill>
                <a:latin typeface="+mj-lt"/>
                <a:ea typeface="Times New Roman" panose="02020603050405020304" pitchFamily="18" charset="0"/>
                <a:cs typeface="Times New Roman" panose="02020603050405020304" pitchFamily="18" charset="0"/>
              </a:rPr>
              <a:t>поступку</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за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остваривање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права</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на</a:t>
            </a:r>
            <a:r>
              <a:rPr lang="en-US" sz="1400" dirty="0">
                <a:solidFill>
                  <a:srgbClr val="000000"/>
                </a:solidFill>
                <a:latin typeface="+mj-lt"/>
                <a:ea typeface="Times New Roman" panose="02020603050405020304" pitchFamily="18" charset="0"/>
                <a:cs typeface="Times New Roman" panose="02020603050405020304" pitchFamily="18" charset="0"/>
              </a:rPr>
              <a:t> ИПАРД </a:t>
            </a:r>
            <a:r>
              <a:rPr lang="en-US" sz="1400" dirty="0" err="1">
                <a:solidFill>
                  <a:srgbClr val="000000"/>
                </a:solidFill>
                <a:latin typeface="+mj-lt"/>
                <a:ea typeface="Times New Roman" panose="02020603050405020304" pitchFamily="18" charset="0"/>
                <a:cs typeface="Times New Roman" panose="02020603050405020304" pitchFamily="18" charset="0"/>
              </a:rPr>
              <a:t>подстицаје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није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допуштен</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повраћај</a:t>
            </a:r>
            <a:r>
              <a:rPr lang="en-US" sz="1400" dirty="0">
                <a:solidFill>
                  <a:srgbClr val="000000"/>
                </a:solidFill>
                <a:latin typeface="+mj-lt"/>
                <a:ea typeface="Times New Roman" panose="02020603050405020304" pitchFamily="18" charset="0"/>
                <a:cs typeface="Times New Roman" panose="02020603050405020304" pitchFamily="18" charset="0"/>
              </a:rPr>
              <a:t> у </a:t>
            </a:r>
            <a:r>
              <a:rPr lang="en-US" sz="1400" dirty="0" err="1">
                <a:solidFill>
                  <a:srgbClr val="000000"/>
                </a:solidFill>
                <a:latin typeface="+mj-lt"/>
                <a:ea typeface="Times New Roman" panose="02020603050405020304" pitchFamily="18" charset="0"/>
                <a:cs typeface="Times New Roman" panose="02020603050405020304" pitchFamily="18" charset="0"/>
              </a:rPr>
              <a:t>пређашње</a:t>
            </a:r>
            <a:r>
              <a:rPr lang="en-US" sz="1400" dirty="0">
                <a:solidFill>
                  <a:srgbClr val="000000"/>
                </a:solidFill>
                <a:latin typeface="+mj-lt"/>
                <a:ea typeface="Times New Roman" panose="02020603050405020304" pitchFamily="18" charset="0"/>
                <a:cs typeface="Times New Roman" panose="02020603050405020304" pitchFamily="18" charset="0"/>
              </a:rPr>
              <a:t> </a:t>
            </a:r>
            <a:r>
              <a:rPr lang="en-US" sz="1400" dirty="0" err="1">
                <a:solidFill>
                  <a:srgbClr val="000000"/>
                </a:solidFill>
                <a:latin typeface="+mj-lt"/>
                <a:ea typeface="Times New Roman" panose="02020603050405020304" pitchFamily="18" charset="0"/>
                <a:cs typeface="Times New Roman" panose="02020603050405020304" pitchFamily="18" charset="0"/>
              </a:rPr>
              <a:t>стање</a:t>
            </a:r>
            <a:r>
              <a:rPr lang="en-US" sz="1400" dirty="0">
                <a:solidFill>
                  <a:srgbClr val="000000"/>
                </a:solidFill>
                <a:latin typeface="+mj-lt"/>
                <a:ea typeface="Times New Roman" panose="02020603050405020304" pitchFamily="18" charset="0"/>
                <a:cs typeface="Times New Roman" panose="02020603050405020304" pitchFamily="18" charset="0"/>
              </a:rPr>
              <a:t>.</a:t>
            </a:r>
            <a:endParaRPr lang="en-US" sz="1400" dirty="0">
              <a:latin typeface="+mj-lt"/>
              <a:ea typeface="Calibri" panose="020F0502020204030204" pitchFamily="34" charset="0"/>
              <a:cs typeface="Times New Roman" panose="02020603050405020304" pitchFamily="18" charset="0"/>
            </a:endParaRPr>
          </a:p>
          <a:p>
            <a:pPr marL="0" indent="0">
              <a:buNone/>
            </a:pPr>
            <a:endParaRPr lang="sr-Latn-RS" sz="1500" dirty="0"/>
          </a:p>
          <a:p>
            <a:pPr marL="0" indent="0">
              <a:buNone/>
            </a:pPr>
            <a:endParaRPr lang="sr-Latn-RS" sz="1500" dirty="0"/>
          </a:p>
        </p:txBody>
      </p:sp>
      <p:sp>
        <p:nvSpPr>
          <p:cNvPr id="5" name="Slide Number Placeholder 4">
            <a:extLst>
              <a:ext uri="{FF2B5EF4-FFF2-40B4-BE49-F238E27FC236}">
                <a16:creationId xmlns:a16="http://schemas.microsoft.com/office/drawing/2014/main" id="{2BA799D5-56D3-4C49-8426-D05FB2ED32C2}"/>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7182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4966-BDD8-42CD-9264-CFF4725D5248}"/>
              </a:ext>
            </a:extLst>
          </p:cNvPr>
          <p:cNvSpPr>
            <a:spLocks noGrp="1"/>
          </p:cNvSpPr>
          <p:nvPr>
            <p:ph type="title"/>
          </p:nvPr>
        </p:nvSpPr>
        <p:spPr/>
        <p:txBody>
          <a:bodyPr>
            <a:normAutofit/>
          </a:bodyPr>
          <a:lstStyle/>
          <a:p>
            <a:r>
              <a:rPr lang="sr-Latn-RS" dirty="0"/>
              <a:t>Bodovanje i rangiranje – mera 1</a:t>
            </a:r>
            <a:br>
              <a:rPr lang="sr-Latn-RS" dirty="0"/>
            </a:br>
            <a:r>
              <a:rPr lang="sr-Latn-RS" sz="2000" b="0" dirty="0">
                <a:solidFill>
                  <a:schemeClr val="tx1"/>
                </a:solidFill>
              </a:rPr>
              <a:t>Ako iznos zahteva prelazi raspoloživi iznos sredstava za isplatu</a:t>
            </a:r>
            <a:endParaRPr lang="sr-Latn-RS" b="0" dirty="0">
              <a:solidFill>
                <a:schemeClr val="tx1"/>
              </a:solidFill>
            </a:endParaRPr>
          </a:p>
        </p:txBody>
      </p:sp>
      <p:sp>
        <p:nvSpPr>
          <p:cNvPr id="3" name="Text Placeholder 2">
            <a:extLst>
              <a:ext uri="{FF2B5EF4-FFF2-40B4-BE49-F238E27FC236}">
                <a16:creationId xmlns:a16="http://schemas.microsoft.com/office/drawing/2014/main" id="{37FCE3DC-ED79-490A-86AA-C53697B8F724}"/>
              </a:ext>
            </a:extLst>
          </p:cNvPr>
          <p:cNvSpPr>
            <a:spLocks noGrp="1"/>
          </p:cNvSpPr>
          <p:nvPr>
            <p:ph type="body" sz="quarter" idx="10"/>
          </p:nvPr>
        </p:nvSpPr>
        <p:spPr/>
        <p:txBody>
          <a:bodyPr/>
          <a:lstStyle/>
          <a:p>
            <a:pPr marL="0" indent="0">
              <a:buNone/>
            </a:pPr>
            <a:endParaRPr lang="sr-Latn-RS" sz="1450" dirty="0"/>
          </a:p>
          <a:p>
            <a:pPr marL="0" indent="0">
              <a:buNone/>
            </a:pPr>
            <a:endParaRPr lang="sr-Latn-RS" sz="1450" dirty="0"/>
          </a:p>
        </p:txBody>
      </p:sp>
      <p:sp>
        <p:nvSpPr>
          <p:cNvPr id="6" name="Text Placeholder 5">
            <a:extLst>
              <a:ext uri="{FF2B5EF4-FFF2-40B4-BE49-F238E27FC236}">
                <a16:creationId xmlns:a16="http://schemas.microsoft.com/office/drawing/2014/main" id="{DD6FD1D1-4E2D-476B-9389-C4D37B65E411}"/>
              </a:ext>
            </a:extLst>
          </p:cNvPr>
          <p:cNvSpPr>
            <a:spLocks noGrp="1"/>
          </p:cNvSpPr>
          <p:nvPr>
            <p:ph type="body" sz="quarter" idx="11"/>
          </p:nvPr>
        </p:nvSpPr>
        <p:spPr/>
        <p:txBody>
          <a:bodyPr/>
          <a:lstStyle/>
          <a:p>
            <a:endParaRPr lang="sr-Latn-RS" sz="1800" dirty="0"/>
          </a:p>
        </p:txBody>
      </p:sp>
      <p:sp>
        <p:nvSpPr>
          <p:cNvPr id="4" name="Slide Number Placeholder 3">
            <a:extLst>
              <a:ext uri="{FF2B5EF4-FFF2-40B4-BE49-F238E27FC236}">
                <a16:creationId xmlns:a16="http://schemas.microsoft.com/office/drawing/2014/main" id="{8E7BFB35-3E97-4DE3-90B2-1E2E7C85112C}"/>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F1D67DAF-D835-4C22-B278-025B6FD11023}"/>
              </a:ext>
            </a:extLst>
          </p:cNvPr>
          <p:cNvGraphicFramePr>
            <a:graphicFrameLocks noGrp="1"/>
          </p:cNvGraphicFramePr>
          <p:nvPr>
            <p:extLst>
              <p:ext uri="{D42A27DB-BD31-4B8C-83A1-F6EECF244321}">
                <p14:modId xmlns:p14="http://schemas.microsoft.com/office/powerpoint/2010/main" val="1574319962"/>
              </p:ext>
            </p:extLst>
          </p:nvPr>
        </p:nvGraphicFramePr>
        <p:xfrm>
          <a:off x="4687620" y="1465347"/>
          <a:ext cx="3988330" cy="3080526"/>
        </p:xfrm>
        <a:graphic>
          <a:graphicData uri="http://schemas.openxmlformats.org/drawingml/2006/table">
            <a:tbl>
              <a:tblPr bandRow="1">
                <a:tableStyleId>{5C22544A-7EE6-4342-B048-85BDC9FD1C3A}</a:tableStyleId>
              </a:tblPr>
              <a:tblGrid>
                <a:gridCol w="686693">
                  <a:extLst>
                    <a:ext uri="{9D8B030D-6E8A-4147-A177-3AD203B41FA5}">
                      <a16:colId xmlns:a16="http://schemas.microsoft.com/office/drawing/2014/main" val="3429196744"/>
                    </a:ext>
                  </a:extLst>
                </a:gridCol>
                <a:gridCol w="3301637">
                  <a:extLst>
                    <a:ext uri="{9D8B030D-6E8A-4147-A177-3AD203B41FA5}">
                      <a16:colId xmlns:a16="http://schemas.microsoft.com/office/drawing/2014/main" val="3274376821"/>
                    </a:ext>
                  </a:extLst>
                </a:gridCol>
              </a:tblGrid>
              <a:tr h="431274">
                <a:tc>
                  <a:txBody>
                    <a:bodyPr/>
                    <a:lstStyle/>
                    <a:p>
                      <a:r>
                        <a:rPr lang="sr-Latn-RS" sz="1100" dirty="0"/>
                        <a:t>10 bodova</a:t>
                      </a:r>
                    </a:p>
                  </a:txBody>
                  <a:tcPr/>
                </a:tc>
                <a:tc>
                  <a:txBody>
                    <a:bodyPr/>
                    <a:lstStyle/>
                    <a:p>
                      <a:pPr marL="171450" indent="-171450">
                        <a:buFont typeface="Arial" panose="020B0604020202020204" pitchFamily="34" charset="0"/>
                        <a:buChar char="•"/>
                      </a:pPr>
                      <a:r>
                        <a:rPr lang="sr-Latn-RS" sz="1100" dirty="0"/>
                        <a:t>Ako je podnosilac zahteva zemljoradnička zadruga ili član zemljoradničke zadruge </a:t>
                      </a:r>
                    </a:p>
                  </a:txBody>
                  <a:tcPr/>
                </a:tc>
                <a:extLst>
                  <a:ext uri="{0D108BD9-81ED-4DB2-BD59-A6C34878D82A}">
                    <a16:rowId xmlns:a16="http://schemas.microsoft.com/office/drawing/2014/main" val="1190731292"/>
                  </a:ext>
                </a:extLst>
              </a:tr>
              <a:tr h="1278418">
                <a:tc>
                  <a:txBody>
                    <a:bodyPr/>
                    <a:lstStyle/>
                    <a:p>
                      <a:r>
                        <a:rPr lang="sr-Latn-RS" sz="1100" dirty="0"/>
                        <a:t>15 bodova </a:t>
                      </a:r>
                    </a:p>
                  </a:txBody>
                  <a:tcPr/>
                </a:tc>
                <a:tc>
                  <a:txBody>
                    <a:bodyPr/>
                    <a:lstStyle/>
                    <a:p>
                      <a:pPr marL="171450" indent="-171450">
                        <a:buFont typeface="Arial" panose="020B0604020202020204" pitchFamily="34" charset="0"/>
                        <a:buChar char="•"/>
                      </a:pPr>
                      <a:r>
                        <a:rPr lang="sr-Latn-RS" sz="1100" dirty="0"/>
                        <a:t>Osoba ženskog pola ( samo fizičko lice )</a:t>
                      </a:r>
                    </a:p>
                    <a:p>
                      <a:pPr marL="171450" indent="-171450">
                        <a:buFont typeface="Arial" panose="020B0604020202020204" pitchFamily="34" charset="0"/>
                        <a:buChar char="•"/>
                      </a:pPr>
                      <a:r>
                        <a:rPr lang="sr-Latn-RS" sz="1100" dirty="0"/>
                        <a:t>Lice mlađe od 40 godina ( samo fizičko lice )</a:t>
                      </a:r>
                    </a:p>
                    <a:p>
                      <a:pPr marL="171450" indent="-171450">
                        <a:buFont typeface="Arial" panose="020B0604020202020204" pitchFamily="34" charset="0"/>
                        <a:buChar char="•"/>
                      </a:pPr>
                      <a:r>
                        <a:rPr lang="sr-Latn-RS" sz="1100" dirty="0"/>
                        <a:t>Za odobravanje projekta u sektoru mleka ima do 50 mlečnih krava </a:t>
                      </a:r>
                    </a:p>
                    <a:p>
                      <a:pPr marL="171450" indent="-171450">
                        <a:buFont typeface="Arial" panose="020B0604020202020204" pitchFamily="34" charset="0"/>
                        <a:buChar char="•"/>
                      </a:pPr>
                      <a:r>
                        <a:rPr lang="sr-Latn-RS" sz="1100" dirty="0"/>
                        <a:t>Za odobravanje projekta u sektoru mesa ima kapacitet objekta do 100 goveda i/ili 500 ovaca i koza i/ili do 1000 svinja </a:t>
                      </a:r>
                    </a:p>
                  </a:txBody>
                  <a:tcPr/>
                </a:tc>
                <a:extLst>
                  <a:ext uri="{0D108BD9-81ED-4DB2-BD59-A6C34878D82A}">
                    <a16:rowId xmlns:a16="http://schemas.microsoft.com/office/drawing/2014/main" val="139047748"/>
                  </a:ext>
                </a:extLst>
              </a:tr>
              <a:tr h="431274">
                <a:tc>
                  <a:txBody>
                    <a:bodyPr/>
                    <a:lstStyle/>
                    <a:p>
                      <a:r>
                        <a:rPr lang="sr-Latn-RS" sz="1100" dirty="0"/>
                        <a:t>20 bodova</a:t>
                      </a:r>
                    </a:p>
                  </a:txBody>
                  <a:tcPr/>
                </a:tc>
                <a:tc>
                  <a:txBody>
                    <a:bodyPr/>
                    <a:lstStyle/>
                    <a:p>
                      <a:pPr marL="171450" indent="-171450">
                        <a:buFont typeface="Arial" panose="020B0604020202020204" pitchFamily="34" charset="0"/>
                        <a:buChar char="•"/>
                      </a:pPr>
                      <a:r>
                        <a:rPr lang="pl-PL" sz="1100" dirty="0"/>
                        <a:t>Ako je podnosilac zahteva bodovan za org</a:t>
                      </a:r>
                      <a:r>
                        <a:rPr lang="en-US" sz="1100" dirty="0"/>
                        <a:t>a</a:t>
                      </a:r>
                      <a:r>
                        <a:rPr lang="pl-PL" sz="1100" dirty="0"/>
                        <a:t>nsku proizvodnju </a:t>
                      </a:r>
                      <a:endParaRPr lang="sr-Latn-RS" sz="1100" dirty="0"/>
                    </a:p>
                  </a:txBody>
                  <a:tcPr/>
                </a:tc>
                <a:extLst>
                  <a:ext uri="{0D108BD9-81ED-4DB2-BD59-A6C34878D82A}">
                    <a16:rowId xmlns:a16="http://schemas.microsoft.com/office/drawing/2014/main" val="3099127048"/>
                  </a:ext>
                </a:extLst>
              </a:tr>
              <a:tr h="939560">
                <a:tc>
                  <a:txBody>
                    <a:bodyPr/>
                    <a:lstStyle/>
                    <a:p>
                      <a:r>
                        <a:rPr lang="sr-Latn-RS" sz="1100" dirty="0"/>
                        <a:t>25 bodova</a:t>
                      </a:r>
                    </a:p>
                  </a:txBody>
                  <a:tcPr/>
                </a:tc>
                <a:tc>
                  <a:txBody>
                    <a:bodyPr/>
                    <a:lstStyle/>
                    <a:p>
                      <a:pPr marL="171450" indent="-171450">
                        <a:buFont typeface="Arial" panose="020B0604020202020204" pitchFamily="34" charset="0"/>
                        <a:buChar char="•"/>
                      </a:pPr>
                      <a:r>
                        <a:rPr lang="sr-Latn-RS" sz="1100" dirty="0"/>
                        <a:t>Ako se mesto investicije nalazi na području sa otežanim uslovima rada u poljoprivredi u skladu sa posebnim propisima kojim se određuju područja sa otežanim uslovima rada u poljoprivredi </a:t>
                      </a:r>
                    </a:p>
                  </a:txBody>
                  <a:tcPr/>
                </a:tc>
                <a:extLst>
                  <a:ext uri="{0D108BD9-81ED-4DB2-BD59-A6C34878D82A}">
                    <a16:rowId xmlns:a16="http://schemas.microsoft.com/office/drawing/2014/main" val="370024040"/>
                  </a:ext>
                </a:extLst>
              </a:tr>
            </a:tbl>
          </a:graphicData>
        </a:graphic>
      </p:graphicFrame>
      <p:sp>
        <p:nvSpPr>
          <p:cNvPr id="7" name="Rectangle 6">
            <a:extLst>
              <a:ext uri="{FF2B5EF4-FFF2-40B4-BE49-F238E27FC236}">
                <a16:creationId xmlns:a16="http://schemas.microsoft.com/office/drawing/2014/main" id="{CD3FE308-49D6-4410-ADC7-89C82B6F044D}"/>
              </a:ext>
            </a:extLst>
          </p:cNvPr>
          <p:cNvSpPr/>
          <p:nvPr/>
        </p:nvSpPr>
        <p:spPr>
          <a:xfrm>
            <a:off x="254060" y="1414195"/>
            <a:ext cx="3988331" cy="3510974"/>
          </a:xfrm>
          <a:prstGeom prst="rect">
            <a:avLst/>
          </a:prstGeom>
        </p:spPr>
        <p:txBody>
          <a:bodyPr wrap="square">
            <a:spAutoFit/>
          </a:bodyPr>
          <a:lstStyle/>
          <a:p>
            <a:pPr marL="360000" lvl="0" indent="-360000" defTabSz="457200">
              <a:spcAft>
                <a:spcPts val="600"/>
              </a:spcAft>
              <a:buClr>
                <a:srgbClr val="4F2D7F"/>
              </a:buClr>
              <a:buFont typeface="Arial"/>
              <a:buChar char="•"/>
            </a:pPr>
            <a:r>
              <a:rPr lang="sr-Latn-RS" sz="1450" dirty="0">
                <a:solidFill>
                  <a:prstClr val="black"/>
                </a:solidFill>
              </a:rPr>
              <a:t>Ako iznos raspoloživih sredstava po javnom pozivu nije dovoljan za sve podnete zahteve za odobravanje sprovodi se postupak bodovanja </a:t>
            </a:r>
            <a:r>
              <a:rPr lang="sr-Latn-RS" sz="1450">
                <a:solidFill>
                  <a:prstClr val="black"/>
                </a:solidFill>
              </a:rPr>
              <a:t>i rangiranja </a:t>
            </a:r>
            <a:endParaRPr lang="sr-Latn-RS" sz="1450" dirty="0">
              <a:solidFill>
                <a:prstClr val="black"/>
              </a:solidFill>
            </a:endParaRPr>
          </a:p>
          <a:p>
            <a:pPr marL="360000" lvl="0" indent="-360000" defTabSz="457200">
              <a:spcAft>
                <a:spcPts val="600"/>
              </a:spcAft>
              <a:buClr>
                <a:srgbClr val="4F2D7F"/>
              </a:buClr>
              <a:buFont typeface="Arial"/>
              <a:buChar char="•"/>
            </a:pPr>
            <a:r>
              <a:rPr lang="sr-Latn-RS" sz="1450" dirty="0">
                <a:solidFill>
                  <a:prstClr val="black"/>
                </a:solidFill>
              </a:rPr>
              <a:t>Ako podnosilac ispunjava više kriterijuma bodovi se sabiraju </a:t>
            </a:r>
          </a:p>
          <a:p>
            <a:pPr marL="360000" lvl="0" indent="-360000" defTabSz="457200">
              <a:spcAft>
                <a:spcPts val="600"/>
              </a:spcAft>
              <a:buClr>
                <a:srgbClr val="4F2D7F"/>
              </a:buClr>
              <a:buFont typeface="Arial"/>
              <a:buChar char="•"/>
            </a:pPr>
            <a:r>
              <a:rPr lang="sr-Latn-RS" sz="1450" b="1" dirty="0">
                <a:solidFill>
                  <a:prstClr val="black"/>
                </a:solidFill>
              </a:rPr>
              <a:t>Ako postoji više zahteva sa istim brojem bodova, prednost ima ranije podnet zahtev</a:t>
            </a:r>
          </a:p>
          <a:p>
            <a:pPr marL="360000" lvl="0" indent="-360000" defTabSz="457200">
              <a:spcAft>
                <a:spcPts val="600"/>
              </a:spcAft>
              <a:buClr>
                <a:srgbClr val="4F2D7F"/>
              </a:buClr>
              <a:buFont typeface="Arial"/>
              <a:buChar char="•"/>
            </a:pPr>
            <a:r>
              <a:rPr lang="sr-Latn-RS" sz="1450" dirty="0">
                <a:solidFill>
                  <a:prstClr val="black"/>
                </a:solidFill>
              </a:rPr>
              <a:t>Po </a:t>
            </a:r>
            <a:r>
              <a:rPr lang="sr-Latn-RS" sz="1450">
                <a:solidFill>
                  <a:prstClr val="black"/>
                </a:solidFill>
              </a:rPr>
              <a:t>članu 8b </a:t>
            </a:r>
            <a:r>
              <a:rPr lang="sr-Latn-RS" sz="1450" dirty="0">
                <a:solidFill>
                  <a:prstClr val="black"/>
                </a:solidFill>
              </a:rPr>
              <a:t>Zakona o ruralnom razvoju zahtev se smatra podnetim datumom prijema ako je bio uredan odnosno smatra se podnetim datumom kada je uređen ako je podnet neuredan </a:t>
            </a:r>
          </a:p>
        </p:txBody>
      </p:sp>
    </p:spTree>
    <p:extLst>
      <p:ext uri="{BB962C8B-B14F-4D97-AF65-F5344CB8AC3E}">
        <p14:creationId xmlns:p14="http://schemas.microsoft.com/office/powerpoint/2010/main" val="1751066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0544-5ED6-470C-B88D-FCFB0D456E0B}"/>
              </a:ext>
            </a:extLst>
          </p:cNvPr>
          <p:cNvSpPr>
            <a:spLocks noGrp="1"/>
          </p:cNvSpPr>
          <p:nvPr>
            <p:ph type="title"/>
          </p:nvPr>
        </p:nvSpPr>
        <p:spPr>
          <a:xfrm>
            <a:off x="361507" y="109796"/>
            <a:ext cx="8022718" cy="834412"/>
          </a:xfrm>
        </p:spPr>
        <p:txBody>
          <a:bodyPr>
            <a:normAutofit/>
          </a:bodyPr>
          <a:lstStyle/>
          <a:p>
            <a:r>
              <a:rPr lang="sr-Latn-RS" err="1"/>
              <a:t>Bodovne</a:t>
            </a:r>
            <a:r>
              <a:rPr lang="sr-Latn-RS"/>
              <a:t> liste </a:t>
            </a:r>
            <a:endParaRPr lang="sr-Latn-RS" dirty="0"/>
          </a:p>
        </p:txBody>
      </p:sp>
      <p:sp>
        <p:nvSpPr>
          <p:cNvPr id="3" name="Text Placeholder 2">
            <a:extLst>
              <a:ext uri="{FF2B5EF4-FFF2-40B4-BE49-F238E27FC236}">
                <a16:creationId xmlns:a16="http://schemas.microsoft.com/office/drawing/2014/main" id="{2B2A8FD2-C463-497F-9C95-E0D5A0E56A96}"/>
              </a:ext>
            </a:extLst>
          </p:cNvPr>
          <p:cNvSpPr>
            <a:spLocks noGrp="1"/>
          </p:cNvSpPr>
          <p:nvPr>
            <p:ph type="body" sz="quarter" idx="10"/>
          </p:nvPr>
        </p:nvSpPr>
        <p:spPr>
          <a:xfrm>
            <a:off x="265813" y="1095153"/>
            <a:ext cx="4230135" cy="3600672"/>
          </a:xfrm>
        </p:spPr>
        <p:txBody>
          <a:bodyPr/>
          <a:lstStyle/>
          <a:p>
            <a:pPr lvl="0">
              <a:buClr>
                <a:srgbClr val="4F2D7F"/>
              </a:buClr>
            </a:pPr>
            <a:r>
              <a:rPr lang="sr-Latn-RS" sz="1500" dirty="0" err="1">
                <a:solidFill>
                  <a:prstClr val="black"/>
                </a:solidFill>
              </a:rPr>
              <a:t>Bodovna</a:t>
            </a:r>
            <a:r>
              <a:rPr lang="sr-Latn-RS" sz="1500" dirty="0">
                <a:solidFill>
                  <a:prstClr val="black"/>
                </a:solidFill>
              </a:rPr>
              <a:t> lista zahteva za odobravanje projekata po raspisanom Javnom pozivu objavljuje se na zvaničnoj internet </a:t>
            </a:r>
            <a:r>
              <a:rPr lang="sr-Latn-RS" sz="1500">
                <a:solidFill>
                  <a:prstClr val="black"/>
                </a:solidFill>
              </a:rPr>
              <a:t>stranici Uprave </a:t>
            </a:r>
            <a:endParaRPr lang="sr-Latn-RS" sz="1500" dirty="0">
              <a:solidFill>
                <a:prstClr val="black"/>
              </a:solidFill>
            </a:endParaRPr>
          </a:p>
          <a:p>
            <a:pPr lvl="0">
              <a:buClr>
                <a:srgbClr val="4F2D7F"/>
              </a:buClr>
            </a:pPr>
            <a:r>
              <a:rPr lang="sr-Latn-RS" sz="1500" dirty="0">
                <a:solidFill>
                  <a:prstClr val="black"/>
                </a:solidFill>
              </a:rPr>
              <a:t>Redosled na </a:t>
            </a:r>
            <a:r>
              <a:rPr lang="sr-Latn-RS" sz="1500" dirty="0" err="1">
                <a:solidFill>
                  <a:prstClr val="black"/>
                </a:solidFill>
              </a:rPr>
              <a:t>bodovnoj</a:t>
            </a:r>
            <a:r>
              <a:rPr lang="sr-Latn-RS" sz="1500" dirty="0">
                <a:solidFill>
                  <a:prstClr val="black"/>
                </a:solidFill>
              </a:rPr>
              <a:t> listi zavisi prvo od broja bodova a zatim od datuma i vremena prijema </a:t>
            </a:r>
          </a:p>
          <a:p>
            <a:pPr lvl="0">
              <a:buClr>
                <a:srgbClr val="4F2D7F"/>
              </a:buClr>
            </a:pPr>
            <a:r>
              <a:rPr lang="sr-Latn-RS" sz="1500" dirty="0">
                <a:solidFill>
                  <a:prstClr val="black"/>
                </a:solidFill>
              </a:rPr>
              <a:t>Na objavljenu </a:t>
            </a:r>
            <a:r>
              <a:rPr lang="sr-Latn-RS" sz="1500" dirty="0" err="1">
                <a:solidFill>
                  <a:prstClr val="black"/>
                </a:solidFill>
              </a:rPr>
              <a:t>bodovnu</a:t>
            </a:r>
            <a:r>
              <a:rPr lang="sr-Latn-RS" sz="1500" dirty="0">
                <a:solidFill>
                  <a:prstClr val="black"/>
                </a:solidFill>
              </a:rPr>
              <a:t> listu postoji pravo prigovora u roku od 15 dana od dana objavljivanja </a:t>
            </a:r>
          </a:p>
          <a:p>
            <a:pPr lvl="0">
              <a:buClr>
                <a:srgbClr val="4F2D7F"/>
              </a:buClr>
            </a:pPr>
            <a:r>
              <a:rPr lang="sr-Latn-RS" sz="1500" dirty="0">
                <a:solidFill>
                  <a:prstClr val="black"/>
                </a:solidFill>
              </a:rPr>
              <a:t>Po prigovorima Uprava rešava u roku od 15 dana od dana prijema </a:t>
            </a:r>
          </a:p>
          <a:p>
            <a:pPr marL="0" lvl="0" indent="0">
              <a:buClr>
                <a:srgbClr val="4F2D7F"/>
              </a:buClr>
              <a:buNone/>
            </a:pPr>
            <a:r>
              <a:rPr lang="sr-Latn-RS" sz="1500" dirty="0">
                <a:solidFill>
                  <a:prstClr val="black"/>
                </a:solidFill>
              </a:rPr>
              <a:t> </a:t>
            </a:r>
          </a:p>
          <a:p>
            <a:endParaRPr lang="sr-Latn-RS" sz="1500" dirty="0"/>
          </a:p>
        </p:txBody>
      </p:sp>
      <p:sp>
        <p:nvSpPr>
          <p:cNvPr id="4" name="Text Placeholder 3">
            <a:extLst>
              <a:ext uri="{FF2B5EF4-FFF2-40B4-BE49-F238E27FC236}">
                <a16:creationId xmlns:a16="http://schemas.microsoft.com/office/drawing/2014/main" id="{2AFCE438-8E59-47C5-9093-B0F156B08DB5}"/>
              </a:ext>
            </a:extLst>
          </p:cNvPr>
          <p:cNvSpPr>
            <a:spLocks noGrp="1"/>
          </p:cNvSpPr>
          <p:nvPr>
            <p:ph type="body" sz="quarter" idx="11"/>
          </p:nvPr>
        </p:nvSpPr>
        <p:spPr>
          <a:xfrm>
            <a:off x="4648054" y="1095153"/>
            <a:ext cx="4040153" cy="3600672"/>
          </a:xfrm>
        </p:spPr>
        <p:txBody>
          <a:bodyPr/>
          <a:lstStyle/>
          <a:p>
            <a:r>
              <a:rPr lang="sr-Latn-RS" sz="1500" dirty="0"/>
              <a:t>Po konačnosti rokova po prigovoru formira se konačna rang lista podnetih zahteva za odobravanje projekata na zvaničnoj internet stranici Uprave </a:t>
            </a:r>
          </a:p>
          <a:p>
            <a:r>
              <a:rPr lang="sr-Latn-RS" sz="1500" dirty="0"/>
              <a:t>Direktor Uprave donosi rešenja kojim odobrava projekte, u skladu sa konačnom </a:t>
            </a:r>
            <a:r>
              <a:rPr lang="sr-Latn-RS" sz="1500"/>
              <a:t>rang listom, ako </a:t>
            </a:r>
            <a:r>
              <a:rPr lang="sr-Latn-RS" sz="1500" dirty="0"/>
              <a:t>administrativnom proverom i kontrolom na licu mesta se utvrdi da podnosilac zahteva ispunjava propisane uslove i ako postoje raspoloživa </a:t>
            </a:r>
            <a:r>
              <a:rPr lang="sr-Latn-RS" sz="1500"/>
              <a:t>finansijska sredstva </a:t>
            </a:r>
            <a:endParaRPr lang="sr-Latn-RS" sz="1500" dirty="0"/>
          </a:p>
          <a:p>
            <a:r>
              <a:rPr lang="sr-Latn-RS" sz="1500" dirty="0"/>
              <a:t>Direktor Uprave donosi Rešenja do utroška </a:t>
            </a:r>
            <a:r>
              <a:rPr lang="sr-Latn-RS" sz="1500"/>
              <a:t>raspoloživih sredstava za </a:t>
            </a:r>
            <a:r>
              <a:rPr lang="sr-Latn-RS" sz="1500" dirty="0"/>
              <a:t>raspisani Javni poziv </a:t>
            </a:r>
          </a:p>
        </p:txBody>
      </p:sp>
      <p:sp>
        <p:nvSpPr>
          <p:cNvPr id="5" name="Slide Number Placeholder 4">
            <a:extLst>
              <a:ext uri="{FF2B5EF4-FFF2-40B4-BE49-F238E27FC236}">
                <a16:creationId xmlns:a16="http://schemas.microsoft.com/office/drawing/2014/main" id="{2BA799D5-56D3-4C49-8426-D05FB2ED32C2}"/>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0603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2B63-059A-46A7-A5CD-33E519B4730B}"/>
              </a:ext>
            </a:extLst>
          </p:cNvPr>
          <p:cNvSpPr>
            <a:spLocks noGrp="1"/>
          </p:cNvSpPr>
          <p:nvPr>
            <p:ph type="title"/>
          </p:nvPr>
        </p:nvSpPr>
        <p:spPr/>
        <p:txBody>
          <a:bodyPr>
            <a:normAutofit/>
          </a:bodyPr>
          <a:lstStyle/>
          <a:p>
            <a:r>
              <a:rPr lang="sr-Latn-RS" dirty="0"/>
              <a:t>Rešenje naročito sadrži</a:t>
            </a:r>
          </a:p>
        </p:txBody>
      </p:sp>
      <p:sp>
        <p:nvSpPr>
          <p:cNvPr id="3" name="Text Placeholder 2">
            <a:extLst>
              <a:ext uri="{FF2B5EF4-FFF2-40B4-BE49-F238E27FC236}">
                <a16:creationId xmlns:a16="http://schemas.microsoft.com/office/drawing/2014/main" id="{6B120E16-DA7C-4105-A4E3-F4EC0794CB2F}"/>
              </a:ext>
            </a:extLst>
          </p:cNvPr>
          <p:cNvSpPr>
            <a:spLocks noGrp="1"/>
          </p:cNvSpPr>
          <p:nvPr>
            <p:ph type="body" sz="quarter" idx="10"/>
          </p:nvPr>
        </p:nvSpPr>
        <p:spPr>
          <a:xfrm>
            <a:off x="471996" y="967563"/>
            <a:ext cx="8236069" cy="3504978"/>
          </a:xfrm>
        </p:spPr>
        <p:txBody>
          <a:bodyPr/>
          <a:lstStyle/>
          <a:p>
            <a:r>
              <a:rPr lang="en-US" sz="1600"/>
              <a:t>P</a:t>
            </a:r>
            <a:r>
              <a:rPr lang="sr-Latn-RS" sz="1600"/>
              <a:t>rojekat </a:t>
            </a:r>
            <a:r>
              <a:rPr lang="sr-Latn-RS" sz="1600" dirty="0"/>
              <a:t>koji se odobrava sa prihvatljivim investicijama i troškovima </a:t>
            </a:r>
          </a:p>
          <a:p>
            <a:r>
              <a:rPr lang="en-US" sz="1600" dirty="0"/>
              <a:t>O</a:t>
            </a:r>
            <a:r>
              <a:rPr lang="sr-Latn-RS" sz="1600"/>
              <a:t>dobren </a:t>
            </a:r>
            <a:r>
              <a:rPr lang="sr-Latn-RS" sz="1600" dirty="0"/>
              <a:t>iznos IPARD podsticaja sa definisanim iznosom nacionalnog i kofina</a:t>
            </a:r>
            <a:r>
              <a:rPr lang="en-US" sz="1600" dirty="0"/>
              <a:t>n</a:t>
            </a:r>
            <a:r>
              <a:rPr lang="sr-Latn-RS" sz="1600"/>
              <a:t>siranja EU</a:t>
            </a:r>
            <a:endParaRPr lang="en-US" sz="1600"/>
          </a:p>
          <a:p>
            <a:r>
              <a:rPr lang="en-US" sz="1600"/>
              <a:t>R</a:t>
            </a:r>
            <a:r>
              <a:rPr lang="pl-PL" sz="1600"/>
              <a:t>ok za realizaciju investicije i podnošenja zahteva za naplatu</a:t>
            </a:r>
            <a:br>
              <a:rPr lang="sr-Latn-RS" sz="1600"/>
            </a:br>
            <a:endParaRPr lang="en-US" sz="1600"/>
          </a:p>
          <a:p>
            <a:r>
              <a:rPr lang="en-US" sz="1600"/>
              <a:t>O</a:t>
            </a:r>
            <a:r>
              <a:rPr lang="sr-Latn-RS" sz="1600"/>
              <a:t>bavezu </a:t>
            </a:r>
            <a:r>
              <a:rPr lang="sr-Latn-RS" sz="1600" dirty="0"/>
              <a:t>čuvanja dokumentacije</a:t>
            </a:r>
          </a:p>
          <a:p>
            <a:r>
              <a:rPr lang="en-US" sz="1600" dirty="0"/>
              <a:t>O</a:t>
            </a:r>
            <a:r>
              <a:rPr lang="sr-Latn-RS" sz="1600"/>
              <a:t>bavezu </a:t>
            </a:r>
            <a:r>
              <a:rPr lang="sr-Latn-RS" sz="1600" dirty="0"/>
              <a:t>dostavljanja izveštaja Upravi o sprovođenju odobrenog projekta zavisno od vrste</a:t>
            </a:r>
          </a:p>
          <a:p>
            <a:r>
              <a:rPr lang="en-US" sz="1600" dirty="0"/>
              <a:t>O</a:t>
            </a:r>
            <a:r>
              <a:rPr lang="sr-Latn-RS" sz="1600"/>
              <a:t>bavezu </a:t>
            </a:r>
            <a:r>
              <a:rPr lang="sr-Latn-RS" sz="1600" dirty="0"/>
              <a:t>korisnika da obezbedi nesmetan pristup i kontrolu</a:t>
            </a:r>
          </a:p>
          <a:p>
            <a:r>
              <a:rPr lang="en-US" sz="1600" dirty="0"/>
              <a:t>Z</a:t>
            </a:r>
            <a:r>
              <a:rPr lang="sr-Latn-RS" sz="1600"/>
              <a:t>abranu </a:t>
            </a:r>
            <a:r>
              <a:rPr lang="sr-Latn-RS" sz="1600" dirty="0"/>
              <a:t>preuzimanja radnji koje bi mogle dovesti do javnog finansiranja istog odobrenog projekta</a:t>
            </a:r>
          </a:p>
          <a:p>
            <a:r>
              <a:rPr lang="en-US" sz="1600"/>
              <a:t>O</a:t>
            </a:r>
            <a:r>
              <a:rPr lang="sr-Latn-RS" sz="1600"/>
              <a:t>bavezu </a:t>
            </a:r>
            <a:r>
              <a:rPr lang="sr-Latn-RS" sz="1600" dirty="0"/>
              <a:t>korisnika da obavesti upravu o izvođenju skrivenih radova</a:t>
            </a:r>
          </a:p>
        </p:txBody>
      </p:sp>
      <p:sp>
        <p:nvSpPr>
          <p:cNvPr id="4" name="Slide Number Placeholder 3">
            <a:extLst>
              <a:ext uri="{FF2B5EF4-FFF2-40B4-BE49-F238E27FC236}">
                <a16:creationId xmlns:a16="http://schemas.microsoft.com/office/drawing/2014/main" id="{CA5F7BE8-8DC9-46CB-A125-A73AF2DBEEA7}"/>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2630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6A2D-48AB-4732-88F8-AC3775EEC4EC}"/>
              </a:ext>
            </a:extLst>
          </p:cNvPr>
          <p:cNvSpPr>
            <a:spLocks noGrp="1"/>
          </p:cNvSpPr>
          <p:nvPr>
            <p:ph type="title"/>
          </p:nvPr>
        </p:nvSpPr>
        <p:spPr/>
        <p:txBody>
          <a:bodyPr/>
          <a:lstStyle/>
          <a:p>
            <a:r>
              <a:rPr lang="sr-Latn-RS" dirty="0"/>
              <a:t>Izmena odobrenog projekta</a:t>
            </a:r>
          </a:p>
        </p:txBody>
      </p:sp>
      <p:sp>
        <p:nvSpPr>
          <p:cNvPr id="3" name="Text Placeholder 2">
            <a:extLst>
              <a:ext uri="{FF2B5EF4-FFF2-40B4-BE49-F238E27FC236}">
                <a16:creationId xmlns:a16="http://schemas.microsoft.com/office/drawing/2014/main" id="{6EDF84E4-B456-4A07-AADF-990D8C16BC22}"/>
              </a:ext>
            </a:extLst>
          </p:cNvPr>
          <p:cNvSpPr>
            <a:spLocks noGrp="1"/>
          </p:cNvSpPr>
          <p:nvPr>
            <p:ph type="body" sz="quarter" idx="10"/>
          </p:nvPr>
        </p:nvSpPr>
        <p:spPr/>
        <p:txBody>
          <a:bodyPr/>
          <a:lstStyle/>
          <a:p>
            <a:pPr marL="0" indent="0">
              <a:buNone/>
            </a:pPr>
            <a:r>
              <a:rPr lang="sr-Latn-RS" sz="1600" dirty="0">
                <a:solidFill>
                  <a:schemeClr val="accent6"/>
                </a:solidFill>
              </a:rPr>
              <a:t>Zahtev za izmenu može se podneti nakon dobijanja Rešenja o odobrenju, a najkasnije u roku od 30 dana pre isteka odobrenog roka za realizaciju projekta u sledećim slučajevima </a:t>
            </a:r>
          </a:p>
          <a:p>
            <a:r>
              <a:rPr lang="sr-Latn-RS" sz="1600" dirty="0"/>
              <a:t>Da se izmenama ne menjaju bitne osobine, odnosno svrha investicije </a:t>
            </a:r>
          </a:p>
          <a:p>
            <a:r>
              <a:rPr lang="sr-Latn-RS" sz="1600" dirty="0"/>
              <a:t>Da se izmene za produžetak roka radova, produžetak podnošenja zahteva za isplatu, podnose iz opravdanih razloga </a:t>
            </a:r>
          </a:p>
          <a:p>
            <a:r>
              <a:rPr lang="sr-Latn-RS" sz="1600" dirty="0"/>
              <a:t>Da realizacija odobrenog projekta nije moguća ili nije ekonomski opravdana usled više sile, nemogućnosti dobavljača da obezbedi proizvode i usluge, promene propisa, uvođenja novih tehnologija koji mogu poboljšati efikasnost predmet</a:t>
            </a:r>
            <a:r>
              <a:rPr lang="en-US" sz="1600" dirty="0"/>
              <a:t>a</a:t>
            </a:r>
            <a:r>
              <a:rPr lang="sr-Latn-RS" sz="1600" dirty="0"/>
              <a:t> investicije </a:t>
            </a:r>
          </a:p>
          <a:p>
            <a:r>
              <a:rPr lang="sr-Latn-RS" sz="1600" b="1" dirty="0"/>
              <a:t>Uz zahtev za izmenu projekta podnose se i dokazi kojima se potvrđuje opravdanost zahteva za izmenu projekta, koji moraju biti u skladu sa opštim i uslovima propisanim Pravilnikom </a:t>
            </a:r>
          </a:p>
          <a:p>
            <a:endParaRPr lang="sr-Latn-RS" sz="1600" dirty="0"/>
          </a:p>
        </p:txBody>
      </p:sp>
      <p:sp>
        <p:nvSpPr>
          <p:cNvPr id="4" name="Slide Number Placeholder 3">
            <a:extLst>
              <a:ext uri="{FF2B5EF4-FFF2-40B4-BE49-F238E27FC236}">
                <a16:creationId xmlns:a16="http://schemas.microsoft.com/office/drawing/2014/main" id="{0809B9E6-F676-4D78-83C9-C389C744F6C4}"/>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390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FB97-ED73-4701-994E-A177BF849DC0}"/>
              </a:ext>
            </a:extLst>
          </p:cNvPr>
          <p:cNvSpPr>
            <a:spLocks noGrp="1"/>
          </p:cNvSpPr>
          <p:nvPr>
            <p:ph type="title"/>
          </p:nvPr>
        </p:nvSpPr>
        <p:spPr/>
        <p:txBody>
          <a:bodyPr>
            <a:normAutofit/>
          </a:bodyPr>
          <a:lstStyle/>
          <a:p>
            <a:r>
              <a:rPr lang="sr-Latn-RS" dirty="0"/>
              <a:t>Iznos IPARD podsticaja</a:t>
            </a:r>
          </a:p>
        </p:txBody>
      </p:sp>
      <p:sp>
        <p:nvSpPr>
          <p:cNvPr id="3" name="Text Placeholder 2">
            <a:extLst>
              <a:ext uri="{FF2B5EF4-FFF2-40B4-BE49-F238E27FC236}">
                <a16:creationId xmlns:a16="http://schemas.microsoft.com/office/drawing/2014/main" id="{60A2F40B-131A-46E7-A8E3-16D3BF9E2A81}"/>
              </a:ext>
            </a:extLst>
          </p:cNvPr>
          <p:cNvSpPr>
            <a:spLocks noGrp="1"/>
          </p:cNvSpPr>
          <p:nvPr>
            <p:ph type="body" sz="quarter" idx="10"/>
          </p:nvPr>
        </p:nvSpPr>
        <p:spPr>
          <a:xfrm>
            <a:off x="471996" y="1020727"/>
            <a:ext cx="3985734" cy="3675104"/>
          </a:xfrm>
        </p:spPr>
        <p:txBody>
          <a:bodyPr/>
          <a:lstStyle/>
          <a:p>
            <a:pPr marL="0" indent="0">
              <a:buNone/>
            </a:pPr>
            <a:r>
              <a:rPr lang="sr-Latn-RS" sz="1500" b="1" dirty="0"/>
              <a:t>Podsticaji se utvrđuju u procentualnom iznosu od vrednosti prihvatljivih troškova investicije umanjene za PDV</a:t>
            </a:r>
          </a:p>
          <a:p>
            <a:r>
              <a:rPr lang="sr-Latn-RS" sz="1500" b="1"/>
              <a:t>60% </a:t>
            </a:r>
            <a:r>
              <a:rPr lang="sr-Latn-RS" sz="1500" dirty="0"/>
              <a:t>od ukupno prihvatljivih troškova</a:t>
            </a:r>
          </a:p>
          <a:p>
            <a:r>
              <a:rPr lang="sr-Latn-RS" sz="1500" b="1" dirty="0"/>
              <a:t>65% </a:t>
            </a:r>
            <a:r>
              <a:rPr lang="sr-Latn-RS" sz="1500" dirty="0"/>
              <a:t>od ukupno prihvatljivih troškova ako je </a:t>
            </a:r>
            <a:r>
              <a:rPr lang="sr-Latn-RS" sz="1500" b="1" dirty="0"/>
              <a:t>korisnik mlađi od 40 godina</a:t>
            </a:r>
            <a:r>
              <a:rPr lang="sr-Latn-RS" sz="1500" dirty="0"/>
              <a:t> na dan donošenja odluke </a:t>
            </a:r>
            <a:r>
              <a:rPr lang="sr-Latn-RS" sz="1500"/>
              <a:t>o odobrenju, (</a:t>
            </a:r>
            <a:r>
              <a:rPr lang="sr-Latn-RS" sz="1500" dirty="0"/>
              <a:t>odnosi se samo na fizička lica )</a:t>
            </a:r>
          </a:p>
          <a:p>
            <a:r>
              <a:rPr lang="sr-Latn-RS" sz="1500" b="1" dirty="0"/>
              <a:t>70% </a:t>
            </a:r>
            <a:r>
              <a:rPr lang="sr-Latn-RS" sz="1500" dirty="0"/>
              <a:t>od ukupno prihvatljivih troškova ako je </a:t>
            </a:r>
            <a:r>
              <a:rPr lang="sr-Latn-RS" sz="1500" b="1" dirty="0"/>
              <a:t>mesto investicije</a:t>
            </a:r>
            <a:r>
              <a:rPr lang="sr-Latn-RS" sz="1500" dirty="0"/>
              <a:t> u planinskom području u skladu sa posebnim propisima kojima se određuju </a:t>
            </a:r>
            <a:r>
              <a:rPr lang="sr-Latn-RS" sz="1500" b="1" dirty="0"/>
              <a:t>područja sa otežanim uslovima rada u poljoprivredi</a:t>
            </a:r>
            <a:r>
              <a:rPr lang="sr-Latn-RS" sz="1500" dirty="0"/>
              <a:t> </a:t>
            </a:r>
          </a:p>
        </p:txBody>
      </p:sp>
      <p:sp>
        <p:nvSpPr>
          <p:cNvPr id="4" name="Text Placeholder 3">
            <a:extLst>
              <a:ext uri="{FF2B5EF4-FFF2-40B4-BE49-F238E27FC236}">
                <a16:creationId xmlns:a16="http://schemas.microsoft.com/office/drawing/2014/main" id="{3C1DE49E-C3AB-4701-85A3-24C32B1509EB}"/>
              </a:ext>
            </a:extLst>
          </p:cNvPr>
          <p:cNvSpPr>
            <a:spLocks noGrp="1"/>
          </p:cNvSpPr>
          <p:nvPr>
            <p:ph type="body" sz="quarter" idx="11"/>
          </p:nvPr>
        </p:nvSpPr>
        <p:spPr>
          <a:xfrm>
            <a:off x="4572000" y="1020727"/>
            <a:ext cx="4103950" cy="3675103"/>
          </a:xfrm>
        </p:spPr>
        <p:txBody>
          <a:bodyPr/>
          <a:lstStyle/>
          <a:p>
            <a:r>
              <a:rPr lang="sr-Latn-RS" sz="1500" dirty="0"/>
              <a:t>Za investicije u oblasti </a:t>
            </a:r>
            <a:r>
              <a:rPr lang="sr-Latn-RS" sz="1500" b="1" dirty="0"/>
              <a:t>upravljanja otpadom i otpadnim vodama </a:t>
            </a:r>
            <a:r>
              <a:rPr lang="sr-Latn-RS" sz="1500" dirty="0"/>
              <a:t>IPARD podsticaji se utvrđuju u dodatnom iznosu od </a:t>
            </a:r>
            <a:r>
              <a:rPr lang="sr-Latn-RS" sz="1500" b="1" dirty="0"/>
              <a:t>10% </a:t>
            </a:r>
          </a:p>
          <a:p>
            <a:r>
              <a:rPr lang="sr-Latn-RS" sz="1500" b="1" dirty="0"/>
              <a:t>APSOLUTNI IZNOSI IPARD PODSTICAJA</a:t>
            </a:r>
          </a:p>
          <a:p>
            <a:pPr marL="0" lvl="0" indent="0" algn="ctr">
              <a:buClr>
                <a:srgbClr val="4F2D7F"/>
              </a:buClr>
              <a:buNone/>
            </a:pPr>
            <a:r>
              <a:rPr lang="sr-Latn-RS" sz="1400" b="1">
                <a:solidFill>
                  <a:prstClr val="black"/>
                </a:solidFill>
              </a:rPr>
              <a:t>Sektor mleka, mesa </a:t>
            </a:r>
            <a:r>
              <a:rPr lang="sr-Latn-RS" sz="1400" b="1" dirty="0">
                <a:solidFill>
                  <a:prstClr val="black"/>
                </a:solidFill>
              </a:rPr>
              <a:t>i jaja</a:t>
            </a:r>
            <a:r>
              <a:rPr lang="sr-Latn-RS" sz="1400" dirty="0">
                <a:solidFill>
                  <a:prstClr val="black"/>
                </a:solidFill>
              </a:rPr>
              <a:t> </a:t>
            </a:r>
          </a:p>
          <a:p>
            <a:pPr marL="0" lvl="0" indent="0" algn="ctr">
              <a:buClr>
                <a:srgbClr val="4F2D7F"/>
              </a:buClr>
              <a:buNone/>
            </a:pPr>
            <a:r>
              <a:rPr lang="sr-Latn-RS" sz="1400" b="1" dirty="0">
                <a:solidFill>
                  <a:prstClr val="black"/>
                </a:solidFill>
              </a:rPr>
              <a:t>EUR 5.000 do EUR 1.000.000 </a:t>
            </a:r>
          </a:p>
          <a:p>
            <a:pPr marL="0" lvl="0" indent="0" algn="ctr">
              <a:buClr>
                <a:srgbClr val="4F2D7F"/>
              </a:buClr>
              <a:buNone/>
            </a:pPr>
            <a:r>
              <a:rPr lang="sr-Latn-RS" sz="1400" b="1" dirty="0">
                <a:solidFill>
                  <a:prstClr val="black"/>
                </a:solidFill>
              </a:rPr>
              <a:t>Sektor voća</a:t>
            </a:r>
            <a:r>
              <a:rPr lang="sr-Latn-RS" sz="1400" b="1">
                <a:solidFill>
                  <a:prstClr val="black"/>
                </a:solidFill>
              </a:rPr>
              <a:t>, grožđa, povrća </a:t>
            </a:r>
            <a:r>
              <a:rPr lang="sr-Latn-RS" sz="1400" b="1" dirty="0">
                <a:solidFill>
                  <a:prstClr val="black"/>
                </a:solidFill>
              </a:rPr>
              <a:t>i ostalih useva </a:t>
            </a:r>
          </a:p>
          <a:p>
            <a:pPr marL="0" lvl="0" indent="0" algn="ctr">
              <a:buClr>
                <a:srgbClr val="4F2D7F"/>
              </a:buClr>
              <a:buNone/>
            </a:pPr>
            <a:r>
              <a:rPr lang="sr-Latn-RS" sz="1400" b="1" dirty="0">
                <a:solidFill>
                  <a:prstClr val="black"/>
                </a:solidFill>
              </a:rPr>
              <a:t>EUR 5.000 – EUR 700.000 </a:t>
            </a:r>
          </a:p>
          <a:p>
            <a:pPr marL="0" lvl="0" indent="0" algn="ctr">
              <a:buClr>
                <a:srgbClr val="4F2D7F"/>
              </a:buClr>
              <a:buNone/>
            </a:pPr>
            <a:r>
              <a:rPr lang="sr-Latn-RS" sz="1400" b="1" dirty="0">
                <a:solidFill>
                  <a:prstClr val="black"/>
                </a:solidFill>
              </a:rPr>
              <a:t>Jedan korisnik</a:t>
            </a:r>
            <a:r>
              <a:rPr lang="sr-Latn-RS" sz="1400" dirty="0">
                <a:solidFill>
                  <a:prstClr val="black"/>
                </a:solidFill>
              </a:rPr>
              <a:t> može da ostvari ukupan iznos IPARD podsticaja </a:t>
            </a:r>
            <a:r>
              <a:rPr lang="sr-Latn-RS" sz="1400" b="1" dirty="0">
                <a:solidFill>
                  <a:prstClr val="black"/>
                </a:solidFill>
              </a:rPr>
              <a:t>do EUR 1.500.000</a:t>
            </a:r>
            <a:r>
              <a:rPr lang="sr-Latn-RS" sz="1400" dirty="0">
                <a:solidFill>
                  <a:prstClr val="black"/>
                </a:solidFill>
              </a:rPr>
              <a:t> u toku sprovođenja ovog programa </a:t>
            </a:r>
          </a:p>
          <a:p>
            <a:pPr marL="0" indent="0">
              <a:buNone/>
            </a:pPr>
            <a:endParaRPr lang="sr-Latn-RS" sz="1500" b="1" dirty="0">
              <a:solidFill>
                <a:schemeClr val="accent6"/>
              </a:solidFill>
            </a:endParaRPr>
          </a:p>
        </p:txBody>
      </p:sp>
      <p:sp>
        <p:nvSpPr>
          <p:cNvPr id="5" name="Slide Number Placeholder 4">
            <a:extLst>
              <a:ext uri="{FF2B5EF4-FFF2-40B4-BE49-F238E27FC236}">
                <a16:creationId xmlns:a16="http://schemas.microsoft.com/office/drawing/2014/main" id="{B78046D0-550F-4319-A5E9-E700990AEDD0}"/>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3880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DB0E9-587F-422F-B4BC-E4D6E98BBD41}"/>
              </a:ext>
            </a:extLst>
          </p:cNvPr>
          <p:cNvSpPr>
            <a:spLocks noGrp="1"/>
          </p:cNvSpPr>
          <p:nvPr>
            <p:ph type="title"/>
          </p:nvPr>
        </p:nvSpPr>
        <p:spPr/>
        <p:txBody>
          <a:bodyPr>
            <a:normAutofit fontScale="90000"/>
          </a:bodyPr>
          <a:lstStyle/>
          <a:p>
            <a:r>
              <a:rPr lang="pl-PL" dirty="0"/>
              <a:t>Pokretanje postupka za isplatu IPARD podsticaja</a:t>
            </a:r>
            <a:endParaRPr lang="sr-Latn-RS" dirty="0"/>
          </a:p>
        </p:txBody>
      </p:sp>
      <p:sp>
        <p:nvSpPr>
          <p:cNvPr id="3" name="Text Placeholder 2">
            <a:extLst>
              <a:ext uri="{FF2B5EF4-FFF2-40B4-BE49-F238E27FC236}">
                <a16:creationId xmlns:a16="http://schemas.microsoft.com/office/drawing/2014/main" id="{F01C9EC0-A72C-4EF8-9E1E-CEED80BD6F0B}"/>
              </a:ext>
            </a:extLst>
          </p:cNvPr>
          <p:cNvSpPr>
            <a:spLocks noGrp="1"/>
          </p:cNvSpPr>
          <p:nvPr>
            <p:ph type="body" sz="quarter" idx="10"/>
          </p:nvPr>
        </p:nvSpPr>
        <p:spPr>
          <a:xfrm>
            <a:off x="797442" y="1605516"/>
            <a:ext cx="7878245" cy="2941453"/>
          </a:xfrm>
        </p:spPr>
        <p:txBody>
          <a:bodyPr/>
          <a:lstStyle/>
          <a:p>
            <a:r>
              <a:rPr lang="sr-Latn-RS" sz="2000" dirty="0"/>
              <a:t>Pokreće se po zahtevu korisnika za odobrenje isplate</a:t>
            </a:r>
          </a:p>
          <a:p>
            <a:r>
              <a:rPr lang="sr-Latn-RS" sz="2000" dirty="0"/>
              <a:t>Zahtev se podnosi Upravi za agrarna plaćanja, posle realizacije odobrenog projekta u roku utvrđenom u rešenju o odobrenju, odnosno aktu o izmeni projekta 					</a:t>
            </a:r>
          </a:p>
          <a:p>
            <a:r>
              <a:rPr lang="sr-Latn-RS" sz="2000" dirty="0"/>
              <a:t>Odbacuju se zahtevi za isplatu bez razmatranja iz istih razloga zbog kojih se odbacuju zahtevi za prijem zahteva</a:t>
            </a:r>
          </a:p>
          <a:p>
            <a:endParaRPr lang="sr-Latn-RS" sz="2000" dirty="0"/>
          </a:p>
        </p:txBody>
      </p:sp>
      <p:sp>
        <p:nvSpPr>
          <p:cNvPr id="4" name="Slide Number Placeholder 3">
            <a:extLst>
              <a:ext uri="{FF2B5EF4-FFF2-40B4-BE49-F238E27FC236}">
                <a16:creationId xmlns:a16="http://schemas.microsoft.com/office/drawing/2014/main" id="{40CE44E3-2F2F-4611-BE28-21B864B29F4E}"/>
              </a:ext>
            </a:extLst>
          </p:cNvPr>
          <p:cNvSpPr>
            <a:spLocks noGrp="1"/>
          </p:cNvSpPr>
          <p:nvPr>
            <p:ph type="sldNum" sz="quarter" idx="11"/>
          </p:nvPr>
        </p:nvSpPr>
        <p:spPr/>
        <p:txBody>
          <a:bodyPr/>
          <a:lstStyle/>
          <a:p>
            <a:fld id="{8917037F-13F4-43B6-99FF-D710FE0C4777}" type="slidenum">
              <a:rPr lang="en-GB" smtClean="0"/>
              <a:pPr/>
              <a:t>50</a:t>
            </a:fld>
            <a:endParaRPr lang="en-GB" dirty="0"/>
          </a:p>
        </p:txBody>
      </p:sp>
    </p:spTree>
    <p:extLst>
      <p:ext uri="{BB962C8B-B14F-4D97-AF65-F5344CB8AC3E}">
        <p14:creationId xmlns:p14="http://schemas.microsoft.com/office/powerpoint/2010/main" val="2552861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F5A3D5-C3B0-4776-8179-83B87890E635}"/>
              </a:ext>
            </a:extLst>
          </p:cNvPr>
          <p:cNvSpPr>
            <a:spLocks noGrp="1"/>
          </p:cNvSpPr>
          <p:nvPr>
            <p:ph type="title"/>
          </p:nvPr>
        </p:nvSpPr>
        <p:spPr/>
        <p:txBody>
          <a:bodyPr/>
          <a:lstStyle/>
          <a:p>
            <a:r>
              <a:rPr lang="sr-Latn-RS" dirty="0"/>
              <a:t>Dokumenta za isplatu (1)</a:t>
            </a:r>
          </a:p>
        </p:txBody>
      </p:sp>
      <p:sp>
        <p:nvSpPr>
          <p:cNvPr id="7" name="Text Placeholder 6">
            <a:extLst>
              <a:ext uri="{FF2B5EF4-FFF2-40B4-BE49-F238E27FC236}">
                <a16:creationId xmlns:a16="http://schemas.microsoft.com/office/drawing/2014/main" id="{C3D71268-4FC5-4D37-8C93-5B6F70C25897}"/>
              </a:ext>
            </a:extLst>
          </p:cNvPr>
          <p:cNvSpPr>
            <a:spLocks noGrp="1"/>
          </p:cNvSpPr>
          <p:nvPr>
            <p:ph type="body" sz="quarter" idx="10"/>
          </p:nvPr>
        </p:nvSpPr>
        <p:spPr/>
        <p:txBody>
          <a:bodyPr/>
          <a:lstStyle/>
          <a:p>
            <a:r>
              <a:rPr lang="sr-Latn-RS" sz="1500" dirty="0"/>
              <a:t>Računi za nabavku predmetne investicije </a:t>
            </a:r>
          </a:p>
          <a:p>
            <a:r>
              <a:rPr lang="sr-Latn-RS" sz="1500" dirty="0"/>
              <a:t>Otpremnica odnosno međunarodni tovarni list</a:t>
            </a:r>
          </a:p>
          <a:p>
            <a:r>
              <a:rPr lang="sr-Latn-RS" sz="1500" dirty="0"/>
              <a:t>Dokaz o izvršenom plaćanju (potvrda o prenosu sredstava ili overeni izvod banke)</a:t>
            </a:r>
          </a:p>
          <a:p>
            <a:r>
              <a:rPr lang="sr-Latn-RS" sz="1500" dirty="0"/>
              <a:t>Garantni list odnosno izjava o saobraznosti</a:t>
            </a:r>
          </a:p>
          <a:p>
            <a:r>
              <a:rPr lang="sr-Latn-RS" sz="1500" dirty="0"/>
              <a:t>Jedinstvena carinska isprava </a:t>
            </a:r>
          </a:p>
          <a:p>
            <a:r>
              <a:rPr lang="sr-Latn-RS" sz="1500" dirty="0"/>
              <a:t>Sertifikat o poreklu/uverenje o poreklu robe (ako je vrednost po pojedinačnom ugovoru veća od 100.000 EUR)</a:t>
            </a:r>
          </a:p>
          <a:p>
            <a:r>
              <a:rPr lang="sr-Latn-RS" sz="1500" dirty="0"/>
              <a:t>Izvod iz APR</a:t>
            </a:r>
          </a:p>
          <a:p>
            <a:endParaRPr lang="sr-Latn-RS" sz="1500" dirty="0"/>
          </a:p>
        </p:txBody>
      </p:sp>
      <p:sp>
        <p:nvSpPr>
          <p:cNvPr id="8" name="Text Placeholder 7">
            <a:extLst>
              <a:ext uri="{FF2B5EF4-FFF2-40B4-BE49-F238E27FC236}">
                <a16:creationId xmlns:a16="http://schemas.microsoft.com/office/drawing/2014/main" id="{51788A3E-92CF-4365-8B19-AE54EB34842C}"/>
              </a:ext>
            </a:extLst>
          </p:cNvPr>
          <p:cNvSpPr>
            <a:spLocks noGrp="1"/>
          </p:cNvSpPr>
          <p:nvPr>
            <p:ph type="body" sz="quarter" idx="11"/>
          </p:nvPr>
        </p:nvSpPr>
        <p:spPr/>
        <p:txBody>
          <a:bodyPr/>
          <a:lstStyle/>
          <a:p>
            <a:r>
              <a:rPr lang="sr-Latn-RS" sz="1500" dirty="0"/>
              <a:t>Izvod iz katastra </a:t>
            </a:r>
          </a:p>
          <a:p>
            <a:r>
              <a:rPr lang="sr-Latn-RS" sz="1500" dirty="0"/>
              <a:t>Upotrebna dozvola</a:t>
            </a:r>
          </a:p>
          <a:p>
            <a:r>
              <a:rPr lang="sr-Latn-RS" sz="1500" dirty="0"/>
              <a:t>Uverenje o izmirenim javnim prihodima </a:t>
            </a:r>
          </a:p>
          <a:p>
            <a:r>
              <a:rPr lang="sr-Latn-RS" sz="1500" dirty="0"/>
              <a:t>Potvrda o izmirenim obavezama prema lokalnoj samoupravi</a:t>
            </a:r>
          </a:p>
          <a:p>
            <a:r>
              <a:rPr lang="sr-Latn-RS" sz="1500" dirty="0"/>
              <a:t>Potvrda pokrajinskog organa da ne koristi sredstva po nekom drugom osnovu za istu investiciju</a:t>
            </a:r>
          </a:p>
          <a:p>
            <a:r>
              <a:rPr lang="sr-Latn-RS" sz="1500" dirty="0"/>
              <a:t>Potvrda nadležnog organa za ugovaranje i finansiranje programa iz sredstava EU da ista investicija nije predmet drugog postupka za korišćenje podsticaja </a:t>
            </a:r>
          </a:p>
          <a:p>
            <a:endParaRPr lang="sr-Latn-RS" sz="1500" dirty="0"/>
          </a:p>
        </p:txBody>
      </p:sp>
      <p:sp>
        <p:nvSpPr>
          <p:cNvPr id="5" name="Slide Number Placeholder 4">
            <a:extLst>
              <a:ext uri="{FF2B5EF4-FFF2-40B4-BE49-F238E27FC236}">
                <a16:creationId xmlns:a16="http://schemas.microsoft.com/office/drawing/2014/main" id="{6DA158D6-314C-4860-ABC7-1245C423F284}"/>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51</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4735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F5A3D5-C3B0-4776-8179-83B87890E635}"/>
              </a:ext>
            </a:extLst>
          </p:cNvPr>
          <p:cNvSpPr>
            <a:spLocks noGrp="1"/>
          </p:cNvSpPr>
          <p:nvPr>
            <p:ph type="title"/>
          </p:nvPr>
        </p:nvSpPr>
        <p:spPr/>
        <p:txBody>
          <a:bodyPr/>
          <a:lstStyle/>
          <a:p>
            <a:r>
              <a:rPr lang="sr-Latn-RS" dirty="0"/>
              <a:t>Dokumenta za isplatu (2)</a:t>
            </a:r>
          </a:p>
        </p:txBody>
      </p:sp>
      <p:sp>
        <p:nvSpPr>
          <p:cNvPr id="7" name="Text Placeholder 6">
            <a:extLst>
              <a:ext uri="{FF2B5EF4-FFF2-40B4-BE49-F238E27FC236}">
                <a16:creationId xmlns:a16="http://schemas.microsoft.com/office/drawing/2014/main" id="{C3D71268-4FC5-4D37-8C93-5B6F70C25897}"/>
              </a:ext>
            </a:extLst>
          </p:cNvPr>
          <p:cNvSpPr>
            <a:spLocks noGrp="1"/>
          </p:cNvSpPr>
          <p:nvPr>
            <p:ph type="body" sz="quarter" idx="10"/>
          </p:nvPr>
        </p:nvSpPr>
        <p:spPr>
          <a:xfrm>
            <a:off x="469399" y="1203325"/>
            <a:ext cx="3988331" cy="3492505"/>
          </a:xfrm>
        </p:spPr>
        <p:txBody>
          <a:bodyPr/>
          <a:lstStyle/>
          <a:p>
            <a:r>
              <a:rPr lang="sr-Latn-RS" sz="1500" dirty="0"/>
              <a:t>Izjava dobavljača za robu da je isporučena roba nova</a:t>
            </a:r>
          </a:p>
          <a:p>
            <a:r>
              <a:rPr lang="sr-Latn-RS" sz="1500" dirty="0"/>
              <a:t>Kartice nekretnina, postrojenja i opreme za lica koja vode knjige po sistemu dvojnog knjigovodstva za godinu u kojoj </a:t>
            </a:r>
            <a:r>
              <a:rPr lang="en-US" sz="1500" dirty="0" err="1"/>
              <a:t>je</a:t>
            </a:r>
            <a:r>
              <a:rPr lang="en-US" sz="1500" dirty="0"/>
              <a:t> </a:t>
            </a:r>
            <a:r>
              <a:rPr lang="sr-Latn-RS" sz="1500" dirty="0"/>
              <a:t>izdato rešenje (potpisane i overene)</a:t>
            </a:r>
          </a:p>
          <a:p>
            <a:r>
              <a:rPr lang="sr-Latn-RS" sz="1500" dirty="0"/>
              <a:t>Kartice nekretnina, postrojenja i opreme za lica koja vode knjige po sistemu dvojnog knjigovodstva zajedno sa analitičkom karticom dobavljača koje vodi korisnik izdatim na datum podnošenja zahteva za naplatu overene pečatom i potpisom, potpis ovlašćenog knjigovođe ili zakonskog zastupnika </a:t>
            </a:r>
          </a:p>
        </p:txBody>
      </p:sp>
      <p:sp>
        <p:nvSpPr>
          <p:cNvPr id="8" name="Text Placeholder 7">
            <a:extLst>
              <a:ext uri="{FF2B5EF4-FFF2-40B4-BE49-F238E27FC236}">
                <a16:creationId xmlns:a16="http://schemas.microsoft.com/office/drawing/2014/main" id="{51788A3E-92CF-4365-8B19-AE54EB34842C}"/>
              </a:ext>
            </a:extLst>
          </p:cNvPr>
          <p:cNvSpPr>
            <a:spLocks noGrp="1"/>
          </p:cNvSpPr>
          <p:nvPr>
            <p:ph type="body" sz="quarter" idx="11"/>
          </p:nvPr>
        </p:nvSpPr>
        <p:spPr/>
        <p:txBody>
          <a:bodyPr/>
          <a:lstStyle/>
          <a:p>
            <a:r>
              <a:rPr lang="sr-Latn-RS" sz="1500" dirty="0"/>
              <a:t>Akt organa nadležnog za poslove životne sredine da su ispunjeni uslovi u skladu sa zakonom kojim se uređuje procena uticaja i propisima EU sa kojima su usklađeni propisi RS </a:t>
            </a:r>
          </a:p>
          <a:p>
            <a:r>
              <a:rPr lang="sr-Latn-RS" sz="1500" dirty="0"/>
              <a:t>Akt organa nadležnog za poslove zaštite na radu da su ispunjeni uslovi zaštite na radu </a:t>
            </a:r>
          </a:p>
          <a:p>
            <a:r>
              <a:rPr lang="sr-Latn-RS" sz="1500" dirty="0"/>
              <a:t>Akt nadležnog organa da</a:t>
            </a:r>
            <a:r>
              <a:rPr lang="en-US" sz="1500" dirty="0"/>
              <a:t> s</a:t>
            </a:r>
            <a:r>
              <a:rPr lang="sr-Latn-RS" sz="1500" dirty="0"/>
              <a:t>u ispunjeni propisani uslovi iz oblasti veterinarskog javnog zdravlja i zaštite životinja </a:t>
            </a:r>
          </a:p>
        </p:txBody>
      </p:sp>
      <p:sp>
        <p:nvSpPr>
          <p:cNvPr id="5" name="Slide Number Placeholder 4">
            <a:extLst>
              <a:ext uri="{FF2B5EF4-FFF2-40B4-BE49-F238E27FC236}">
                <a16:creationId xmlns:a16="http://schemas.microsoft.com/office/drawing/2014/main" id="{6DA158D6-314C-4860-ABC7-1245C423F284}"/>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7084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B06B-6B80-4A95-84A5-F6E861C388C6}"/>
              </a:ext>
            </a:extLst>
          </p:cNvPr>
          <p:cNvSpPr>
            <a:spLocks noGrp="1"/>
          </p:cNvSpPr>
          <p:nvPr>
            <p:ph type="title"/>
          </p:nvPr>
        </p:nvSpPr>
        <p:spPr>
          <a:xfrm>
            <a:off x="462792" y="359571"/>
            <a:ext cx="8623080" cy="843754"/>
          </a:xfrm>
        </p:spPr>
        <p:txBody>
          <a:bodyPr/>
          <a:lstStyle/>
          <a:p>
            <a:r>
              <a:rPr lang="sr-Latn-RS" dirty="0">
                <a:solidFill>
                  <a:srgbClr val="4F2D7F"/>
                </a:solidFill>
              </a:rPr>
              <a:t>Dokumenta za isplatu (3)</a:t>
            </a:r>
            <a:endParaRPr lang="en-US" dirty="0"/>
          </a:p>
        </p:txBody>
      </p:sp>
      <p:sp>
        <p:nvSpPr>
          <p:cNvPr id="3" name="Text Placeholder 2">
            <a:extLst>
              <a:ext uri="{FF2B5EF4-FFF2-40B4-BE49-F238E27FC236}">
                <a16:creationId xmlns:a16="http://schemas.microsoft.com/office/drawing/2014/main" id="{2B3F8E8C-A36D-4B5F-9EDD-F0C7B5728247}"/>
              </a:ext>
            </a:extLst>
          </p:cNvPr>
          <p:cNvSpPr>
            <a:spLocks noGrp="1"/>
          </p:cNvSpPr>
          <p:nvPr>
            <p:ph type="body" sz="quarter" idx="10"/>
          </p:nvPr>
        </p:nvSpPr>
        <p:spPr>
          <a:xfrm>
            <a:off x="462792" y="1249761"/>
            <a:ext cx="8206318" cy="3460385"/>
          </a:xfrm>
        </p:spPr>
        <p:txBody>
          <a:bodyPr/>
          <a:lstStyle/>
          <a:p>
            <a:pPr marL="0" indent="0">
              <a:buNone/>
            </a:pPr>
            <a:r>
              <a:rPr lang="sr-Latn-RS" sz="1400" b="1" dirty="0"/>
              <a:t>POLJOPRIVREDNA GAZDINSTVA </a:t>
            </a:r>
          </a:p>
          <a:p>
            <a:pPr marL="0" indent="0">
              <a:buNone/>
            </a:pPr>
            <a:endParaRPr lang="en-US" sz="1400" b="1" dirty="0"/>
          </a:p>
          <a:p>
            <a:pPr marL="588600" lvl="1" indent="-228600">
              <a:buFont typeface="+mj-lt"/>
              <a:buAutoNum type="arabicPeriod"/>
            </a:pPr>
            <a:r>
              <a:rPr lang="sr-Latn-RS" sz="1300" dirty="0"/>
              <a:t>A</a:t>
            </a:r>
            <a:r>
              <a:rPr lang="en-US" sz="1300" dirty="0" err="1"/>
              <a:t>kt</a:t>
            </a:r>
            <a:r>
              <a:rPr lang="en-US" sz="1300" dirty="0"/>
              <a:t> organa </a:t>
            </a:r>
            <a:r>
              <a:rPr lang="en-US" sz="1300" dirty="0" err="1"/>
              <a:t>nadle</a:t>
            </a:r>
            <a:r>
              <a:rPr lang="sr-Latn-RS" sz="1300" dirty="0"/>
              <a:t>žnog za poslove životne sredine kojim se dokazuje da PG ispunjava pr</a:t>
            </a:r>
            <a:r>
              <a:rPr lang="en-US" sz="1300" dirty="0"/>
              <a:t>o</a:t>
            </a:r>
            <a:r>
              <a:rPr lang="sr-Latn-RS" sz="1300" dirty="0"/>
              <a:t>pisane uslove u oblasti zaštite </a:t>
            </a:r>
            <a:r>
              <a:rPr lang="sr-Latn-RS" sz="1300"/>
              <a:t>životne sredine, kao </a:t>
            </a:r>
            <a:r>
              <a:rPr lang="sr-Latn-RS" sz="1300" dirty="0"/>
              <a:t>i da predmetna investicija ispunjava uslove iz oblasti zaštite životne sredine iz propisa koji su </a:t>
            </a:r>
            <a:r>
              <a:rPr lang="sr-Latn-RS" sz="1300" dirty="0" err="1"/>
              <a:t>uskladjeni</a:t>
            </a:r>
            <a:r>
              <a:rPr lang="sr-Latn-RS" sz="1300" dirty="0"/>
              <a:t> sa propisima EU </a:t>
            </a:r>
          </a:p>
          <a:p>
            <a:pPr marL="588600" lvl="1" indent="-228600">
              <a:buFont typeface="+mj-lt"/>
              <a:buAutoNum type="arabicPeriod"/>
            </a:pPr>
            <a:r>
              <a:rPr lang="sr-Latn-RS" sz="1300" dirty="0"/>
              <a:t>Akt organa nadležnog za poslove zaštite bilja koji se dokazuje da PG ispunjava uslove iz oblasti zdravlja bilja i sredstava za </a:t>
            </a:r>
            <a:r>
              <a:rPr lang="sr-Latn-RS" sz="1300"/>
              <a:t>zaštitu bilja, kao </a:t>
            </a:r>
            <a:r>
              <a:rPr lang="sr-Latn-RS" sz="1300" dirty="0"/>
              <a:t>i da da predmetna investicija ispunjava uslove iz oblasti zaštite bilja i sredstava za zaštitu bilja iz propisa u </a:t>
            </a:r>
            <a:r>
              <a:rPr lang="sr-Latn-RS" sz="1300"/>
              <a:t>sektorima voća, povrća </a:t>
            </a:r>
            <a:r>
              <a:rPr lang="sr-Latn-RS" sz="1300" dirty="0"/>
              <a:t>i ostalih useva koji su uskladjeni sa propisima EU </a:t>
            </a:r>
          </a:p>
          <a:p>
            <a:pPr marL="588600" lvl="1" indent="-228600">
              <a:buFont typeface="+mj-lt"/>
              <a:buAutoNum type="arabicPeriod"/>
            </a:pPr>
            <a:r>
              <a:rPr lang="sr-Latn-RS" sz="1300" dirty="0"/>
              <a:t>Akt nadležnog organa za poslove veterine kojim se dokazuje da poljoprivredno gazdinstvo ispunjava uslove u pogledu dobrobiti životinja kao i da predmetna investicija ispunjava uslove u pogledu dobrobiti životinja propisanim EU propisima sa kojima su uskladjeni propisi RS u sektoru mleka i mesa </a:t>
            </a:r>
          </a:p>
          <a:p>
            <a:pPr marL="588600" lvl="1" indent="-228600">
              <a:buFont typeface="+mj-lt"/>
              <a:buAutoNum type="arabicPeriod"/>
            </a:pPr>
            <a:r>
              <a:rPr lang="sr-Latn-RS" sz="1300" dirty="0"/>
              <a:t>Akt nadležnog organa o ispunjenosti tehničkih i tehnoloških uslova objekata za životinjske otpatke i pogona za preradu i obradu </a:t>
            </a:r>
            <a:r>
              <a:rPr lang="sr-Latn-RS" sz="1300"/>
              <a:t>životinjskih otpadaka u </a:t>
            </a:r>
            <a:r>
              <a:rPr lang="sr-Latn-RS" sz="1300" dirty="0"/>
              <a:t>sektoru mleka i sektoru mesa u skladu sa </a:t>
            </a:r>
            <a:r>
              <a:rPr lang="sr-Latn-RS" sz="1300"/>
              <a:t>posebnim propisom </a:t>
            </a:r>
            <a:endParaRPr lang="sr-Latn-RS" sz="1300" dirty="0"/>
          </a:p>
          <a:p>
            <a:pPr marL="360000" lvl="1" indent="0">
              <a:buNone/>
            </a:pPr>
            <a:r>
              <a:rPr lang="sr-Latn-RS" sz="1200" b="1" dirty="0"/>
              <a:t> </a:t>
            </a:r>
          </a:p>
          <a:p>
            <a:endParaRPr lang="en-US" dirty="0"/>
          </a:p>
        </p:txBody>
      </p:sp>
      <p:sp>
        <p:nvSpPr>
          <p:cNvPr id="4" name="Slide Number Placeholder 3">
            <a:extLst>
              <a:ext uri="{FF2B5EF4-FFF2-40B4-BE49-F238E27FC236}">
                <a16:creationId xmlns:a16="http://schemas.microsoft.com/office/drawing/2014/main" id="{66062036-A686-4F17-A4E8-FF788FA98F35}"/>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5275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59DA2-CD0E-41A0-A82A-7C44E5910EE9}"/>
              </a:ext>
            </a:extLst>
          </p:cNvPr>
          <p:cNvSpPr>
            <a:spLocks noGrp="1"/>
          </p:cNvSpPr>
          <p:nvPr>
            <p:ph type="title"/>
          </p:nvPr>
        </p:nvSpPr>
        <p:spPr/>
        <p:txBody>
          <a:bodyPr/>
          <a:lstStyle/>
          <a:p>
            <a:r>
              <a:rPr lang="pl-PL" dirty="0"/>
              <a:t>Forma dokumentacije i kontrola realizacije</a:t>
            </a:r>
            <a:endParaRPr lang="sr-Latn-RS" dirty="0"/>
          </a:p>
        </p:txBody>
      </p:sp>
      <p:sp>
        <p:nvSpPr>
          <p:cNvPr id="3" name="Text Placeholder 2">
            <a:extLst>
              <a:ext uri="{FF2B5EF4-FFF2-40B4-BE49-F238E27FC236}">
                <a16:creationId xmlns:a16="http://schemas.microsoft.com/office/drawing/2014/main" id="{3D29E238-932A-4DAB-8EF5-13E05AE33EDC}"/>
              </a:ext>
            </a:extLst>
          </p:cNvPr>
          <p:cNvSpPr>
            <a:spLocks noGrp="1"/>
          </p:cNvSpPr>
          <p:nvPr>
            <p:ph type="body" sz="quarter" idx="10"/>
          </p:nvPr>
        </p:nvSpPr>
        <p:spPr>
          <a:xfrm>
            <a:off x="469399" y="1151224"/>
            <a:ext cx="3988331" cy="3544628"/>
          </a:xfrm>
        </p:spPr>
        <p:txBody>
          <a:bodyPr/>
          <a:lstStyle/>
          <a:p>
            <a:pPr marL="0" indent="0">
              <a:buNone/>
            </a:pPr>
            <a:r>
              <a:rPr lang="sr-Latn-RS" sz="1400" dirty="0">
                <a:solidFill>
                  <a:schemeClr val="accent6"/>
                </a:solidFill>
              </a:rPr>
              <a:t>Forma dokumentacije</a:t>
            </a:r>
          </a:p>
          <a:p>
            <a:r>
              <a:rPr lang="sr-Latn-RS" sz="1400" dirty="0"/>
              <a:t>Uverenja i potvrde koje se dostavljaju uz zahtev za isplatu ne mogu biti starije od 30 dana </a:t>
            </a:r>
          </a:p>
          <a:p>
            <a:r>
              <a:rPr lang="sr-Latn-RS" sz="1400" dirty="0"/>
              <a:t>Sva dokumenta moraju da glase na podnosioca zahteva i dostavljaju se u originalu ili overenoj fotokopiji ako Pravilnik drugačije ne propisuje </a:t>
            </a:r>
          </a:p>
          <a:p>
            <a:r>
              <a:rPr lang="sr-Latn-RS" sz="1400" dirty="0"/>
              <a:t>Dokumenta na stranom jeziku moraju da budu prevedena od ovlašćenog sudskog prevodioca </a:t>
            </a:r>
          </a:p>
          <a:p>
            <a:r>
              <a:rPr lang="sr-Latn-RS" sz="1400" dirty="0"/>
              <a:t>Uprava može da traži i dodatnu dokumentaciju u cilju utvrđivanja i provere ispunjenosti uslova za ostvarivanje prava na IPARD podsticaje 	</a:t>
            </a:r>
          </a:p>
          <a:p>
            <a:endParaRPr lang="sr-Latn-RS" sz="1400" dirty="0"/>
          </a:p>
        </p:txBody>
      </p:sp>
      <p:sp>
        <p:nvSpPr>
          <p:cNvPr id="4" name="Text Placeholder 3">
            <a:extLst>
              <a:ext uri="{FF2B5EF4-FFF2-40B4-BE49-F238E27FC236}">
                <a16:creationId xmlns:a16="http://schemas.microsoft.com/office/drawing/2014/main" id="{294229C3-D306-4C69-8E09-212E6801967D}"/>
              </a:ext>
            </a:extLst>
          </p:cNvPr>
          <p:cNvSpPr>
            <a:spLocks noGrp="1"/>
          </p:cNvSpPr>
          <p:nvPr>
            <p:ph type="body" sz="quarter" idx="11"/>
          </p:nvPr>
        </p:nvSpPr>
        <p:spPr>
          <a:xfrm>
            <a:off x="4679950" y="1306312"/>
            <a:ext cx="3996000" cy="3389539"/>
          </a:xfrm>
        </p:spPr>
        <p:txBody>
          <a:bodyPr/>
          <a:lstStyle/>
          <a:p>
            <a:pPr marL="0" indent="0">
              <a:buNone/>
            </a:pPr>
            <a:r>
              <a:rPr lang="sr-Latn-RS" sz="1400" dirty="0">
                <a:solidFill>
                  <a:schemeClr val="accent6"/>
                </a:solidFill>
              </a:rPr>
              <a:t>Kontrola na licu mesta pre isplate</a:t>
            </a:r>
          </a:p>
          <a:p>
            <a:r>
              <a:rPr lang="sr-Latn-RS" sz="1400" dirty="0"/>
              <a:t>Kontrola se vrši nakon administrativne obrade zahteva za odobrenje isplate </a:t>
            </a:r>
          </a:p>
          <a:p>
            <a:r>
              <a:rPr lang="sr-Latn-RS" sz="1400" dirty="0"/>
              <a:t>Uprava vrši kontrolu u skladu sa pravilnikom kontrolom na licu mesta</a:t>
            </a:r>
          </a:p>
          <a:p>
            <a:r>
              <a:rPr lang="sr-Latn-RS" sz="1400" dirty="0"/>
              <a:t>Način i postupak kontrole uređen je posebnim propisom </a:t>
            </a:r>
          </a:p>
          <a:p>
            <a:r>
              <a:rPr lang="sr-Latn-RS" sz="1400" dirty="0"/>
              <a:t>Cilj kontrole jeste utvrđivanje da li je korisnik investiciju realizovao u skladu sa Rešenjem o odobrenju projekta 	 </a:t>
            </a:r>
          </a:p>
          <a:p>
            <a:endParaRPr lang="sr-Latn-RS" sz="1400" dirty="0"/>
          </a:p>
        </p:txBody>
      </p:sp>
      <p:sp>
        <p:nvSpPr>
          <p:cNvPr id="5" name="Slide Number Placeholder 4">
            <a:extLst>
              <a:ext uri="{FF2B5EF4-FFF2-40B4-BE49-F238E27FC236}">
                <a16:creationId xmlns:a16="http://schemas.microsoft.com/office/drawing/2014/main" id="{185C2257-905A-44DC-AA04-C6104F4E9C55}"/>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5523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BBAE-1CDA-4ED6-A295-2E1FB9203DAD}"/>
              </a:ext>
            </a:extLst>
          </p:cNvPr>
          <p:cNvSpPr>
            <a:spLocks noGrp="1"/>
          </p:cNvSpPr>
          <p:nvPr>
            <p:ph type="title"/>
          </p:nvPr>
        </p:nvSpPr>
        <p:spPr/>
        <p:txBody>
          <a:bodyPr/>
          <a:lstStyle/>
          <a:p>
            <a:r>
              <a:rPr lang="sr-Latn-RS" dirty="0"/>
              <a:t>Rešenje o isplati podsticaja (1)</a:t>
            </a:r>
          </a:p>
        </p:txBody>
      </p:sp>
      <p:sp>
        <p:nvSpPr>
          <p:cNvPr id="3" name="Text Placeholder 2">
            <a:extLst>
              <a:ext uri="{FF2B5EF4-FFF2-40B4-BE49-F238E27FC236}">
                <a16:creationId xmlns:a16="http://schemas.microsoft.com/office/drawing/2014/main" id="{D40448F7-C758-41C8-9E54-5936E2948CF9}"/>
              </a:ext>
            </a:extLst>
          </p:cNvPr>
          <p:cNvSpPr>
            <a:spLocks noGrp="1"/>
          </p:cNvSpPr>
          <p:nvPr>
            <p:ph type="body" sz="quarter" idx="10"/>
          </p:nvPr>
        </p:nvSpPr>
        <p:spPr/>
        <p:txBody>
          <a:bodyPr/>
          <a:lstStyle/>
          <a:p>
            <a:r>
              <a:rPr lang="sr-Latn-RS" sz="1700" dirty="0"/>
              <a:t>Ako su rezultati administrativne kontrole i kontrole na licu mesta pozitivni</a:t>
            </a:r>
            <a:r>
              <a:rPr lang="en-US" sz="1700" dirty="0"/>
              <a:t>,</a:t>
            </a:r>
            <a:r>
              <a:rPr lang="sr-Latn-RS" sz="1700" dirty="0"/>
              <a:t>Uprava rešenjem odlučuje o pravu na korišćenje IPARD podsticaja i nalaže isplatu na namenski račun korisnika upisanog u Registar</a:t>
            </a:r>
          </a:p>
          <a:p>
            <a:r>
              <a:rPr lang="sr-Latn-RS" sz="1700" dirty="0"/>
              <a:t>Rešenjem se određuje iznos sredst</a:t>
            </a:r>
            <a:r>
              <a:rPr lang="en-US" sz="1700" dirty="0"/>
              <a:t>a</a:t>
            </a:r>
            <a:r>
              <a:rPr lang="sr-Latn-RS" sz="1700" dirty="0"/>
              <a:t>va koji se finansira iz pristupnih fondova, odnosno budžeta kao i ukupan iznos IPARD podsticaja koji se utvrđuje na 75% od ukupnog IPARD podsticaja 	</a:t>
            </a:r>
          </a:p>
        </p:txBody>
      </p:sp>
      <p:sp>
        <p:nvSpPr>
          <p:cNvPr id="4" name="Text Placeholder 3">
            <a:extLst>
              <a:ext uri="{FF2B5EF4-FFF2-40B4-BE49-F238E27FC236}">
                <a16:creationId xmlns:a16="http://schemas.microsoft.com/office/drawing/2014/main" id="{64133E4C-E552-4370-83EC-0955E40C6D72}"/>
              </a:ext>
            </a:extLst>
          </p:cNvPr>
          <p:cNvSpPr>
            <a:spLocks noGrp="1"/>
          </p:cNvSpPr>
          <p:nvPr>
            <p:ph type="body" sz="quarter" idx="11"/>
          </p:nvPr>
        </p:nvSpPr>
        <p:spPr/>
        <p:txBody>
          <a:bodyPr/>
          <a:lstStyle/>
          <a:p>
            <a:r>
              <a:rPr lang="sr-Latn-RS" sz="1700" dirty="0"/>
              <a:t>Rešenje o pravu isplate sadrži i obavezu čuvanja dokumentacije u skladu sa Zakonom kojim se uređuje poljoprivredni i ruralni razvoj</a:t>
            </a:r>
          </a:p>
          <a:p>
            <a:r>
              <a:rPr lang="sr-Latn-RS" sz="1700" dirty="0"/>
              <a:t>Obaveza primaoca da obeleži predmet investicije 			</a:t>
            </a:r>
          </a:p>
          <a:p>
            <a:r>
              <a:rPr lang="sr-Latn-RS" sz="1700" dirty="0"/>
              <a:t>Obaveza primaoca da namenski koristi, ne otuđi, niti omogući drugom licu korišćenje predmeta investicije u roku od 5 godina od dana isplate 		</a:t>
            </a:r>
          </a:p>
        </p:txBody>
      </p:sp>
      <p:sp>
        <p:nvSpPr>
          <p:cNvPr id="5" name="Slide Number Placeholder 4">
            <a:extLst>
              <a:ext uri="{FF2B5EF4-FFF2-40B4-BE49-F238E27FC236}">
                <a16:creationId xmlns:a16="http://schemas.microsoft.com/office/drawing/2014/main" id="{147B5580-D048-4347-B86A-ED77CD9497F8}"/>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7385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BBAE-1CDA-4ED6-A295-2E1FB9203DAD}"/>
              </a:ext>
            </a:extLst>
          </p:cNvPr>
          <p:cNvSpPr>
            <a:spLocks noGrp="1"/>
          </p:cNvSpPr>
          <p:nvPr>
            <p:ph type="title"/>
          </p:nvPr>
        </p:nvSpPr>
        <p:spPr/>
        <p:txBody>
          <a:bodyPr/>
          <a:lstStyle/>
          <a:p>
            <a:r>
              <a:rPr lang="sr-Latn-RS" dirty="0"/>
              <a:t>Rešenje o isplati podsticaja (2)</a:t>
            </a:r>
          </a:p>
        </p:txBody>
      </p:sp>
      <p:sp>
        <p:nvSpPr>
          <p:cNvPr id="3" name="Text Placeholder 2">
            <a:extLst>
              <a:ext uri="{FF2B5EF4-FFF2-40B4-BE49-F238E27FC236}">
                <a16:creationId xmlns:a16="http://schemas.microsoft.com/office/drawing/2014/main" id="{D40448F7-C758-41C8-9E54-5936E2948CF9}"/>
              </a:ext>
            </a:extLst>
          </p:cNvPr>
          <p:cNvSpPr>
            <a:spLocks noGrp="1"/>
          </p:cNvSpPr>
          <p:nvPr>
            <p:ph type="body" sz="quarter" idx="10"/>
          </p:nvPr>
        </p:nvSpPr>
        <p:spPr/>
        <p:txBody>
          <a:bodyPr/>
          <a:lstStyle/>
          <a:p>
            <a:r>
              <a:rPr lang="sr-Latn-RS" sz="1700" dirty="0"/>
              <a:t>Obaveza korisnika da obezbedi pristup i kontrolu na licu mesta realizacije odobrenog projekta ovlašćenim licima Uprave, organima nadležnim za reviziju sistema sprovođenja programa EU, Nacionalnog fonda Ministarstva finansija, Evropske komisije, Evropskog </a:t>
            </a:r>
            <a:r>
              <a:rPr lang="sr-Latn-RS" sz="1700" dirty="0" err="1"/>
              <a:t>revizionog</a:t>
            </a:r>
            <a:r>
              <a:rPr lang="sr-Latn-RS" sz="1700" dirty="0"/>
              <a:t> suda i Evropske kancelarije za borbu protiv prevara </a:t>
            </a:r>
          </a:p>
        </p:txBody>
      </p:sp>
      <p:sp>
        <p:nvSpPr>
          <p:cNvPr id="4" name="Text Placeholder 3">
            <a:extLst>
              <a:ext uri="{FF2B5EF4-FFF2-40B4-BE49-F238E27FC236}">
                <a16:creationId xmlns:a16="http://schemas.microsoft.com/office/drawing/2014/main" id="{64133E4C-E552-4370-83EC-0955E40C6D72}"/>
              </a:ext>
            </a:extLst>
          </p:cNvPr>
          <p:cNvSpPr>
            <a:spLocks noGrp="1"/>
          </p:cNvSpPr>
          <p:nvPr>
            <p:ph type="body" sz="quarter" idx="11"/>
          </p:nvPr>
        </p:nvSpPr>
        <p:spPr/>
        <p:txBody>
          <a:bodyPr/>
          <a:lstStyle/>
          <a:p>
            <a:r>
              <a:rPr lang="sr-Latn-RS" sz="1700" dirty="0"/>
              <a:t>Obaveza primaoca sredstava da vrati neosnovano isplaćena sredstva u skladu sa Zakonom kojim se uređuje poljoprivredni i ruralni razvoj 					</a:t>
            </a:r>
          </a:p>
          <a:p>
            <a:pPr marL="0" indent="0">
              <a:buNone/>
            </a:pPr>
            <a:endParaRPr lang="sr-Latn-RS" sz="1700" dirty="0"/>
          </a:p>
          <a:p>
            <a:endParaRPr lang="sr-Latn-RS" sz="1700" dirty="0"/>
          </a:p>
        </p:txBody>
      </p:sp>
      <p:sp>
        <p:nvSpPr>
          <p:cNvPr id="5" name="Slide Number Placeholder 4">
            <a:extLst>
              <a:ext uri="{FF2B5EF4-FFF2-40B4-BE49-F238E27FC236}">
                <a16:creationId xmlns:a16="http://schemas.microsoft.com/office/drawing/2014/main" id="{147B5580-D048-4347-B86A-ED77CD9497F8}"/>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0670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733C-DF86-4EA8-8302-C9C7705FD9A3}"/>
              </a:ext>
            </a:extLst>
          </p:cNvPr>
          <p:cNvSpPr>
            <a:spLocks noGrp="1"/>
          </p:cNvSpPr>
          <p:nvPr>
            <p:ph type="title"/>
          </p:nvPr>
        </p:nvSpPr>
        <p:spPr/>
        <p:txBody>
          <a:bodyPr/>
          <a:lstStyle/>
          <a:p>
            <a:r>
              <a:rPr lang="sr-Latn-RS" dirty="0"/>
              <a:t>Obeležavanje predmeta investicije</a:t>
            </a:r>
          </a:p>
        </p:txBody>
      </p:sp>
      <p:sp>
        <p:nvSpPr>
          <p:cNvPr id="3" name="Text Placeholder 2">
            <a:extLst>
              <a:ext uri="{FF2B5EF4-FFF2-40B4-BE49-F238E27FC236}">
                <a16:creationId xmlns:a16="http://schemas.microsoft.com/office/drawing/2014/main" id="{3CF77FB5-7D42-45E8-A18C-6626A850C40A}"/>
              </a:ext>
            </a:extLst>
          </p:cNvPr>
          <p:cNvSpPr>
            <a:spLocks noGrp="1"/>
          </p:cNvSpPr>
          <p:nvPr>
            <p:ph type="body" sz="quarter" idx="10"/>
          </p:nvPr>
        </p:nvSpPr>
        <p:spPr/>
        <p:txBody>
          <a:bodyPr/>
          <a:lstStyle/>
          <a:p>
            <a:r>
              <a:rPr lang="sr-Latn-RS" sz="1600" dirty="0"/>
              <a:t>Korisnik vrši privremeno obeležavanje predmeta investicije tokom realizacije investicije na način propisan Pravilnikom</a:t>
            </a:r>
          </a:p>
          <a:p>
            <a:r>
              <a:rPr lang="sr-Latn-RS" sz="1600" dirty="0"/>
              <a:t>Primalac vrši stalno obeležavanje predmeta investicije u roku od tri meseca posle završetka </a:t>
            </a:r>
            <a:r>
              <a:rPr lang="sr-Latn-RS" sz="1600"/>
              <a:t>investicije</a:t>
            </a:r>
            <a:r>
              <a:rPr lang="en-US" sz="1600"/>
              <a:t>,</a:t>
            </a:r>
            <a:r>
              <a:rPr lang="sr-Latn-RS" sz="1600"/>
              <a:t> na </a:t>
            </a:r>
            <a:r>
              <a:rPr lang="sr-Latn-RS" sz="1600" dirty="0"/>
              <a:t>način definisan Pravilnikom u roku od 5 godina od dana isplate IPARD investicije 	</a:t>
            </a:r>
          </a:p>
          <a:p>
            <a:r>
              <a:rPr lang="sr-Latn-RS" sz="1600" dirty="0"/>
              <a:t>Primalac se pridržava i svih ostalih obaveza vezanih za označavanje predmeta investicije u skladu sa Sektorskim sporazumom između Vlade RS i EK o mehanizmima primene finansijske pomoći u oblasti podrške poljoprivredi i ruralnom razvoju IPARD </a:t>
            </a:r>
          </a:p>
          <a:p>
            <a:pPr marL="0" indent="0">
              <a:buNone/>
            </a:pPr>
            <a:endParaRPr lang="sr-Latn-RS" sz="1600" dirty="0"/>
          </a:p>
          <a:p>
            <a:endParaRPr lang="sr-Latn-RS" sz="1600" dirty="0"/>
          </a:p>
        </p:txBody>
      </p:sp>
      <p:sp>
        <p:nvSpPr>
          <p:cNvPr id="5" name="Slide Number Placeholder 4">
            <a:extLst>
              <a:ext uri="{FF2B5EF4-FFF2-40B4-BE49-F238E27FC236}">
                <a16:creationId xmlns:a16="http://schemas.microsoft.com/office/drawing/2014/main" id="{2C46929B-52D3-421D-8F2B-576BB66EDE5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0393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733C-DF86-4EA8-8302-C9C7705FD9A3}"/>
              </a:ext>
            </a:extLst>
          </p:cNvPr>
          <p:cNvSpPr>
            <a:spLocks noGrp="1"/>
          </p:cNvSpPr>
          <p:nvPr>
            <p:ph type="title"/>
          </p:nvPr>
        </p:nvSpPr>
        <p:spPr/>
        <p:txBody>
          <a:bodyPr/>
          <a:lstStyle/>
          <a:p>
            <a:r>
              <a:rPr lang="sr-Latn-RS" dirty="0"/>
              <a:t>Vanredne kontrole</a:t>
            </a:r>
          </a:p>
        </p:txBody>
      </p:sp>
      <p:sp>
        <p:nvSpPr>
          <p:cNvPr id="3" name="Text Placeholder 2">
            <a:extLst>
              <a:ext uri="{FF2B5EF4-FFF2-40B4-BE49-F238E27FC236}">
                <a16:creationId xmlns:a16="http://schemas.microsoft.com/office/drawing/2014/main" id="{3CF77FB5-7D42-45E8-A18C-6626A850C40A}"/>
              </a:ext>
            </a:extLst>
          </p:cNvPr>
          <p:cNvSpPr>
            <a:spLocks noGrp="1"/>
          </p:cNvSpPr>
          <p:nvPr>
            <p:ph type="body" sz="quarter" idx="10"/>
          </p:nvPr>
        </p:nvSpPr>
        <p:spPr/>
        <p:txBody>
          <a:bodyPr/>
          <a:lstStyle/>
          <a:p>
            <a:pPr marL="0" indent="0">
              <a:buNone/>
            </a:pPr>
            <a:r>
              <a:rPr lang="sr-Latn-RS" sz="1800" dirty="0">
                <a:solidFill>
                  <a:schemeClr val="accent6"/>
                </a:solidFill>
              </a:rPr>
              <a:t>Kontrola na licu mesta posle isplate IPARD podsticaja </a:t>
            </a:r>
          </a:p>
          <a:p>
            <a:pPr marL="0" indent="0">
              <a:buNone/>
            </a:pPr>
            <a:r>
              <a:rPr lang="sr-Latn-RS" sz="1800" dirty="0">
                <a:solidFill>
                  <a:schemeClr val="accent6"/>
                </a:solidFill>
              </a:rPr>
              <a:t>	</a:t>
            </a:r>
          </a:p>
          <a:p>
            <a:r>
              <a:rPr lang="sr-Latn-RS" sz="1800" dirty="0"/>
              <a:t>Posle isplate, Uprava vrši kontrolu na licu mesta da li primalac sredstava namenski koristi predmet investicije i da li se pridržava drugih obaveza u skladu sa Zakonom kojim se uređuje poljoprivreda i ruralni razvoj i Pravilnikom		</a:t>
            </a:r>
          </a:p>
        </p:txBody>
      </p:sp>
      <p:sp>
        <p:nvSpPr>
          <p:cNvPr id="5" name="Slide Number Placeholder 4">
            <a:extLst>
              <a:ext uri="{FF2B5EF4-FFF2-40B4-BE49-F238E27FC236}">
                <a16:creationId xmlns:a16="http://schemas.microsoft.com/office/drawing/2014/main" id="{2C46929B-52D3-421D-8F2B-576BB66EDE5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4620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6591A-D461-45AE-B317-D694DF565A05}"/>
              </a:ext>
            </a:extLst>
          </p:cNvPr>
          <p:cNvSpPr>
            <a:spLocks noGrp="1"/>
          </p:cNvSpPr>
          <p:nvPr>
            <p:ph type="sldNum" sz="quarter" idx="10"/>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3B54E647-C1BC-4332-9ED0-9AA8874B1E1D}"/>
              </a:ext>
            </a:extLst>
          </p:cNvPr>
          <p:cNvPicPr>
            <a:picLocks noChangeAspect="1"/>
          </p:cNvPicPr>
          <p:nvPr/>
        </p:nvPicPr>
        <p:blipFill>
          <a:blip r:embed="rId2"/>
          <a:stretch>
            <a:fillRect/>
          </a:stretch>
        </p:blipFill>
        <p:spPr>
          <a:xfrm>
            <a:off x="653000" y="357041"/>
            <a:ext cx="7727573" cy="4286949"/>
          </a:xfrm>
          <a:prstGeom prst="rect">
            <a:avLst/>
          </a:prstGeom>
        </p:spPr>
      </p:pic>
    </p:spTree>
    <p:extLst>
      <p:ext uri="{BB962C8B-B14F-4D97-AF65-F5344CB8AC3E}">
        <p14:creationId xmlns:p14="http://schemas.microsoft.com/office/powerpoint/2010/main" val="219702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FD2E3A-DF77-408F-B86D-553B5D92D784}"/>
              </a:ext>
            </a:extLst>
          </p:cNvPr>
          <p:cNvSpPr>
            <a:spLocks noGrp="1"/>
          </p:cNvSpPr>
          <p:nvPr>
            <p:ph type="title"/>
          </p:nvPr>
        </p:nvSpPr>
        <p:spPr>
          <a:xfrm>
            <a:off x="904490" y="397842"/>
            <a:ext cx="8203692" cy="843754"/>
          </a:xfrm>
        </p:spPr>
        <p:txBody>
          <a:bodyPr/>
          <a:lstStyle/>
          <a:p>
            <a:r>
              <a:rPr lang="sr-Latn-RS" sz="2800"/>
              <a:t>Pravo</a:t>
            </a:r>
            <a:r>
              <a:rPr lang="sr-Latn-RS"/>
              <a:t> na podsticaj</a:t>
            </a:r>
            <a:endParaRPr lang="en-US"/>
          </a:p>
        </p:txBody>
      </p:sp>
      <p:sp>
        <p:nvSpPr>
          <p:cNvPr id="5" name="Slide Number Placeholder 4">
            <a:extLst>
              <a:ext uri="{FF2B5EF4-FFF2-40B4-BE49-F238E27FC236}">
                <a16:creationId xmlns:a16="http://schemas.microsoft.com/office/drawing/2014/main" id="{5CD02354-A5B8-4DAA-9BF7-272238EDB316}"/>
              </a:ext>
            </a:extLst>
          </p:cNvPr>
          <p:cNvSpPr>
            <a:spLocks noGrp="1"/>
          </p:cNvSpPr>
          <p:nvPr>
            <p:ph type="sldNum" sz="quarter" idx="10"/>
          </p:nvPr>
        </p:nvSpPr>
        <p:spPr/>
        <p:txBody>
          <a:bodyPr/>
          <a:lstStyle/>
          <a:p>
            <a:fld id="{8917037F-13F4-43B6-99FF-D710FE0C4777}" type="slidenum">
              <a:rPr lang="en-GB" smtClean="0"/>
              <a:pPr/>
              <a:t>6</a:t>
            </a:fld>
            <a:endParaRPr lang="en-GB" dirty="0"/>
          </a:p>
        </p:txBody>
      </p:sp>
      <p:sp>
        <p:nvSpPr>
          <p:cNvPr id="6" name="Text Placeholder 2">
            <a:extLst>
              <a:ext uri="{FF2B5EF4-FFF2-40B4-BE49-F238E27FC236}">
                <a16:creationId xmlns:a16="http://schemas.microsoft.com/office/drawing/2014/main" id="{4D1272B5-DA62-47BA-B97D-3ED6E37D3E5E}"/>
              </a:ext>
            </a:extLst>
          </p:cNvPr>
          <p:cNvSpPr txBox="1">
            <a:spLocks/>
          </p:cNvSpPr>
          <p:nvPr/>
        </p:nvSpPr>
        <p:spPr>
          <a:xfrm>
            <a:off x="904490" y="1268769"/>
            <a:ext cx="7220408" cy="2932662"/>
          </a:xfrm>
          <a:prstGeom prst="rect">
            <a:avLst/>
          </a:prstGeom>
        </p:spPr>
        <p:txBody>
          <a:bodyPr vert="horz" lIns="0" tIns="0" rIns="0" bIns="0" rtlCol="0">
            <a:noAutofit/>
          </a:bodyPr>
          <a:lst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pPr>
              <a:buClr>
                <a:srgbClr val="4F2D7F"/>
              </a:buClr>
              <a:buFont typeface="Wingdings" panose="05000000000000000000" pitchFamily="2" charset="2"/>
              <a:buChar char="Ø"/>
              <a:defRPr/>
            </a:pPr>
            <a:r>
              <a:rPr kumimoji="0" lang="sr-Latn-RS" sz="1800" b="0" i="0" u="none" strike="noStrike" kern="1200" cap="none" spc="0" normalizeH="0" baseline="0" noProof="0" dirty="0">
                <a:ln>
                  <a:noFill/>
                </a:ln>
                <a:solidFill>
                  <a:prstClr val="black"/>
                </a:solidFill>
                <a:effectLst/>
                <a:uLnTx/>
                <a:uFillTx/>
                <a:latin typeface="Arial"/>
                <a:ea typeface="+mn-ea"/>
                <a:cs typeface="+mn-cs"/>
              </a:rPr>
              <a:t>Pravo na </a:t>
            </a:r>
            <a:r>
              <a:rPr kumimoji="0" lang="sr-Latn-RS" sz="1800" b="0" i="0" u="none" strike="noStrike" kern="1200" cap="none" spc="0" normalizeH="0" baseline="0" noProof="0">
                <a:ln>
                  <a:noFill/>
                </a:ln>
                <a:solidFill>
                  <a:prstClr val="black"/>
                </a:solidFill>
                <a:effectLst/>
                <a:uLnTx/>
                <a:uFillTx/>
                <a:latin typeface="Arial"/>
                <a:ea typeface="+mn-ea"/>
                <a:cs typeface="+mn-cs"/>
              </a:rPr>
              <a:t>podsticaj ostvaruje </a:t>
            </a:r>
            <a:r>
              <a:rPr kumimoji="0" lang="sr-Latn-RS" sz="1800" b="0" i="0" u="none" strike="noStrike" kern="1200" cap="none" spc="0" normalizeH="0" baseline="0" noProof="0" dirty="0">
                <a:ln>
                  <a:noFill/>
                </a:ln>
                <a:solidFill>
                  <a:prstClr val="black"/>
                </a:solidFill>
                <a:effectLst/>
                <a:uLnTx/>
                <a:uFillTx/>
                <a:latin typeface="Arial"/>
                <a:ea typeface="+mn-ea"/>
                <a:cs typeface="+mn-cs"/>
              </a:rPr>
              <a:t>se isključivo za investicije koje su realizovane nakon donošenja Rešenja o odobrenju projekta osim za </a:t>
            </a:r>
            <a:r>
              <a:rPr kumimoji="0" lang="sr-Latn-RS" sz="1800" b="0" i="0" u="none" strike="noStrike" kern="1200" cap="none" spc="0" normalizeH="0" baseline="0" noProof="0">
                <a:ln>
                  <a:noFill/>
                </a:ln>
                <a:solidFill>
                  <a:prstClr val="black"/>
                </a:solidFill>
                <a:effectLst/>
                <a:uLnTx/>
                <a:uFillTx/>
                <a:latin typeface="Arial"/>
                <a:ea typeface="+mn-ea"/>
                <a:cs typeface="+mn-cs"/>
              </a:rPr>
              <a:t>opšti trošak.</a:t>
            </a:r>
            <a:r>
              <a:rPr kumimoji="0" lang="sr-Latn-RS" sz="1800" b="0" i="0" u="none" strike="noStrike" kern="1200" cap="none" spc="0" normalizeH="0" baseline="0" noProof="0">
                <a:ln>
                  <a:noFill/>
                </a:ln>
                <a:solidFill>
                  <a:srgbClr val="FF0000"/>
                </a:solidFill>
                <a:effectLst/>
                <a:uLnTx/>
                <a:uFillTx/>
                <a:latin typeface="Arial"/>
                <a:ea typeface="+mn-ea"/>
                <a:cs typeface="+mn-cs"/>
              </a:rPr>
              <a:t>*</a:t>
            </a:r>
            <a:endParaRPr kumimoji="0" lang="sr-Latn-RS" sz="1800" b="0" i="0" u="none" strike="noStrike" kern="1200" cap="none" spc="0" normalizeH="0" baseline="0" noProof="0">
              <a:ln>
                <a:noFill/>
              </a:ln>
              <a:solidFill>
                <a:prstClr val="black"/>
              </a:solidFill>
              <a:effectLst/>
              <a:uLnTx/>
              <a:uFillTx/>
              <a:latin typeface="Arial"/>
              <a:ea typeface="+mn-ea"/>
              <a:cs typeface="+mn-cs"/>
            </a:endParaRPr>
          </a:p>
          <a:p>
            <a:pPr>
              <a:buClr>
                <a:srgbClr val="4F2D7F"/>
              </a:buClr>
              <a:buFont typeface="Wingdings" panose="05000000000000000000" pitchFamily="2" charset="2"/>
              <a:buChar char="Ø"/>
              <a:defRPr/>
            </a:pPr>
            <a:endParaRPr lang="sr-Latn-RS" sz="1800">
              <a:solidFill>
                <a:prstClr val="black"/>
              </a:solidFill>
              <a:latin typeface="Arial"/>
            </a:endParaRPr>
          </a:p>
          <a:p>
            <a:pPr>
              <a:buClr>
                <a:srgbClr val="FF0000"/>
              </a:buClr>
              <a:buFont typeface="Wingdings" panose="05000000000000000000" pitchFamily="2" charset="2"/>
              <a:buChar char="v"/>
              <a:defRPr/>
            </a:pPr>
            <a:r>
              <a:rPr lang="en-US" sz="1800">
                <a:solidFill>
                  <a:srgbClr val="FF0000"/>
                </a:solidFill>
              </a:rPr>
              <a:t>U toku je rad na izmeni procedura za isplatu IPARD podsticaja koja bi omogućila da korisnici </a:t>
            </a:r>
            <a:r>
              <a:rPr lang="sr-Latn-RS" sz="1800">
                <a:solidFill>
                  <a:srgbClr val="FF0000"/>
                </a:solidFill>
              </a:rPr>
              <a:t>povuku</a:t>
            </a:r>
            <a:r>
              <a:rPr lang="en-US" sz="1800">
                <a:solidFill>
                  <a:srgbClr val="FF0000"/>
                </a:solidFill>
              </a:rPr>
              <a:t> 50% IPARD podsticaja nakon izdavanja Rešenja o odobrenja projekta, a drugih 50% nakon realizacije projekta</a:t>
            </a:r>
            <a:r>
              <a:rPr lang="sr-Latn-RS" sz="1800">
                <a:solidFill>
                  <a:srgbClr val="FF0000"/>
                </a:solidFill>
              </a:rPr>
              <a:t>.</a:t>
            </a:r>
            <a:endParaRPr kumimoji="0" lang="sr-Latn-RS" sz="1400" b="0" i="0" u="none" strike="noStrike" kern="1200" cap="none" spc="0" normalizeH="0" baseline="0" noProof="0" dirty="0">
              <a:ln>
                <a:noFill/>
              </a:ln>
              <a:solidFill>
                <a:srgbClr val="FF0000"/>
              </a:solidFill>
              <a:effectLst/>
              <a:uLnTx/>
              <a:uFillTx/>
              <a:latin typeface="Arial"/>
            </a:endParaRPr>
          </a:p>
        </p:txBody>
      </p:sp>
    </p:spTree>
    <p:extLst>
      <p:ext uri="{BB962C8B-B14F-4D97-AF65-F5344CB8AC3E}">
        <p14:creationId xmlns:p14="http://schemas.microsoft.com/office/powerpoint/2010/main" val="384658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9E3A-3B5B-4D46-AAF7-CCED0E09FFE6}"/>
              </a:ext>
            </a:extLst>
          </p:cNvPr>
          <p:cNvSpPr>
            <a:spLocks noGrp="1"/>
          </p:cNvSpPr>
          <p:nvPr>
            <p:ph type="title"/>
          </p:nvPr>
        </p:nvSpPr>
        <p:spPr>
          <a:xfrm>
            <a:off x="471996" y="359571"/>
            <a:ext cx="8203692" cy="543399"/>
          </a:xfrm>
        </p:spPr>
        <p:txBody>
          <a:bodyPr>
            <a:normAutofit fontScale="90000"/>
          </a:bodyPr>
          <a:lstStyle/>
          <a:p>
            <a:r>
              <a:rPr lang="sr-Latn-RS" dirty="0"/>
              <a:t>Investicije i prihvatljivi troškovi u fizičku imovinu</a:t>
            </a:r>
            <a:br>
              <a:rPr lang="sr-Latn-RS" dirty="0"/>
            </a:br>
            <a:r>
              <a:rPr lang="sr-Latn-RS" dirty="0"/>
              <a:t> </a:t>
            </a:r>
          </a:p>
        </p:txBody>
      </p:sp>
      <p:sp>
        <p:nvSpPr>
          <p:cNvPr id="4" name="Slide Number Placeholder 3">
            <a:extLst>
              <a:ext uri="{FF2B5EF4-FFF2-40B4-BE49-F238E27FC236}">
                <a16:creationId xmlns:a16="http://schemas.microsoft.com/office/drawing/2014/main" id="{6F0AA24C-3B27-44CD-8DD6-58B4D58E8EDD}"/>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613E5FF3-4EA6-4E95-B069-CEFEB704CBE1}"/>
              </a:ext>
            </a:extLst>
          </p:cNvPr>
          <p:cNvSpPr>
            <a:spLocks noGrp="1"/>
          </p:cNvSpPr>
          <p:nvPr>
            <p:ph type="body" sz="quarter" idx="10"/>
          </p:nvPr>
        </p:nvSpPr>
        <p:spPr>
          <a:xfrm>
            <a:off x="471996" y="1360967"/>
            <a:ext cx="3645401" cy="3334863"/>
          </a:xfrm>
        </p:spPr>
        <p:txBody>
          <a:bodyPr/>
          <a:lstStyle/>
          <a:p>
            <a:pPr marL="0" indent="0" algn="ctr">
              <a:buNone/>
            </a:pPr>
            <a:r>
              <a:rPr lang="sr-Latn-RS" sz="1800" b="1" dirty="0"/>
              <a:t>Izgradnja i opremanje objekata</a:t>
            </a:r>
            <a:r>
              <a:rPr lang="sr-Latn-RS" sz="1600" b="1" dirty="0">
                <a:solidFill>
                  <a:schemeClr val="accent6"/>
                </a:solidFill>
              </a:rPr>
              <a:t> </a:t>
            </a:r>
          </a:p>
          <a:p>
            <a:pPr marL="0" indent="0" algn="ctr">
              <a:buNone/>
            </a:pPr>
            <a:r>
              <a:rPr lang="sr-Latn-RS" sz="1800" dirty="0"/>
              <a:t>Izgradnja</a:t>
            </a:r>
          </a:p>
          <a:p>
            <a:pPr marL="0" indent="0" algn="ctr">
              <a:buNone/>
            </a:pPr>
            <a:r>
              <a:rPr lang="sr-Latn-RS" sz="1800" dirty="0"/>
              <a:t> Građenje</a:t>
            </a:r>
          </a:p>
          <a:p>
            <a:pPr marL="0" indent="0" algn="ctr">
              <a:buNone/>
            </a:pPr>
            <a:r>
              <a:rPr lang="sr-Latn-RS" sz="1800" dirty="0"/>
              <a:t> Dogradnja</a:t>
            </a:r>
          </a:p>
          <a:p>
            <a:pPr marL="0" indent="0" algn="ctr">
              <a:buNone/>
            </a:pPr>
            <a:r>
              <a:rPr lang="sr-Latn-RS" sz="1800" dirty="0"/>
              <a:t>Rekonstrukcija </a:t>
            </a:r>
          </a:p>
          <a:p>
            <a:pPr marL="0" indent="0" algn="ctr">
              <a:buNone/>
            </a:pPr>
            <a:r>
              <a:rPr lang="sr-Latn-RS" sz="1800" dirty="0"/>
              <a:t>Sanacija</a:t>
            </a:r>
          </a:p>
          <a:p>
            <a:pPr marL="0" indent="0" algn="ctr">
              <a:buNone/>
            </a:pPr>
            <a:r>
              <a:rPr lang="sr-Latn-RS" sz="1800" dirty="0"/>
              <a:t>Adaptacija </a:t>
            </a:r>
          </a:p>
          <a:p>
            <a:pPr algn="ctr">
              <a:buFont typeface="Wingdings" panose="05000000000000000000" pitchFamily="2" charset="2"/>
              <a:buChar char="Ø"/>
            </a:pPr>
            <a:r>
              <a:rPr lang="sr-Latn-RS" sz="1800" dirty="0"/>
              <a:t>U skladu sa Zakonom </a:t>
            </a:r>
            <a:r>
              <a:rPr lang="sr-Latn-RS" sz="1800"/>
              <a:t>o planiranju  </a:t>
            </a:r>
            <a:r>
              <a:rPr lang="sr-Latn-RS" sz="1800" dirty="0"/>
              <a:t>izgradnji </a:t>
            </a:r>
          </a:p>
          <a:p>
            <a:pPr marL="0" indent="0" algn="ctr">
              <a:buNone/>
            </a:pPr>
            <a:endParaRPr lang="en-US" sz="1800" dirty="0"/>
          </a:p>
        </p:txBody>
      </p:sp>
      <p:sp>
        <p:nvSpPr>
          <p:cNvPr id="3" name="Rectangle 2">
            <a:extLst>
              <a:ext uri="{FF2B5EF4-FFF2-40B4-BE49-F238E27FC236}">
                <a16:creationId xmlns:a16="http://schemas.microsoft.com/office/drawing/2014/main" id="{7DF63C80-45DB-4DDF-8427-29236F1F4DF3}"/>
              </a:ext>
            </a:extLst>
          </p:cNvPr>
          <p:cNvSpPr/>
          <p:nvPr/>
        </p:nvSpPr>
        <p:spPr>
          <a:xfrm>
            <a:off x="4309110" y="1313134"/>
            <a:ext cx="4114800" cy="2339102"/>
          </a:xfrm>
          <a:prstGeom prst="rect">
            <a:avLst/>
          </a:prstGeom>
        </p:spPr>
        <p:txBody>
          <a:bodyPr wrap="square">
            <a:spAutoFit/>
          </a:bodyPr>
          <a:lstStyle/>
          <a:p>
            <a:pPr marL="0" marR="0" lvl="0" indent="0" algn="ctr" defTabSz="456938" rtl="0" eaLnBrk="1" fontAlgn="auto" latinLnBrk="0" hangingPunct="1">
              <a:lnSpc>
                <a:spcPct val="100000"/>
              </a:lnSpc>
              <a:spcBef>
                <a:spcPts val="0"/>
              </a:spcBef>
              <a:spcAft>
                <a:spcPts val="600"/>
              </a:spcAft>
              <a:buClr>
                <a:srgbClr val="4F2D7F"/>
              </a:buClr>
              <a:buSzTx/>
              <a:buFontTx/>
              <a:buNone/>
              <a:tabLst/>
              <a:defRPr/>
            </a:pPr>
            <a:r>
              <a:rPr kumimoji="0" lang="sr-Latn-RS" sz="1800" b="1" i="0" u="none" strike="noStrike" kern="1200" cap="none" spc="0" normalizeH="0" baseline="0" noProof="0">
                <a:ln>
                  <a:noFill/>
                </a:ln>
                <a:solidFill>
                  <a:prstClr val="black"/>
                </a:solidFill>
                <a:effectLst/>
                <a:uLnTx/>
                <a:uFillTx/>
                <a:latin typeface="Arial"/>
                <a:ea typeface="+mn-ea"/>
                <a:cs typeface="+mn-cs"/>
              </a:rPr>
              <a:t>Mašine </a:t>
            </a:r>
            <a:endParaRPr kumimoji="0" lang="sr-Latn-R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6938" rtl="0" eaLnBrk="1" fontAlgn="auto" latinLnBrk="0" hangingPunct="1">
              <a:lnSpc>
                <a:spcPct val="100000"/>
              </a:lnSpc>
              <a:spcBef>
                <a:spcPts val="0"/>
              </a:spcBef>
              <a:spcAft>
                <a:spcPts val="600"/>
              </a:spcAft>
              <a:buClr>
                <a:srgbClr val="4F2D7F"/>
              </a:buClr>
              <a:buSzTx/>
              <a:buFontTx/>
              <a:buNone/>
              <a:tabLst/>
              <a:defRPr/>
            </a:pPr>
            <a:r>
              <a:rPr kumimoji="0" lang="sr-Latn-RS" sz="1800" b="1" i="0" u="none" strike="noStrike" kern="1200" cap="none" spc="0" normalizeH="0" baseline="0" noProof="0" dirty="0">
                <a:ln>
                  <a:noFill/>
                </a:ln>
                <a:solidFill>
                  <a:prstClr val="black"/>
                </a:solidFill>
                <a:effectLst/>
                <a:uLnTx/>
                <a:uFillTx/>
                <a:latin typeface="Arial"/>
                <a:ea typeface="+mn-ea"/>
                <a:cs typeface="+mn-cs"/>
              </a:rPr>
              <a:t>Mehanizacija</a:t>
            </a:r>
          </a:p>
          <a:p>
            <a:pPr marL="0" marR="0" lvl="0" indent="0" algn="ctr" defTabSz="456938" rtl="0" eaLnBrk="1" fontAlgn="auto" latinLnBrk="0" hangingPunct="1">
              <a:lnSpc>
                <a:spcPct val="100000"/>
              </a:lnSpc>
              <a:spcBef>
                <a:spcPts val="0"/>
              </a:spcBef>
              <a:spcAft>
                <a:spcPts val="600"/>
              </a:spcAft>
              <a:buClr>
                <a:srgbClr val="4F2D7F"/>
              </a:buClr>
              <a:buSzTx/>
              <a:buFontTx/>
              <a:buNone/>
              <a:tabLst/>
              <a:defRPr/>
            </a:pPr>
            <a:r>
              <a:rPr kumimoji="0" lang="sr-Latn-RS" sz="1800" b="1" i="0" u="none" strike="noStrike" kern="1200" cap="none" spc="0" normalizeH="0" baseline="0" noProof="0">
                <a:ln>
                  <a:noFill/>
                </a:ln>
                <a:solidFill>
                  <a:prstClr val="black"/>
                </a:solidFill>
                <a:effectLst/>
                <a:uLnTx/>
                <a:uFillTx/>
                <a:latin typeface="Arial"/>
                <a:ea typeface="+mn-ea"/>
                <a:cs typeface="+mn-cs"/>
              </a:rPr>
              <a:t>Oprema </a:t>
            </a:r>
            <a:endParaRPr kumimoji="0" lang="sr-Latn-R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ctr" defTabSz="456938" rtl="0" eaLnBrk="1" fontAlgn="auto" latinLnBrk="0" hangingPunct="1">
              <a:lnSpc>
                <a:spcPct val="100000"/>
              </a:lnSpc>
              <a:spcBef>
                <a:spcPts val="0"/>
              </a:spcBef>
              <a:spcAft>
                <a:spcPts val="600"/>
              </a:spcAft>
              <a:buClr>
                <a:srgbClr val="4F2D7F"/>
              </a:buClr>
              <a:buSzTx/>
              <a:buFont typeface="Wingdings" panose="05000000000000000000" pitchFamily="2" charset="2"/>
              <a:buChar char="Ø"/>
              <a:tabLst/>
              <a:defRPr/>
            </a:pPr>
            <a:r>
              <a:rPr kumimoji="0" lang="sr-Latn-RS" sz="1800" b="0" i="0" u="none" strike="noStrike" kern="1200" cap="none" spc="0" normalizeH="0" baseline="0" noProof="0" dirty="0">
                <a:ln>
                  <a:noFill/>
                </a:ln>
                <a:solidFill>
                  <a:prstClr val="black"/>
                </a:solidFill>
                <a:effectLst/>
                <a:uLnTx/>
                <a:uFillTx/>
                <a:latin typeface="Arial"/>
                <a:ea typeface="+mn-ea"/>
                <a:cs typeface="+mn-cs"/>
              </a:rPr>
              <a:t>proizvedeni najkasnije pet godina pre godine u kojoj se podnosi zahtev za odobrenje projekta </a:t>
            </a:r>
          </a:p>
          <a:p>
            <a:pPr marL="285750" marR="0" lvl="0" indent="-285750" algn="ctr" defTabSz="456938" rtl="0" eaLnBrk="1" fontAlgn="auto" latinLnBrk="0" hangingPunct="1">
              <a:lnSpc>
                <a:spcPct val="100000"/>
              </a:lnSpc>
              <a:spcBef>
                <a:spcPts val="0"/>
              </a:spcBef>
              <a:spcAft>
                <a:spcPts val="600"/>
              </a:spcAft>
              <a:buClr>
                <a:srgbClr val="4F2D7F"/>
              </a:buClr>
              <a:buSzTx/>
              <a:buFont typeface="Wingdings" panose="05000000000000000000" pitchFamily="2" charset="2"/>
              <a:buChar char="Ø"/>
              <a:tabLst/>
              <a:defRPr/>
            </a:pPr>
            <a:r>
              <a:rPr kumimoji="0" lang="sr-Latn-RS" sz="1800" b="0" i="0" u="none" strike="noStrike" kern="1200" cap="none" spc="0" normalizeH="0" baseline="0" noProof="0" dirty="0">
                <a:ln>
                  <a:noFill/>
                </a:ln>
                <a:solidFill>
                  <a:prstClr val="black"/>
                </a:solidFill>
                <a:effectLst/>
                <a:uLnTx/>
                <a:uFillTx/>
                <a:latin typeface="Arial"/>
                <a:ea typeface="+mn-ea"/>
                <a:cs typeface="+mn-cs"/>
              </a:rPr>
              <a:t>koji se prvi put stavljaju u upotrebu </a:t>
            </a:r>
          </a:p>
        </p:txBody>
      </p:sp>
    </p:spTree>
    <p:extLst>
      <p:ext uri="{BB962C8B-B14F-4D97-AF65-F5344CB8AC3E}">
        <p14:creationId xmlns:p14="http://schemas.microsoft.com/office/powerpoint/2010/main" val="379441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A4A11-BFDE-4CB8-9157-DAB543FE9645}"/>
              </a:ext>
            </a:extLst>
          </p:cNvPr>
          <p:cNvSpPr>
            <a:spLocks noGrp="1"/>
          </p:cNvSpPr>
          <p:nvPr>
            <p:ph type="body" sz="quarter" idx="15"/>
          </p:nvPr>
        </p:nvSpPr>
        <p:spPr>
          <a:xfrm>
            <a:off x="4874210" y="2571750"/>
            <a:ext cx="3988330" cy="1305921"/>
          </a:xfrm>
        </p:spPr>
        <p:txBody>
          <a:bodyPr/>
          <a:lstStyle/>
          <a:p>
            <a:r>
              <a:rPr lang="sr-Latn-RS" sz="1800" dirty="0"/>
              <a:t>Bez obzira na izabranu ponudu, IPARD podsticaji se računaju na iznos ponude, najmanje vrednosti ili referentne vrednosti (u slučaju procene da je najmanja vrednost visoka)</a:t>
            </a:r>
          </a:p>
          <a:p>
            <a:r>
              <a:rPr lang="sr-Latn-RS" sz="1800" dirty="0"/>
              <a:t>Osnova za IPARD podsticaj je vrednost bez PDV a</a:t>
            </a:r>
          </a:p>
          <a:p>
            <a:endParaRPr lang="sr-Latn-RS" sz="1800" dirty="0"/>
          </a:p>
          <a:p>
            <a:endParaRPr lang="sr-Latn-RS" sz="1800" dirty="0"/>
          </a:p>
        </p:txBody>
      </p:sp>
      <p:sp>
        <p:nvSpPr>
          <p:cNvPr id="2" name="Title 1">
            <a:extLst>
              <a:ext uri="{FF2B5EF4-FFF2-40B4-BE49-F238E27FC236}">
                <a16:creationId xmlns:a16="http://schemas.microsoft.com/office/drawing/2014/main" id="{C94A9E3A-3B5B-4D46-AAF7-CCED0E09FFE6}"/>
              </a:ext>
            </a:extLst>
          </p:cNvPr>
          <p:cNvSpPr>
            <a:spLocks noGrp="1"/>
          </p:cNvSpPr>
          <p:nvPr>
            <p:ph type="title"/>
          </p:nvPr>
        </p:nvSpPr>
        <p:spPr/>
        <p:txBody>
          <a:bodyPr>
            <a:normAutofit fontScale="90000"/>
          </a:bodyPr>
          <a:lstStyle/>
          <a:p>
            <a:r>
              <a:rPr lang="sr-Latn-RS" dirty="0"/>
              <a:t>Prihvatljive investicije i troškovi za listu definisanih poljoprivrednih proizvoda</a:t>
            </a:r>
          </a:p>
        </p:txBody>
      </p:sp>
      <p:sp>
        <p:nvSpPr>
          <p:cNvPr id="5" name="Text Placeholder 4">
            <a:extLst>
              <a:ext uri="{FF2B5EF4-FFF2-40B4-BE49-F238E27FC236}">
                <a16:creationId xmlns:a16="http://schemas.microsoft.com/office/drawing/2014/main" id="{F6E2817F-2EBC-41DF-9E68-15528CA20B48}"/>
              </a:ext>
            </a:extLst>
          </p:cNvPr>
          <p:cNvSpPr>
            <a:spLocks noGrp="1"/>
          </p:cNvSpPr>
          <p:nvPr>
            <p:ph type="body" sz="quarter" idx="16"/>
          </p:nvPr>
        </p:nvSpPr>
        <p:spPr/>
        <p:txBody>
          <a:bodyPr/>
          <a:lstStyle/>
          <a:p>
            <a:pPr marL="0" indent="0">
              <a:buNone/>
            </a:pPr>
            <a:r>
              <a:rPr lang="sr-Latn-RS" sz="1800" dirty="0">
                <a:solidFill>
                  <a:schemeClr val="accent6"/>
                </a:solidFill>
              </a:rPr>
              <a:t>Opšti troškovi </a:t>
            </a:r>
            <a:r>
              <a:rPr lang="sr-Latn-RS" sz="1800" dirty="0"/>
              <a:t>- konsultantske usluge, studije izvodljivosti i ostale usluge, za pripremu, pribavljanje, odnosno izradu dokumentacije za ostvarivanje prava na odobrenje projekta i prava na odobrenje IPARD podsticaja </a:t>
            </a:r>
          </a:p>
          <a:p>
            <a:pPr marL="0" indent="0">
              <a:buNone/>
            </a:pPr>
            <a:r>
              <a:rPr lang="sr-Latn-RS" sz="1800" dirty="0">
                <a:solidFill>
                  <a:srgbClr val="E92841"/>
                </a:solidFill>
              </a:rPr>
              <a:t>Vrednost prihvatljivog </a:t>
            </a:r>
            <a:r>
              <a:rPr lang="sr-Latn-RS" sz="1800">
                <a:solidFill>
                  <a:srgbClr val="E92841"/>
                </a:solidFill>
              </a:rPr>
              <a:t>opšteg troška </a:t>
            </a:r>
            <a:r>
              <a:rPr lang="sr-Latn-RS" sz="1800">
                <a:solidFill>
                  <a:prstClr val="black"/>
                </a:solidFill>
              </a:rPr>
              <a:t>- </a:t>
            </a:r>
            <a:r>
              <a:rPr lang="sr-Latn-RS" sz="1800" dirty="0">
                <a:solidFill>
                  <a:prstClr val="black"/>
                </a:solidFill>
              </a:rPr>
              <a:t>12 % od vrednosti prihvatljivih troškova predmetne investicije</a:t>
            </a:r>
            <a:endParaRPr lang="sr-Latn-RS" sz="1800" dirty="0"/>
          </a:p>
          <a:p>
            <a:pPr marL="0" indent="0">
              <a:buNone/>
            </a:pPr>
            <a:endParaRPr lang="sr-Latn-RS" sz="1800" dirty="0"/>
          </a:p>
        </p:txBody>
      </p:sp>
      <p:sp>
        <p:nvSpPr>
          <p:cNvPr id="4" name="Slide Number Placeholder 3">
            <a:extLst>
              <a:ext uri="{FF2B5EF4-FFF2-40B4-BE49-F238E27FC236}">
                <a16:creationId xmlns:a16="http://schemas.microsoft.com/office/drawing/2014/main" id="{6F0AA24C-3B27-44CD-8DD6-58B4D58E8EDD}"/>
              </a:ext>
            </a:extLst>
          </p:cNvPr>
          <p:cNvSpPr>
            <a:spLocks noGrp="1"/>
          </p:cNvSpPr>
          <p:nvPr>
            <p:ph type="sldNum" sz="quarter" idx="17"/>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5640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D521-1DE8-4229-BFED-BFB06E56E4EE}"/>
              </a:ext>
            </a:extLst>
          </p:cNvPr>
          <p:cNvSpPr>
            <a:spLocks noGrp="1"/>
          </p:cNvSpPr>
          <p:nvPr>
            <p:ph type="title"/>
          </p:nvPr>
        </p:nvSpPr>
        <p:spPr>
          <a:xfrm>
            <a:off x="471996" y="359571"/>
            <a:ext cx="3985704" cy="482983"/>
          </a:xfrm>
        </p:spPr>
        <p:txBody>
          <a:bodyPr>
            <a:normAutofit/>
          </a:bodyPr>
          <a:lstStyle/>
          <a:p>
            <a:r>
              <a:rPr lang="sr-Latn-RS" sz="2800" dirty="0"/>
              <a:t>Mesto investicije</a:t>
            </a:r>
          </a:p>
        </p:txBody>
      </p:sp>
      <p:sp>
        <p:nvSpPr>
          <p:cNvPr id="3" name="Text Placeholder 2">
            <a:extLst>
              <a:ext uri="{FF2B5EF4-FFF2-40B4-BE49-F238E27FC236}">
                <a16:creationId xmlns:a16="http://schemas.microsoft.com/office/drawing/2014/main" id="{AA4EF2C5-A1DE-4349-A018-8851D7D165C0}"/>
              </a:ext>
            </a:extLst>
          </p:cNvPr>
          <p:cNvSpPr>
            <a:spLocks noGrp="1"/>
          </p:cNvSpPr>
          <p:nvPr>
            <p:ph type="body" sz="quarter" idx="10"/>
          </p:nvPr>
        </p:nvSpPr>
        <p:spPr>
          <a:xfrm>
            <a:off x="475720" y="1735567"/>
            <a:ext cx="3988331" cy="1500686"/>
          </a:xfrm>
        </p:spPr>
        <p:txBody>
          <a:bodyPr/>
          <a:lstStyle/>
          <a:p>
            <a:pPr marL="0" indent="0">
              <a:buNone/>
            </a:pPr>
            <a:r>
              <a:rPr lang="sr-Latn-RS" sz="1800" dirty="0"/>
              <a:t>Mesto prebivališta odnosno sedišta podnosioca zahteva za investicije u nabavku opreme, mašina i mehanizacije odnosno mesto u kome se nalazi objekat - za investicije u izgradnju i opremanje objekata </a:t>
            </a:r>
          </a:p>
          <a:p>
            <a:pPr marL="0" indent="0">
              <a:buNone/>
            </a:pPr>
            <a:endParaRPr lang="sr-Latn-RS" sz="1800" dirty="0"/>
          </a:p>
        </p:txBody>
      </p:sp>
      <p:sp>
        <p:nvSpPr>
          <p:cNvPr id="5" name="Text Placeholder 4">
            <a:extLst>
              <a:ext uri="{FF2B5EF4-FFF2-40B4-BE49-F238E27FC236}">
                <a16:creationId xmlns:a16="http://schemas.microsoft.com/office/drawing/2014/main" id="{3CE19FCE-EC9A-464E-94FE-B105ED6809D3}"/>
              </a:ext>
            </a:extLst>
          </p:cNvPr>
          <p:cNvSpPr>
            <a:spLocks noGrp="1"/>
          </p:cNvSpPr>
          <p:nvPr>
            <p:ph type="body" sz="quarter" idx="11"/>
          </p:nvPr>
        </p:nvSpPr>
        <p:spPr>
          <a:xfrm>
            <a:off x="4679950" y="924212"/>
            <a:ext cx="3996000" cy="3402603"/>
          </a:xfrm>
        </p:spPr>
        <p:txBody>
          <a:bodyPr/>
          <a:lstStyle/>
          <a:p>
            <a:pPr marL="457200" indent="-457200">
              <a:buFont typeface="+mj-lt"/>
              <a:buAutoNum type="arabicPeriod"/>
            </a:pPr>
            <a:r>
              <a:rPr lang="sr-Latn-RS" sz="1800" dirty="0"/>
              <a:t>Izvršenje svih radnji vezanih za nabavku predmeta prihvatljive investicije</a:t>
            </a:r>
          </a:p>
          <a:p>
            <a:pPr marL="457200" indent="-457200">
              <a:buFont typeface="+mj-lt"/>
              <a:buAutoNum type="arabicPeriod"/>
            </a:pPr>
            <a:r>
              <a:rPr lang="sr-Latn-RS" sz="1800" dirty="0"/>
              <a:t>Zaključenje kupoprodajnog ugovora </a:t>
            </a:r>
          </a:p>
          <a:p>
            <a:pPr marL="457200" indent="-457200">
              <a:buFont typeface="+mj-lt"/>
              <a:buAutoNum type="arabicPeriod"/>
            </a:pPr>
            <a:r>
              <a:rPr lang="sr-Latn-RS" sz="1800" dirty="0"/>
              <a:t>Promet robe </a:t>
            </a:r>
          </a:p>
          <a:p>
            <a:pPr marL="457200" indent="-457200">
              <a:buFont typeface="+mj-lt"/>
              <a:buAutoNum type="arabicPeriod"/>
            </a:pPr>
            <a:r>
              <a:rPr lang="sr-Latn-RS" sz="1800" dirty="0"/>
              <a:t>Izdavanje dokumenata koji prate robu </a:t>
            </a:r>
          </a:p>
          <a:p>
            <a:pPr marL="457200" indent="-457200">
              <a:buFont typeface="+mj-lt"/>
              <a:buAutoNum type="arabicPeriod"/>
            </a:pPr>
            <a:r>
              <a:rPr lang="sr-Latn-RS" sz="1800" dirty="0"/>
              <a:t>Preuzimanje robe </a:t>
            </a:r>
          </a:p>
          <a:p>
            <a:pPr marL="457200" indent="-457200">
              <a:buFont typeface="+mj-lt"/>
              <a:buAutoNum type="arabicPeriod"/>
            </a:pPr>
            <a:r>
              <a:rPr lang="sr-Latn-RS" sz="1800" dirty="0"/>
              <a:t>Isplatu u potpunosti </a:t>
            </a:r>
          </a:p>
          <a:p>
            <a:pPr marL="457200" indent="-457200">
              <a:buFont typeface="+mj-lt"/>
              <a:buAutoNum type="arabicPeriod"/>
            </a:pPr>
            <a:r>
              <a:rPr lang="sr-Latn-RS" sz="1800" dirty="0"/>
              <a:t>Stavljanje investicije u funkciju u skladu sa namenom </a:t>
            </a:r>
          </a:p>
        </p:txBody>
      </p:sp>
      <p:sp>
        <p:nvSpPr>
          <p:cNvPr id="4" name="Slide Number Placeholder 3">
            <a:extLst>
              <a:ext uri="{FF2B5EF4-FFF2-40B4-BE49-F238E27FC236}">
                <a16:creationId xmlns:a16="http://schemas.microsoft.com/office/drawing/2014/main" id="{542D0ACC-B3E9-4330-BD60-D1A52F40BF83}"/>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6" name="Title 1">
            <a:extLst>
              <a:ext uri="{FF2B5EF4-FFF2-40B4-BE49-F238E27FC236}">
                <a16:creationId xmlns:a16="http://schemas.microsoft.com/office/drawing/2014/main" id="{C9CE6FA3-540F-49DA-8B28-1BE017401E7E}"/>
              </a:ext>
            </a:extLst>
          </p:cNvPr>
          <p:cNvSpPr txBox="1">
            <a:spLocks/>
          </p:cNvSpPr>
          <p:nvPr/>
        </p:nvSpPr>
        <p:spPr>
          <a:xfrm>
            <a:off x="4679950" y="359571"/>
            <a:ext cx="3985704" cy="482983"/>
          </a:xfrm>
          <a:prstGeom prst="rect">
            <a:avLst/>
          </a:prstGeom>
        </p:spPr>
        <p:txBody>
          <a:bodyPr vert="horz" lIns="0" tIns="0" rIns="0" bIns="0" rtlCol="0" anchor="t" anchorCtr="0">
            <a:normAutofit/>
          </a:bodyPr>
          <a:lstStyle>
            <a:lvl1pPr algn="l" defTabSz="457200" rtl="0" eaLnBrk="1" latinLnBrk="0" hangingPunct="1">
              <a:spcBef>
                <a:spcPct val="0"/>
              </a:spcBef>
              <a:buNone/>
              <a:defRPr sz="3000" b="1" kern="1200">
                <a:solidFill>
                  <a:schemeClr val="accent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r-Latn-RS" sz="2800" b="1" i="0" u="none" strike="noStrike" kern="1200" cap="none" spc="0" normalizeH="0" baseline="0" noProof="0" dirty="0">
                <a:ln>
                  <a:noFill/>
                </a:ln>
                <a:solidFill>
                  <a:srgbClr val="4F2D7F"/>
                </a:solidFill>
                <a:effectLst/>
                <a:uLnTx/>
                <a:uFillTx/>
                <a:latin typeface="Arial"/>
                <a:ea typeface="+mj-ea"/>
                <a:cs typeface="+mj-cs"/>
              </a:rPr>
              <a:t>Realizacija investicije</a:t>
            </a:r>
          </a:p>
        </p:txBody>
      </p:sp>
    </p:spTree>
    <p:extLst>
      <p:ext uri="{BB962C8B-B14F-4D97-AF65-F5344CB8AC3E}">
        <p14:creationId xmlns:p14="http://schemas.microsoft.com/office/powerpoint/2010/main" val="2247213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2.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3.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4.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5.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6.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heme/theme1.xml><?xml version="1.0" encoding="utf-8"?>
<a:theme xmlns:a="http://schemas.openxmlformats.org/drawingml/2006/main" name="1_Title pages">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sz="2400"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2400" dirty="0" err="1" smtClean="0"/>
        </a:defPPr>
      </a:lstStyle>
    </a:tx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B14144E2-4C08-4314-A29B-6AAB8E432B8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theme>
</file>

<file path=ppt/theme/theme2.xml><?xml version="1.0" encoding="utf-8"?>
<a:theme xmlns:a="http://schemas.openxmlformats.org/drawingml/2006/main" name="2_Dividers">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8F8F4C16-DC9D-4629-8927-F3990ED6718F}"/>
    </a:ext>
  </a:extLst>
</a:theme>
</file>

<file path=ppt/theme/theme3.xml><?xml version="1.0" encoding="utf-8"?>
<a:theme xmlns:a="http://schemas.openxmlformats.org/drawingml/2006/main" name="3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4.xml><?xml version="1.0" encoding="utf-8"?>
<a:theme xmlns:a="http://schemas.openxmlformats.org/drawingml/2006/main" name="4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5.xml><?xml version="1.0" encoding="utf-8"?>
<a:theme xmlns:a="http://schemas.openxmlformats.org/drawingml/2006/main" name="5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6.xml><?xml version="1.0" encoding="utf-8"?>
<a:theme xmlns:a="http://schemas.openxmlformats.org/drawingml/2006/main" name="7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7.xml><?xml version="1.0" encoding="utf-8"?>
<a:theme xmlns:a="http://schemas.openxmlformats.org/drawingml/2006/main" name="9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8.xml><?xml version="1.0" encoding="utf-8"?>
<a:theme xmlns:a="http://schemas.openxmlformats.org/drawingml/2006/main" name="6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theme>
</file>

<file path=ppt/theme/themeOverride1.xml><?xml version="1.0" encoding="utf-8"?>
<a:themeOverride xmlns:a="http://schemas.openxmlformats.org/drawingml/2006/main">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themeOverride>
</file>

<file path=ppt/theme/themeOverride2.xml><?xml version="1.0" encoding="utf-8"?>
<a:themeOverride xmlns:a="http://schemas.openxmlformats.org/drawingml/2006/main">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themeOverride>
</file>

<file path=ppt/theme/themeOverride3.xml><?xml version="1.0" encoding="utf-8"?>
<a:themeOverride xmlns:a="http://schemas.openxmlformats.org/drawingml/2006/main">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GTI_Onscreen template_16x9_v7</Template>
  <TotalTime>4040</TotalTime>
  <Words>6518</Words>
  <Application>Microsoft Office PowerPoint</Application>
  <PresentationFormat>On-screen Show (16:9)</PresentationFormat>
  <Paragraphs>726</Paragraphs>
  <Slides>59</Slides>
  <Notes>1</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59</vt:i4>
      </vt:variant>
    </vt:vector>
  </HeadingPairs>
  <TitlesOfParts>
    <vt:vector size="71" baseType="lpstr">
      <vt:lpstr>Arial</vt:lpstr>
      <vt:lpstr>Calibri</vt:lpstr>
      <vt:lpstr>Symbol</vt:lpstr>
      <vt:lpstr>Wingdings</vt:lpstr>
      <vt:lpstr>1_Title pages</vt:lpstr>
      <vt:lpstr>2_Dividers</vt:lpstr>
      <vt:lpstr>3_Content</vt:lpstr>
      <vt:lpstr>4_Content</vt:lpstr>
      <vt:lpstr>5_Content</vt:lpstr>
      <vt:lpstr>7_Content</vt:lpstr>
      <vt:lpstr>9_Content</vt:lpstr>
      <vt:lpstr>6_Content</vt:lpstr>
      <vt:lpstr>PowerPoint Presentation</vt:lpstr>
      <vt:lpstr>Javni pozivi</vt:lpstr>
      <vt:lpstr>Ciljevi programa IPARD II </vt:lpstr>
      <vt:lpstr>Sektori u kojima se ostvaruje pravo na podsticaj</vt:lpstr>
      <vt:lpstr>Iznos IPARD podsticaja</vt:lpstr>
      <vt:lpstr>Pravo na podsticaj</vt:lpstr>
      <vt:lpstr>Investicije i prihvatljivi troškovi u fizičku imovinu  </vt:lpstr>
      <vt:lpstr>Prihvatljive investicije i troškovi za listu definisanih poljoprivrednih proizvoda</vt:lpstr>
      <vt:lpstr>Mesto investicije</vt:lpstr>
      <vt:lpstr>Objekti - definicije</vt:lpstr>
      <vt:lpstr>Lista prihvatljivih zemalja Nabavka roba iz zemalja van liste je moguća ukoliko je vrednost robe bez PDV a ispod praga za korišćenje konkurentnog pregovaračkog postupka </vt:lpstr>
      <vt:lpstr>Faze realizacije IPARD programa</vt:lpstr>
      <vt:lpstr>Privredna društva i zemljoradničke zadruge koja ostvaruju pravo na podsticaj po Pravliniku o investicijama u fizičku imovinu poljoprivrednih gazdinstava  </vt:lpstr>
      <vt:lpstr>Obavezni uslovi za SVE podnosioce zahteva </vt:lpstr>
      <vt:lpstr>Obavezni uslovi za SVE podnosioce zahteva </vt:lpstr>
      <vt:lpstr>Obavezni uslovi za SVE podnosioce zahteva </vt:lpstr>
      <vt:lpstr>Obavezni uslovi za SVE podnosioce zahteva </vt:lpstr>
      <vt:lpstr>Opšti uslovi za isplatu podsticaja</vt:lpstr>
      <vt:lpstr>Opšti uslovi za isplatu podsticaja</vt:lpstr>
      <vt:lpstr>KRITERIJUMI ZA KONKURISANJE I ISPLATU PODSTICAJA SEKTOR MLEKA </vt:lpstr>
      <vt:lpstr>KRITERIJUMI ZA KONKURISANJE ZA PODSTICAJE SEKTOR MESA </vt:lpstr>
      <vt:lpstr>KRITERIJUMI ZA ISPLATU PODSTICAJA  SEKTOR MESA </vt:lpstr>
      <vt:lpstr>KRITERIJUMI ZA KONKURISANJE ZA PODSTICAJE SEKTOR JAJA </vt:lpstr>
      <vt:lpstr>KRITERIJUMI ZA KONKURISANJE ZA PODSTICAJE SEKTOR JAJA </vt:lpstr>
      <vt:lpstr>KRITERIJUMI ZA KONKURISANJE I ISPLATU PODSTICAJA ZA POLJOPRIRVEDNA GAZDINSTVA –SEKTOR OSTALIH USEVA </vt:lpstr>
      <vt:lpstr>KRITERIJUMI ZA KONKURISANJE I ISPLATU PODSTICAJA ZA POLJOPRIRVEDNA GAZDINSTVA –SEKTOR POVRĆA </vt:lpstr>
      <vt:lpstr>KRITERIJUMI ZA KONKURISANJE I ISPLATU PODSTICAJA SEKTOR VOĆA </vt:lpstr>
      <vt:lpstr>KRITERIJUMI ZA KONKURISANJE I ISPLATU PODSTICAJA SEKTOR VOĆA SADNI MATERIJAL </vt:lpstr>
      <vt:lpstr>KRITERIJUMI ZA KONKURISANJE I ISPLATU PODSTICAJA SEKTOR GROŽĐA </vt:lpstr>
      <vt:lpstr>KRITERIJUMI ZA KONKURISANJE I ISPLATU PODSTICAJA SEKTOR GROŽĐA SADNI MATERIJAL </vt:lpstr>
      <vt:lpstr>Zahtev</vt:lpstr>
      <vt:lpstr>Poslovni plan (1)</vt:lpstr>
      <vt:lpstr>Poslovni plan (2)</vt:lpstr>
      <vt:lpstr>Elementi i pokazatelji za procenu ekonomske održivosti u reprezentativnoj godini </vt:lpstr>
      <vt:lpstr>Elementi i pokazatelji za procenu ekonomske održivosti u reprezentativnoj godini </vt:lpstr>
      <vt:lpstr>Ponuda – obavezna struktura</vt:lpstr>
      <vt:lpstr>Ostala dokumenta za sve podnosioce zahteva </vt:lpstr>
      <vt:lpstr>Dokumentacija za investicije u izgradnju i opremanje objekata (1)</vt:lpstr>
      <vt:lpstr>Dokumentacija za investicije u izgradnju i opremanje objekata (2)</vt:lpstr>
      <vt:lpstr>Dokumenta za investicije u obnovljive izvore energije</vt:lpstr>
      <vt:lpstr>Potrebna posebna uverenja za PG </vt:lpstr>
      <vt:lpstr>Potrebna posebna uverenja za PG</vt:lpstr>
      <vt:lpstr>PowerPoint Presentation</vt:lpstr>
      <vt:lpstr>Postupak provere ispunjenja uslova za donošenje rešenja o odobrenju projekta</vt:lpstr>
      <vt:lpstr>Postupak provere ispunjenja uslova za donošenje rešenja o odobrenju projekta</vt:lpstr>
      <vt:lpstr>Bodovanje i rangiranje – mera 1 Ako iznos zahteva prelazi raspoloživi iznos sredstava za isplatu</vt:lpstr>
      <vt:lpstr>Bodovne liste </vt:lpstr>
      <vt:lpstr>Rešenje naročito sadrži</vt:lpstr>
      <vt:lpstr>Izmena odobrenog projekta</vt:lpstr>
      <vt:lpstr>Pokretanje postupka za isplatu IPARD podsticaja</vt:lpstr>
      <vt:lpstr>Dokumenta za isplatu (1)</vt:lpstr>
      <vt:lpstr>Dokumenta za isplatu (2)</vt:lpstr>
      <vt:lpstr>Dokumenta za isplatu (3)</vt:lpstr>
      <vt:lpstr>Forma dokumentacije i kontrola realizacije</vt:lpstr>
      <vt:lpstr>Rešenje o isplati podsticaja (1)</vt:lpstr>
      <vt:lpstr>Rešenje o isplati podsticaja (2)</vt:lpstr>
      <vt:lpstr>Obeležavanje predmeta investicije</vt:lpstr>
      <vt:lpstr>Vanredne kontrole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Vukotic</dc:creator>
  <cp:lastModifiedBy>Milos Bekcic</cp:lastModifiedBy>
  <cp:revision>714</cp:revision>
  <cp:lastPrinted>2021-01-20T11:59:28Z</cp:lastPrinted>
  <dcterms:created xsi:type="dcterms:W3CDTF">2018-03-20T10:48:36Z</dcterms:created>
  <dcterms:modified xsi:type="dcterms:W3CDTF">2021-01-21T14:18:09Z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bDocumentId">
    <vt:lpwstr>b98ea26b-2c2e-4441-aaed-d4fbb1659ed1</vt:lpwstr>
  </property>
</Properties>
</file>