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ags/tag3.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ags/tag4.xml" ContentType="application/vnd.openxmlformats-officedocument.presentationml.tags+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tags/tag5.xml" ContentType="application/vnd.openxmlformats-officedocument.presentationml.tags+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8.xml" ContentType="application/vnd.openxmlformats-officedocument.theme+xml"/>
  <Override PartName="/ppt/tags/tag6.xml" ContentType="application/vnd.openxmlformats-officedocument.presentationml.tags+xml"/>
  <Override PartName="/ppt/theme/theme9.xml" ContentType="application/vnd.openxmlformats-officedocument.theme+xml"/>
  <Override PartName="/ppt/theme/theme10.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5" r:id="rId1"/>
    <p:sldMasterId id="2147483772" r:id="rId2"/>
    <p:sldMasterId id="2147483713" r:id="rId3"/>
    <p:sldMasterId id="2147483850" r:id="rId4"/>
    <p:sldMasterId id="2147483880" r:id="rId5"/>
    <p:sldMasterId id="2147483916" r:id="rId6"/>
    <p:sldMasterId id="2147483952" r:id="rId7"/>
    <p:sldMasterId id="2147483988" r:id="rId8"/>
  </p:sldMasterIdLst>
  <p:notesMasterIdLst>
    <p:notesMasterId r:id="rId68"/>
  </p:notesMasterIdLst>
  <p:handoutMasterIdLst>
    <p:handoutMasterId r:id="rId69"/>
  </p:handoutMasterIdLst>
  <p:sldIdLst>
    <p:sldId id="257" r:id="rId9"/>
    <p:sldId id="413" r:id="rId10"/>
    <p:sldId id="262" r:id="rId11"/>
    <p:sldId id="414" r:id="rId12"/>
    <p:sldId id="525" r:id="rId13"/>
    <p:sldId id="438" r:id="rId14"/>
    <p:sldId id="422" r:id="rId15"/>
    <p:sldId id="424" r:id="rId16"/>
    <p:sldId id="432" r:id="rId17"/>
    <p:sldId id="434" r:id="rId18"/>
    <p:sldId id="440" r:id="rId19"/>
    <p:sldId id="441" r:id="rId20"/>
    <p:sldId id="399" r:id="rId21"/>
    <p:sldId id="487" r:id="rId22"/>
    <p:sldId id="488" r:id="rId23"/>
    <p:sldId id="489" r:id="rId24"/>
    <p:sldId id="268" r:id="rId25"/>
    <p:sldId id="271" r:id="rId26"/>
    <p:sldId id="296" r:id="rId27"/>
    <p:sldId id="342" r:id="rId28"/>
    <p:sldId id="523" r:id="rId29"/>
    <p:sldId id="524" r:id="rId30"/>
    <p:sldId id="521" r:id="rId31"/>
    <p:sldId id="451" r:id="rId32"/>
    <p:sldId id="491" r:id="rId33"/>
    <p:sldId id="490" r:id="rId34"/>
    <p:sldId id="522" r:id="rId35"/>
    <p:sldId id="370" r:id="rId36"/>
    <p:sldId id="371" r:id="rId37"/>
    <p:sldId id="372" r:id="rId38"/>
    <p:sldId id="373" r:id="rId39"/>
    <p:sldId id="374" r:id="rId40"/>
    <p:sldId id="493" r:id="rId41"/>
    <p:sldId id="376" r:id="rId42"/>
    <p:sldId id="378" r:id="rId43"/>
    <p:sldId id="379" r:id="rId44"/>
    <p:sldId id="380" r:id="rId45"/>
    <p:sldId id="492" r:id="rId46"/>
    <p:sldId id="428" r:id="rId47"/>
    <p:sldId id="385" r:id="rId48"/>
    <p:sldId id="499" r:id="rId49"/>
    <p:sldId id="520" r:id="rId50"/>
    <p:sldId id="396" r:id="rId51"/>
    <p:sldId id="516" r:id="rId52"/>
    <p:sldId id="517" r:id="rId53"/>
    <p:sldId id="519" r:id="rId54"/>
    <p:sldId id="437" r:id="rId55"/>
    <p:sldId id="495" r:id="rId56"/>
    <p:sldId id="496" r:id="rId57"/>
    <p:sldId id="479" r:id="rId58"/>
    <p:sldId id="497" r:id="rId59"/>
    <p:sldId id="498" r:id="rId60"/>
    <p:sldId id="480" r:id="rId61"/>
    <p:sldId id="481" r:id="rId62"/>
    <p:sldId id="482" r:id="rId63"/>
    <p:sldId id="483" r:id="rId64"/>
    <p:sldId id="333" r:id="rId65"/>
    <p:sldId id="334" r:id="rId66"/>
    <p:sldId id="335" r:id="rId67"/>
  </p:sldIdLst>
  <p:sldSz cx="9144000" cy="5143500" type="screen16x9"/>
  <p:notesSz cx="6761163" cy="9942513"/>
  <p:defaultTextStyle>
    <a:defPPr>
      <a:defRPr lang="en-US"/>
    </a:defPPr>
    <a:lvl1pPr marL="0" algn="l" defTabSz="456938" rtl="0" eaLnBrk="1" latinLnBrk="0" hangingPunct="1">
      <a:defRPr sz="1800" kern="1200">
        <a:solidFill>
          <a:schemeClr val="tx1"/>
        </a:solidFill>
        <a:latin typeface="+mn-lt"/>
        <a:ea typeface="+mn-ea"/>
        <a:cs typeface="+mn-cs"/>
      </a:defRPr>
    </a:lvl1pPr>
    <a:lvl2pPr marL="456938" algn="l" defTabSz="456938" rtl="0" eaLnBrk="1" latinLnBrk="0" hangingPunct="1">
      <a:defRPr sz="1800" kern="1200">
        <a:solidFill>
          <a:schemeClr val="tx1"/>
        </a:solidFill>
        <a:latin typeface="+mn-lt"/>
        <a:ea typeface="+mn-ea"/>
        <a:cs typeface="+mn-cs"/>
      </a:defRPr>
    </a:lvl2pPr>
    <a:lvl3pPr marL="913905" algn="l" defTabSz="456938" rtl="0" eaLnBrk="1" latinLnBrk="0" hangingPunct="1">
      <a:defRPr sz="1800" kern="1200">
        <a:solidFill>
          <a:schemeClr val="tx1"/>
        </a:solidFill>
        <a:latin typeface="+mn-lt"/>
        <a:ea typeface="+mn-ea"/>
        <a:cs typeface="+mn-cs"/>
      </a:defRPr>
    </a:lvl3pPr>
    <a:lvl4pPr marL="1370852" algn="l" defTabSz="456938" rtl="0" eaLnBrk="1" latinLnBrk="0" hangingPunct="1">
      <a:defRPr sz="1800" kern="1200">
        <a:solidFill>
          <a:schemeClr val="tx1"/>
        </a:solidFill>
        <a:latin typeface="+mn-lt"/>
        <a:ea typeface="+mn-ea"/>
        <a:cs typeface="+mn-cs"/>
      </a:defRPr>
    </a:lvl4pPr>
    <a:lvl5pPr marL="1827809" algn="l" defTabSz="456938" rtl="0" eaLnBrk="1" latinLnBrk="0" hangingPunct="1">
      <a:defRPr sz="1800" kern="1200">
        <a:solidFill>
          <a:schemeClr val="tx1"/>
        </a:solidFill>
        <a:latin typeface="+mn-lt"/>
        <a:ea typeface="+mn-ea"/>
        <a:cs typeface="+mn-cs"/>
      </a:defRPr>
    </a:lvl5pPr>
    <a:lvl6pPr marL="2284746" algn="l" defTabSz="456938" rtl="0" eaLnBrk="1" latinLnBrk="0" hangingPunct="1">
      <a:defRPr sz="1800" kern="1200">
        <a:solidFill>
          <a:schemeClr val="tx1"/>
        </a:solidFill>
        <a:latin typeface="+mn-lt"/>
        <a:ea typeface="+mn-ea"/>
        <a:cs typeface="+mn-cs"/>
      </a:defRPr>
    </a:lvl6pPr>
    <a:lvl7pPr marL="2741684" algn="l" defTabSz="456938" rtl="0" eaLnBrk="1" latinLnBrk="0" hangingPunct="1">
      <a:defRPr sz="1800" kern="1200">
        <a:solidFill>
          <a:schemeClr val="tx1"/>
        </a:solidFill>
        <a:latin typeface="+mn-lt"/>
        <a:ea typeface="+mn-ea"/>
        <a:cs typeface="+mn-cs"/>
      </a:defRPr>
    </a:lvl7pPr>
    <a:lvl8pPr marL="3198640" algn="l" defTabSz="456938" rtl="0" eaLnBrk="1" latinLnBrk="0" hangingPunct="1">
      <a:defRPr sz="1800" kern="1200">
        <a:solidFill>
          <a:schemeClr val="tx1"/>
        </a:solidFill>
        <a:latin typeface="+mn-lt"/>
        <a:ea typeface="+mn-ea"/>
        <a:cs typeface="+mn-cs"/>
      </a:defRPr>
    </a:lvl8pPr>
    <a:lvl9pPr marL="3655588" algn="l" defTabSz="45693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32" userDrawn="1">
          <p15:clr>
            <a:srgbClr val="A4A3A4"/>
          </p15:clr>
        </p15:guide>
        <p15:guide id="2" pos="213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dley Neill" initials="BN"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2841"/>
    <a:srgbClr val="FFFFFF"/>
    <a:srgbClr val="4F2D7F"/>
    <a:srgbClr val="C8BEAF"/>
    <a:srgbClr val="DED8CF"/>
    <a:srgbClr val="9BD732"/>
    <a:srgbClr val="FF7D1E"/>
    <a:srgbClr val="00A7B5"/>
    <a:srgbClr val="3D1B6D"/>
    <a:srgbClr val="BBB19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160590-DC30-4A65-84A4-BDDEFF8B83CF}" v="3" dt="2021-01-21T12:10:58.1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autoAdjust="0"/>
    <p:restoredTop sz="96263" autoAdjust="0"/>
  </p:normalViewPr>
  <p:slideViewPr>
    <p:cSldViewPr snapToGrid="0" snapToObjects="1">
      <p:cViewPr varScale="1">
        <p:scale>
          <a:sx n="145" d="100"/>
          <a:sy n="145" d="100"/>
        </p:scale>
        <p:origin x="624" y="11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varScale="1">
        <p:scale>
          <a:sx n="72" d="100"/>
          <a:sy n="72" d="100"/>
        </p:scale>
        <p:origin x="4020" y="78"/>
      </p:cViewPr>
      <p:guideLst>
        <p:guide orient="horz" pos="3132"/>
        <p:guide pos="213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notesMaster" Target="notesMasters/notesMaster1.xml"/><Relationship Id="rId76" Type="http://schemas.microsoft.com/office/2015/10/relationships/revisionInfo" Target="revisionInfo.xml"/><Relationship Id="rId7" Type="http://schemas.openxmlformats.org/officeDocument/2006/relationships/slideMaster" Target="slideMasters/slideMaster7.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commentAuthors" Target="commentAuthors.xml"/><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los Bekcic" userId="ca9afe22-5657-4f00-9bda-e6355ed7e55f" providerId="ADAL" clId="{50160590-DC30-4A65-84A4-BDDEFF8B83CF}"/>
    <pc:docChg chg="undo custSel addSld modSld sldOrd modMainMaster">
      <pc:chgData name="Milos Bekcic" userId="ca9afe22-5657-4f00-9bda-e6355ed7e55f" providerId="ADAL" clId="{50160590-DC30-4A65-84A4-BDDEFF8B83CF}" dt="2021-01-21T14:35:56.408" v="216"/>
      <pc:docMkLst>
        <pc:docMk/>
      </pc:docMkLst>
      <pc:sldChg chg="add ord">
        <pc:chgData name="Milos Bekcic" userId="ca9afe22-5657-4f00-9bda-e6355ed7e55f" providerId="ADAL" clId="{50160590-DC30-4A65-84A4-BDDEFF8B83CF}" dt="2021-01-21T13:25:43.937" v="211"/>
        <pc:sldMkLst>
          <pc:docMk/>
          <pc:sldMk cId="1834836989" sldId="413"/>
        </pc:sldMkLst>
      </pc:sldChg>
      <pc:sldChg chg="modSp">
        <pc:chgData name="Milos Bekcic" userId="ca9afe22-5657-4f00-9bda-e6355ed7e55f" providerId="ADAL" clId="{50160590-DC30-4A65-84A4-BDDEFF8B83CF}" dt="2021-01-21T12:12:03.109" v="13" actId="14100"/>
        <pc:sldMkLst>
          <pc:docMk/>
          <pc:sldMk cId="35829308" sldId="414"/>
        </pc:sldMkLst>
        <pc:spChg chg="mod">
          <ac:chgData name="Milos Bekcic" userId="ca9afe22-5657-4f00-9bda-e6355ed7e55f" providerId="ADAL" clId="{50160590-DC30-4A65-84A4-BDDEFF8B83CF}" dt="2021-01-21T12:11:54.905" v="11" actId="14100"/>
          <ac:spMkLst>
            <pc:docMk/>
            <pc:sldMk cId="35829308" sldId="414"/>
            <ac:spMk id="4" creationId="{4D94E3AA-6AD2-4AB2-9AA6-6235B03E7F35}"/>
          </ac:spMkLst>
        </pc:spChg>
        <pc:spChg chg="mod">
          <ac:chgData name="Milos Bekcic" userId="ca9afe22-5657-4f00-9bda-e6355ed7e55f" providerId="ADAL" clId="{50160590-DC30-4A65-84A4-BDDEFF8B83CF}" dt="2021-01-21T12:12:03.109" v="13" actId="14100"/>
          <ac:spMkLst>
            <pc:docMk/>
            <pc:sldMk cId="35829308" sldId="414"/>
            <ac:spMk id="8" creationId="{D0943757-1019-45B3-A233-2E5AAF508646}"/>
          </ac:spMkLst>
        </pc:spChg>
        <pc:spChg chg="mod">
          <ac:chgData name="Milos Bekcic" userId="ca9afe22-5657-4f00-9bda-e6355ed7e55f" providerId="ADAL" clId="{50160590-DC30-4A65-84A4-BDDEFF8B83CF}" dt="2021-01-21T12:12:00.177" v="12" actId="14100"/>
          <ac:spMkLst>
            <pc:docMk/>
            <pc:sldMk cId="35829308" sldId="414"/>
            <ac:spMk id="9" creationId="{195CEF06-F4F2-4702-83BD-ABC59BC6FA55}"/>
          </ac:spMkLst>
        </pc:spChg>
      </pc:sldChg>
      <pc:sldChg chg="modSp">
        <pc:chgData name="Milos Bekcic" userId="ca9afe22-5657-4f00-9bda-e6355ed7e55f" providerId="ADAL" clId="{50160590-DC30-4A65-84A4-BDDEFF8B83CF}" dt="2021-01-21T14:30:22.352" v="215" actId="1076"/>
        <pc:sldMkLst>
          <pc:docMk/>
          <pc:sldMk cId="2247213207" sldId="422"/>
        </pc:sldMkLst>
        <pc:spChg chg="mod">
          <ac:chgData name="Milos Bekcic" userId="ca9afe22-5657-4f00-9bda-e6355ed7e55f" providerId="ADAL" clId="{50160590-DC30-4A65-84A4-BDDEFF8B83CF}" dt="2021-01-21T14:30:22.352" v="215" actId="1076"/>
          <ac:spMkLst>
            <pc:docMk/>
            <pc:sldMk cId="2247213207" sldId="422"/>
            <ac:spMk id="3" creationId="{AA4EF2C5-A1DE-4349-A018-8851D7D165C0}"/>
          </ac:spMkLst>
        </pc:spChg>
        <pc:spChg chg="mod">
          <ac:chgData name="Milos Bekcic" userId="ca9afe22-5657-4f00-9bda-e6355ed7e55f" providerId="ADAL" clId="{50160590-DC30-4A65-84A4-BDDEFF8B83CF}" dt="2021-01-21T14:30:16.409" v="213" actId="6549"/>
          <ac:spMkLst>
            <pc:docMk/>
            <pc:sldMk cId="2247213207" sldId="422"/>
            <ac:spMk id="7" creationId="{F9AB9824-F4A5-4112-8BA2-3C6D3B194B62}"/>
          </ac:spMkLst>
        </pc:spChg>
        <pc:spChg chg="mod">
          <ac:chgData name="Milos Bekcic" userId="ca9afe22-5657-4f00-9bda-e6355ed7e55f" providerId="ADAL" clId="{50160590-DC30-4A65-84A4-BDDEFF8B83CF}" dt="2021-01-21T14:30:18.720" v="214" actId="6549"/>
          <ac:spMkLst>
            <pc:docMk/>
            <pc:sldMk cId="2247213207" sldId="422"/>
            <ac:spMk id="8" creationId="{0C9B9845-B936-4609-803B-638F9ADBDEA8}"/>
          </ac:spMkLst>
        </pc:spChg>
      </pc:sldChg>
      <pc:sldChg chg="modSp">
        <pc:chgData name="Milos Bekcic" userId="ca9afe22-5657-4f00-9bda-e6355ed7e55f" providerId="ADAL" clId="{50160590-DC30-4A65-84A4-BDDEFF8B83CF}" dt="2021-01-21T12:10:57.970" v="1"/>
        <pc:sldMkLst>
          <pc:docMk/>
          <pc:sldMk cId="2204261664" sldId="440"/>
        </pc:sldMkLst>
        <pc:spChg chg="mod">
          <ac:chgData name="Milos Bekcic" userId="ca9afe22-5657-4f00-9bda-e6355ed7e55f" providerId="ADAL" clId="{50160590-DC30-4A65-84A4-BDDEFF8B83CF}" dt="2021-01-21T12:10:57.970" v="1"/>
          <ac:spMkLst>
            <pc:docMk/>
            <pc:sldMk cId="2204261664" sldId="440"/>
            <ac:spMk id="4" creationId="{4D94E3AA-6AD2-4AB2-9AA6-6235B03E7F35}"/>
          </ac:spMkLst>
        </pc:spChg>
      </pc:sldChg>
      <pc:sldChg chg="modSp">
        <pc:chgData name="Milos Bekcic" userId="ca9afe22-5657-4f00-9bda-e6355ed7e55f" providerId="ADAL" clId="{50160590-DC30-4A65-84A4-BDDEFF8B83CF}" dt="2021-01-21T12:19:55.695" v="50" actId="404"/>
        <pc:sldMkLst>
          <pc:docMk/>
          <pc:sldMk cId="673680855" sldId="451"/>
        </pc:sldMkLst>
        <pc:spChg chg="mod">
          <ac:chgData name="Milos Bekcic" userId="ca9afe22-5657-4f00-9bda-e6355ed7e55f" providerId="ADAL" clId="{50160590-DC30-4A65-84A4-BDDEFF8B83CF}" dt="2021-01-21T12:19:55.695" v="50" actId="404"/>
          <ac:spMkLst>
            <pc:docMk/>
            <pc:sldMk cId="673680855" sldId="451"/>
            <ac:spMk id="2" creationId="{208D1CB4-8DF0-4333-B350-7BA25484AD82}"/>
          </ac:spMkLst>
        </pc:spChg>
        <pc:spChg chg="mod">
          <ac:chgData name="Milos Bekcic" userId="ca9afe22-5657-4f00-9bda-e6355ed7e55f" providerId="ADAL" clId="{50160590-DC30-4A65-84A4-BDDEFF8B83CF}" dt="2021-01-21T12:18:35.812" v="44" actId="1076"/>
          <ac:spMkLst>
            <pc:docMk/>
            <pc:sldMk cId="673680855" sldId="451"/>
            <ac:spMk id="3" creationId="{8736E530-8E65-46E9-A07B-B669B0CD93A2}"/>
          </ac:spMkLst>
        </pc:spChg>
      </pc:sldChg>
      <pc:sldChg chg="addSp delSp modSp">
        <pc:chgData name="Milos Bekcic" userId="ca9afe22-5657-4f00-9bda-e6355ed7e55f" providerId="ADAL" clId="{50160590-DC30-4A65-84A4-BDDEFF8B83CF}" dt="2021-01-21T12:24:18.116" v="121" actId="20577"/>
        <pc:sldMkLst>
          <pc:docMk/>
          <pc:sldMk cId="3438421009" sldId="490"/>
        </pc:sldMkLst>
        <pc:spChg chg="mod">
          <ac:chgData name="Milos Bekcic" userId="ca9afe22-5657-4f00-9bda-e6355ed7e55f" providerId="ADAL" clId="{50160590-DC30-4A65-84A4-BDDEFF8B83CF}" dt="2021-01-21T12:24:18.116" v="121" actId="20577"/>
          <ac:spMkLst>
            <pc:docMk/>
            <pc:sldMk cId="3438421009" sldId="490"/>
            <ac:spMk id="2" creationId="{208D1CB4-8DF0-4333-B350-7BA25484AD82}"/>
          </ac:spMkLst>
        </pc:spChg>
        <pc:spChg chg="mod">
          <ac:chgData name="Milos Bekcic" userId="ca9afe22-5657-4f00-9bda-e6355ed7e55f" providerId="ADAL" clId="{50160590-DC30-4A65-84A4-BDDEFF8B83CF}" dt="2021-01-21T12:24:09.879" v="118" actId="14100"/>
          <ac:spMkLst>
            <pc:docMk/>
            <pc:sldMk cId="3438421009" sldId="490"/>
            <ac:spMk id="3" creationId="{8736E530-8E65-46E9-A07B-B669B0CD93A2}"/>
          </ac:spMkLst>
        </pc:spChg>
        <pc:spChg chg="del">
          <ac:chgData name="Milos Bekcic" userId="ca9afe22-5657-4f00-9bda-e6355ed7e55f" providerId="ADAL" clId="{50160590-DC30-4A65-84A4-BDDEFF8B83CF}" dt="2021-01-21T12:23:44.268" v="97"/>
          <ac:spMkLst>
            <pc:docMk/>
            <pc:sldMk cId="3438421009" sldId="490"/>
            <ac:spMk id="5" creationId="{90F893CD-5CBD-4CB0-8865-778A90CA03EB}"/>
          </ac:spMkLst>
        </pc:spChg>
        <pc:spChg chg="add del">
          <ac:chgData name="Milos Bekcic" userId="ca9afe22-5657-4f00-9bda-e6355ed7e55f" providerId="ADAL" clId="{50160590-DC30-4A65-84A4-BDDEFF8B83CF}" dt="2021-01-21T12:23:52.452" v="99"/>
          <ac:spMkLst>
            <pc:docMk/>
            <pc:sldMk cId="3438421009" sldId="490"/>
            <ac:spMk id="6" creationId="{D2BBD7DC-608C-4B8A-9150-B30ADA14C752}"/>
          </ac:spMkLst>
        </pc:spChg>
      </pc:sldChg>
      <pc:sldChg chg="modSp">
        <pc:chgData name="Milos Bekcic" userId="ca9afe22-5657-4f00-9bda-e6355ed7e55f" providerId="ADAL" clId="{50160590-DC30-4A65-84A4-BDDEFF8B83CF}" dt="2021-01-21T12:22:44.676" v="90"/>
        <pc:sldMkLst>
          <pc:docMk/>
          <pc:sldMk cId="1579736064" sldId="491"/>
        </pc:sldMkLst>
        <pc:spChg chg="mod">
          <ac:chgData name="Milos Bekcic" userId="ca9afe22-5657-4f00-9bda-e6355ed7e55f" providerId="ADAL" clId="{50160590-DC30-4A65-84A4-BDDEFF8B83CF}" dt="2021-01-21T12:22:22.244" v="88" actId="1076"/>
          <ac:spMkLst>
            <pc:docMk/>
            <pc:sldMk cId="1579736064" sldId="491"/>
            <ac:spMk id="2" creationId="{208D1CB4-8DF0-4333-B350-7BA25484AD82}"/>
          </ac:spMkLst>
        </pc:spChg>
        <pc:spChg chg="mod">
          <ac:chgData name="Milos Bekcic" userId="ca9afe22-5657-4f00-9bda-e6355ed7e55f" providerId="ADAL" clId="{50160590-DC30-4A65-84A4-BDDEFF8B83CF}" dt="2021-01-21T12:22:44.676" v="90"/>
          <ac:spMkLst>
            <pc:docMk/>
            <pc:sldMk cId="1579736064" sldId="491"/>
            <ac:spMk id="3" creationId="{8736E530-8E65-46E9-A07B-B669B0CD93A2}"/>
          </ac:spMkLst>
        </pc:spChg>
      </pc:sldChg>
      <pc:sldChg chg="modSp">
        <pc:chgData name="Milos Bekcic" userId="ca9afe22-5657-4f00-9bda-e6355ed7e55f" providerId="ADAL" clId="{50160590-DC30-4A65-84A4-BDDEFF8B83CF}" dt="2021-01-21T12:29:01.429" v="173" actId="20577"/>
        <pc:sldMkLst>
          <pc:docMk/>
          <pc:sldMk cId="3762630744" sldId="517"/>
        </pc:sldMkLst>
        <pc:spChg chg="mod">
          <ac:chgData name="Milos Bekcic" userId="ca9afe22-5657-4f00-9bda-e6355ed7e55f" providerId="ADAL" clId="{50160590-DC30-4A65-84A4-BDDEFF8B83CF}" dt="2021-01-21T12:29:01.429" v="173" actId="20577"/>
          <ac:spMkLst>
            <pc:docMk/>
            <pc:sldMk cId="3762630744" sldId="517"/>
            <ac:spMk id="3" creationId="{6B120E16-DA7C-4105-A4E3-F4EC0794CB2F}"/>
          </ac:spMkLst>
        </pc:spChg>
      </pc:sldChg>
      <pc:sldChg chg="modSp">
        <pc:chgData name="Milos Bekcic" userId="ca9afe22-5657-4f00-9bda-e6355ed7e55f" providerId="ADAL" clId="{50160590-DC30-4A65-84A4-BDDEFF8B83CF}" dt="2021-01-21T12:28:16.502" v="149" actId="20577"/>
        <pc:sldMkLst>
          <pc:docMk/>
          <pc:sldMk cId="3177064652" sldId="520"/>
        </pc:sldMkLst>
        <pc:spChg chg="mod">
          <ac:chgData name="Milos Bekcic" userId="ca9afe22-5657-4f00-9bda-e6355ed7e55f" providerId="ADAL" clId="{50160590-DC30-4A65-84A4-BDDEFF8B83CF}" dt="2021-01-21T12:28:16.502" v="149" actId="20577"/>
          <ac:spMkLst>
            <pc:docMk/>
            <pc:sldMk cId="3177064652" sldId="520"/>
            <ac:spMk id="3" creationId="{2B2A8FD2-C463-497F-9C95-E0D5A0E56A96}"/>
          </ac:spMkLst>
        </pc:spChg>
        <pc:spChg chg="mod">
          <ac:chgData name="Milos Bekcic" userId="ca9afe22-5657-4f00-9bda-e6355ed7e55f" providerId="ADAL" clId="{50160590-DC30-4A65-84A4-BDDEFF8B83CF}" dt="2021-01-21T12:28:12.786" v="148" actId="6549"/>
          <ac:spMkLst>
            <pc:docMk/>
            <pc:sldMk cId="3177064652" sldId="520"/>
            <ac:spMk id="4" creationId="{2AFCE438-8E59-47C5-9093-B0F156B08DB5}"/>
          </ac:spMkLst>
        </pc:spChg>
      </pc:sldChg>
      <pc:sldChg chg="modSp">
        <pc:chgData name="Milos Bekcic" userId="ca9afe22-5657-4f00-9bda-e6355ed7e55f" providerId="ADAL" clId="{50160590-DC30-4A65-84A4-BDDEFF8B83CF}" dt="2021-01-21T12:20:50.276" v="84" actId="20577"/>
        <pc:sldMkLst>
          <pc:docMk/>
          <pc:sldMk cId="3476245274" sldId="521"/>
        </pc:sldMkLst>
        <pc:spChg chg="mod">
          <ac:chgData name="Milos Bekcic" userId="ca9afe22-5657-4f00-9bda-e6355ed7e55f" providerId="ADAL" clId="{50160590-DC30-4A65-84A4-BDDEFF8B83CF}" dt="2021-01-21T12:10:48.217" v="0"/>
          <ac:spMkLst>
            <pc:docMk/>
            <pc:sldMk cId="3476245274" sldId="521"/>
            <ac:spMk id="2" creationId="{208D1CB4-8DF0-4333-B350-7BA25484AD82}"/>
          </ac:spMkLst>
        </pc:spChg>
        <pc:spChg chg="mod">
          <ac:chgData name="Milos Bekcic" userId="ca9afe22-5657-4f00-9bda-e6355ed7e55f" providerId="ADAL" clId="{50160590-DC30-4A65-84A4-BDDEFF8B83CF}" dt="2021-01-21T12:20:50.276" v="84" actId="20577"/>
          <ac:spMkLst>
            <pc:docMk/>
            <pc:sldMk cId="3476245274" sldId="521"/>
            <ac:spMk id="3" creationId="{8736E530-8E65-46E9-A07B-B669B0CD93A2}"/>
          </ac:spMkLst>
        </pc:spChg>
      </pc:sldChg>
      <pc:sldChg chg="modSp">
        <pc:chgData name="Milos Bekcic" userId="ca9afe22-5657-4f00-9bda-e6355ed7e55f" providerId="ADAL" clId="{50160590-DC30-4A65-84A4-BDDEFF8B83CF}" dt="2021-01-21T12:25:05.421" v="147" actId="20577"/>
        <pc:sldMkLst>
          <pc:docMk/>
          <pc:sldMk cId="2445265349" sldId="522"/>
        </pc:sldMkLst>
        <pc:spChg chg="mod">
          <ac:chgData name="Milos Bekcic" userId="ca9afe22-5657-4f00-9bda-e6355ed7e55f" providerId="ADAL" clId="{50160590-DC30-4A65-84A4-BDDEFF8B83CF}" dt="2021-01-21T12:24:47.810" v="123" actId="404"/>
          <ac:spMkLst>
            <pc:docMk/>
            <pc:sldMk cId="2445265349" sldId="522"/>
            <ac:spMk id="2" creationId="{208D1CB4-8DF0-4333-B350-7BA25484AD82}"/>
          </ac:spMkLst>
        </pc:spChg>
        <pc:spChg chg="mod">
          <ac:chgData name="Milos Bekcic" userId="ca9afe22-5657-4f00-9bda-e6355ed7e55f" providerId="ADAL" clId="{50160590-DC30-4A65-84A4-BDDEFF8B83CF}" dt="2021-01-21T12:25:05.421" v="147" actId="20577"/>
          <ac:spMkLst>
            <pc:docMk/>
            <pc:sldMk cId="2445265349" sldId="522"/>
            <ac:spMk id="5" creationId="{90F893CD-5CBD-4CB0-8865-778A90CA03EB}"/>
          </ac:spMkLst>
        </pc:spChg>
      </pc:sldChg>
      <pc:sldChg chg="add ord">
        <pc:chgData name="Milos Bekcic" userId="ca9afe22-5657-4f00-9bda-e6355ed7e55f" providerId="ADAL" clId="{50160590-DC30-4A65-84A4-BDDEFF8B83CF}" dt="2021-01-21T14:35:56.408" v="216"/>
        <pc:sldMkLst>
          <pc:docMk/>
          <pc:sldMk cId="3846589707" sldId="525"/>
        </pc:sldMkLst>
      </pc:sldChg>
      <pc:sldMasterChg chg="modSp">
        <pc:chgData name="Milos Bekcic" userId="ca9afe22-5657-4f00-9bda-e6355ed7e55f" providerId="ADAL" clId="{50160590-DC30-4A65-84A4-BDDEFF8B83CF}" dt="2021-01-21T12:31:12.293" v="185" actId="20577"/>
        <pc:sldMasterMkLst>
          <pc:docMk/>
          <pc:sldMasterMk cId="1582607786" sldId="2147483713"/>
        </pc:sldMasterMkLst>
        <pc:spChg chg="mod">
          <ac:chgData name="Milos Bekcic" userId="ca9afe22-5657-4f00-9bda-e6355ed7e55f" providerId="ADAL" clId="{50160590-DC30-4A65-84A4-BDDEFF8B83CF}" dt="2021-01-21T12:31:12.293" v="185" actId="20577"/>
          <ac:spMkLst>
            <pc:docMk/>
            <pc:sldMasterMk cId="1582607786" sldId="2147483713"/>
            <ac:spMk id="13" creationId="{00000000-0000-0000-0000-000000000000}"/>
          </ac:spMkLst>
        </pc:spChg>
      </pc:sldMasterChg>
      <pc:sldMasterChg chg="modSp">
        <pc:chgData name="Milos Bekcic" userId="ca9afe22-5657-4f00-9bda-e6355ed7e55f" providerId="ADAL" clId="{50160590-DC30-4A65-84A4-BDDEFF8B83CF}" dt="2021-01-21T12:31:07.894" v="181" actId="20577"/>
        <pc:sldMasterMkLst>
          <pc:docMk/>
          <pc:sldMasterMk cId="2400347961" sldId="2147483772"/>
        </pc:sldMasterMkLst>
        <pc:spChg chg="mod">
          <ac:chgData name="Milos Bekcic" userId="ca9afe22-5657-4f00-9bda-e6355ed7e55f" providerId="ADAL" clId="{50160590-DC30-4A65-84A4-BDDEFF8B83CF}" dt="2021-01-21T12:31:07.894" v="181" actId="20577"/>
          <ac:spMkLst>
            <pc:docMk/>
            <pc:sldMasterMk cId="2400347961" sldId="2147483772"/>
            <ac:spMk id="16" creationId="{00000000-0000-0000-0000-000000000000}"/>
          </ac:spMkLst>
        </pc:spChg>
      </pc:sldMasterChg>
      <pc:sldMasterChg chg="modSp">
        <pc:chgData name="Milos Bekcic" userId="ca9afe22-5657-4f00-9bda-e6355ed7e55f" providerId="ADAL" clId="{50160590-DC30-4A65-84A4-BDDEFF8B83CF}" dt="2021-01-21T12:31:02.667" v="177" actId="20577"/>
        <pc:sldMasterMkLst>
          <pc:docMk/>
          <pc:sldMasterMk cId="1760701222" sldId="2147483795"/>
        </pc:sldMasterMkLst>
        <pc:spChg chg="mod">
          <ac:chgData name="Milos Bekcic" userId="ca9afe22-5657-4f00-9bda-e6355ed7e55f" providerId="ADAL" clId="{50160590-DC30-4A65-84A4-BDDEFF8B83CF}" dt="2021-01-21T12:31:02.667" v="177" actId="20577"/>
          <ac:spMkLst>
            <pc:docMk/>
            <pc:sldMasterMk cId="1760701222" sldId="2147483795"/>
            <ac:spMk id="18" creationId="{00000000-0000-0000-0000-000000000000}"/>
          </ac:spMkLst>
        </pc:spChg>
      </pc:sldMasterChg>
      <pc:sldMasterChg chg="modSp">
        <pc:chgData name="Milos Bekcic" userId="ca9afe22-5657-4f00-9bda-e6355ed7e55f" providerId="ADAL" clId="{50160590-DC30-4A65-84A4-BDDEFF8B83CF}" dt="2021-01-21T12:31:21.607" v="189" actId="20577"/>
        <pc:sldMasterMkLst>
          <pc:docMk/>
          <pc:sldMasterMk cId="1938328405" sldId="2147483850"/>
        </pc:sldMasterMkLst>
        <pc:spChg chg="mod">
          <ac:chgData name="Milos Bekcic" userId="ca9afe22-5657-4f00-9bda-e6355ed7e55f" providerId="ADAL" clId="{50160590-DC30-4A65-84A4-BDDEFF8B83CF}" dt="2021-01-21T12:31:21.607" v="189" actId="20577"/>
          <ac:spMkLst>
            <pc:docMk/>
            <pc:sldMasterMk cId="1938328405" sldId="2147483850"/>
            <ac:spMk id="13" creationId="{00000000-0000-0000-0000-000000000000}"/>
          </ac:spMkLst>
        </pc:spChg>
      </pc:sldMasterChg>
      <pc:sldMasterChg chg="modSp">
        <pc:chgData name="Milos Bekcic" userId="ca9afe22-5657-4f00-9bda-e6355ed7e55f" providerId="ADAL" clId="{50160590-DC30-4A65-84A4-BDDEFF8B83CF}" dt="2021-01-21T12:31:27.361" v="193" actId="20577"/>
        <pc:sldMasterMkLst>
          <pc:docMk/>
          <pc:sldMasterMk cId="99332148" sldId="2147483880"/>
        </pc:sldMasterMkLst>
        <pc:spChg chg="mod">
          <ac:chgData name="Milos Bekcic" userId="ca9afe22-5657-4f00-9bda-e6355ed7e55f" providerId="ADAL" clId="{50160590-DC30-4A65-84A4-BDDEFF8B83CF}" dt="2021-01-21T12:31:27.361" v="193" actId="20577"/>
          <ac:spMkLst>
            <pc:docMk/>
            <pc:sldMasterMk cId="99332148" sldId="2147483880"/>
            <ac:spMk id="13" creationId="{00000000-0000-0000-0000-000000000000}"/>
          </ac:spMkLst>
        </pc:spChg>
      </pc:sldMasterChg>
      <pc:sldMasterChg chg="modSp">
        <pc:chgData name="Milos Bekcic" userId="ca9afe22-5657-4f00-9bda-e6355ed7e55f" providerId="ADAL" clId="{50160590-DC30-4A65-84A4-BDDEFF8B83CF}" dt="2021-01-21T12:31:32.821" v="197" actId="20577"/>
        <pc:sldMasterMkLst>
          <pc:docMk/>
          <pc:sldMasterMk cId="11456545" sldId="2147483916"/>
        </pc:sldMasterMkLst>
        <pc:spChg chg="mod">
          <ac:chgData name="Milos Bekcic" userId="ca9afe22-5657-4f00-9bda-e6355ed7e55f" providerId="ADAL" clId="{50160590-DC30-4A65-84A4-BDDEFF8B83CF}" dt="2021-01-21T12:31:32.821" v="197" actId="20577"/>
          <ac:spMkLst>
            <pc:docMk/>
            <pc:sldMasterMk cId="11456545" sldId="2147483916"/>
            <ac:spMk id="13" creationId="{00000000-0000-0000-0000-000000000000}"/>
          </ac:spMkLst>
        </pc:spChg>
      </pc:sldMasterChg>
      <pc:sldMasterChg chg="modSp">
        <pc:chgData name="Milos Bekcic" userId="ca9afe22-5657-4f00-9bda-e6355ed7e55f" providerId="ADAL" clId="{50160590-DC30-4A65-84A4-BDDEFF8B83CF}" dt="2021-01-21T12:31:39.168" v="201" actId="20577"/>
        <pc:sldMasterMkLst>
          <pc:docMk/>
          <pc:sldMasterMk cId="2704542287" sldId="2147483952"/>
        </pc:sldMasterMkLst>
        <pc:spChg chg="mod">
          <ac:chgData name="Milos Bekcic" userId="ca9afe22-5657-4f00-9bda-e6355ed7e55f" providerId="ADAL" clId="{50160590-DC30-4A65-84A4-BDDEFF8B83CF}" dt="2021-01-21T12:31:39.168" v="201" actId="20577"/>
          <ac:spMkLst>
            <pc:docMk/>
            <pc:sldMasterMk cId="2704542287" sldId="2147483952"/>
            <ac:spMk id="13" creationId="{00000000-0000-0000-0000-000000000000}"/>
          </ac:spMkLst>
        </pc:spChg>
      </pc:sldMasterChg>
      <pc:sldMasterChg chg="modSp modSldLayout">
        <pc:chgData name="Milos Bekcic" userId="ca9afe22-5657-4f00-9bda-e6355ed7e55f" providerId="ADAL" clId="{50160590-DC30-4A65-84A4-BDDEFF8B83CF}" dt="2021-01-21T12:31:51.904" v="209" actId="20577"/>
        <pc:sldMasterMkLst>
          <pc:docMk/>
          <pc:sldMasterMk cId="2938115619" sldId="2147483988"/>
        </pc:sldMasterMkLst>
        <pc:spChg chg="mod">
          <ac:chgData name="Milos Bekcic" userId="ca9afe22-5657-4f00-9bda-e6355ed7e55f" providerId="ADAL" clId="{50160590-DC30-4A65-84A4-BDDEFF8B83CF}" dt="2021-01-21T12:31:44.970" v="205" actId="20577"/>
          <ac:spMkLst>
            <pc:docMk/>
            <pc:sldMasterMk cId="2938115619" sldId="2147483988"/>
            <ac:spMk id="13" creationId="{00000000-0000-0000-0000-000000000000}"/>
          </ac:spMkLst>
        </pc:spChg>
        <pc:sldLayoutChg chg="modSp">
          <pc:chgData name="Milos Bekcic" userId="ca9afe22-5657-4f00-9bda-e6355ed7e55f" providerId="ADAL" clId="{50160590-DC30-4A65-84A4-BDDEFF8B83CF}" dt="2021-01-21T12:31:51.904" v="209" actId="20577"/>
          <pc:sldLayoutMkLst>
            <pc:docMk/>
            <pc:sldMasterMk cId="2938115619" sldId="2147483988"/>
            <pc:sldLayoutMk cId="3895816539" sldId="2147484006"/>
          </pc:sldLayoutMkLst>
          <pc:spChg chg="mod">
            <ac:chgData name="Milos Bekcic" userId="ca9afe22-5657-4f00-9bda-e6355ed7e55f" providerId="ADAL" clId="{50160590-DC30-4A65-84A4-BDDEFF8B83CF}" dt="2021-01-21T12:31:51.904" v="209" actId="20577"/>
            <ac:spMkLst>
              <pc:docMk/>
              <pc:sldMasterMk cId="2938115619" sldId="2147483988"/>
              <pc:sldLayoutMk cId="3895816539" sldId="2147484006"/>
              <ac:spMk id="7" creationId="{00000000-0000-0000-0000-000000000000}"/>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29837" cy="497126"/>
          </a:xfrm>
          <a:prstGeom prst="rect">
            <a:avLst/>
          </a:prstGeom>
        </p:spPr>
        <p:txBody>
          <a:bodyPr vert="horz" lIns="95439" tIns="47720" rIns="95439" bIns="47720" rtlCol="0"/>
          <a:lstStyle>
            <a:lvl1pPr algn="l">
              <a:defRPr sz="1300"/>
            </a:lvl1pPr>
          </a:lstStyle>
          <a:p>
            <a:endParaRPr lang="en-US" dirty="0"/>
          </a:p>
        </p:txBody>
      </p:sp>
      <p:sp>
        <p:nvSpPr>
          <p:cNvPr id="3" name="Date Placeholder 2"/>
          <p:cNvSpPr>
            <a:spLocks noGrp="1"/>
          </p:cNvSpPr>
          <p:nvPr>
            <p:ph type="dt" sz="quarter" idx="1"/>
          </p:nvPr>
        </p:nvSpPr>
        <p:spPr>
          <a:xfrm>
            <a:off x="3829763" y="0"/>
            <a:ext cx="2929837" cy="497126"/>
          </a:xfrm>
          <a:prstGeom prst="rect">
            <a:avLst/>
          </a:prstGeom>
        </p:spPr>
        <p:txBody>
          <a:bodyPr vert="horz" lIns="95439" tIns="47720" rIns="95439" bIns="47720" rtlCol="0"/>
          <a:lstStyle>
            <a:lvl1pPr algn="r">
              <a:defRPr sz="1300"/>
            </a:lvl1pPr>
          </a:lstStyle>
          <a:p>
            <a:fld id="{ABFD0ED4-3F2C-A44D-BF2A-70F28B4760E9}" type="datetimeFigureOut">
              <a:rPr lang="en-US" smtClean="0"/>
              <a:pPr/>
              <a:t>1/21/2021</a:t>
            </a:fld>
            <a:endParaRPr lang="en-US" dirty="0"/>
          </a:p>
        </p:txBody>
      </p:sp>
      <p:sp>
        <p:nvSpPr>
          <p:cNvPr id="4" name="Footer Placeholder 3"/>
          <p:cNvSpPr>
            <a:spLocks noGrp="1"/>
          </p:cNvSpPr>
          <p:nvPr>
            <p:ph type="ftr" sz="quarter" idx="2"/>
          </p:nvPr>
        </p:nvSpPr>
        <p:spPr>
          <a:xfrm>
            <a:off x="1" y="9443663"/>
            <a:ext cx="2929837" cy="497126"/>
          </a:xfrm>
          <a:prstGeom prst="rect">
            <a:avLst/>
          </a:prstGeom>
        </p:spPr>
        <p:txBody>
          <a:bodyPr vert="horz" lIns="95439" tIns="47720" rIns="95439" bIns="47720" rtlCol="0" anchor="b"/>
          <a:lstStyle>
            <a:lvl1pPr algn="l">
              <a:defRPr sz="1300"/>
            </a:lvl1pPr>
          </a:lstStyle>
          <a:p>
            <a:endParaRPr lang="en-US" dirty="0"/>
          </a:p>
        </p:txBody>
      </p:sp>
    </p:spTree>
    <p:extLst>
      <p:ext uri="{BB962C8B-B14F-4D97-AF65-F5344CB8AC3E}">
        <p14:creationId xmlns:p14="http://schemas.microsoft.com/office/powerpoint/2010/main" val="145778418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29837" cy="497126"/>
          </a:xfrm>
          <a:prstGeom prst="rect">
            <a:avLst/>
          </a:prstGeom>
        </p:spPr>
        <p:txBody>
          <a:bodyPr vert="horz" lIns="95439" tIns="47720" rIns="95439" bIns="47720" rtlCol="0"/>
          <a:lstStyle>
            <a:lvl1pPr algn="l">
              <a:defRPr sz="1300"/>
            </a:lvl1pPr>
          </a:lstStyle>
          <a:p>
            <a:endParaRPr lang="en-US" dirty="0"/>
          </a:p>
        </p:txBody>
      </p:sp>
      <p:sp>
        <p:nvSpPr>
          <p:cNvPr id="3" name="Date Placeholder 2"/>
          <p:cNvSpPr>
            <a:spLocks noGrp="1"/>
          </p:cNvSpPr>
          <p:nvPr>
            <p:ph type="dt" idx="1"/>
          </p:nvPr>
        </p:nvSpPr>
        <p:spPr>
          <a:xfrm>
            <a:off x="3829763" y="0"/>
            <a:ext cx="2929837" cy="497126"/>
          </a:xfrm>
          <a:prstGeom prst="rect">
            <a:avLst/>
          </a:prstGeom>
        </p:spPr>
        <p:txBody>
          <a:bodyPr vert="horz" lIns="95439" tIns="47720" rIns="95439" bIns="47720" rtlCol="0"/>
          <a:lstStyle>
            <a:lvl1pPr algn="r">
              <a:defRPr sz="1300"/>
            </a:lvl1pPr>
          </a:lstStyle>
          <a:p>
            <a:fld id="{AD0E53BD-8CD6-F647-884B-5A78FF9E62EE}" type="datetimeFigureOut">
              <a:rPr lang="en-US" smtClean="0"/>
              <a:pPr/>
              <a:t>1/21/2021</a:t>
            </a:fld>
            <a:endParaRPr lang="en-US" dirty="0"/>
          </a:p>
        </p:txBody>
      </p:sp>
      <p:sp>
        <p:nvSpPr>
          <p:cNvPr id="4" name="Slide Image Placeholder 3"/>
          <p:cNvSpPr>
            <a:spLocks noGrp="1" noRot="1" noChangeAspect="1"/>
          </p:cNvSpPr>
          <p:nvPr>
            <p:ph type="sldImg" idx="2"/>
          </p:nvPr>
        </p:nvSpPr>
        <p:spPr>
          <a:xfrm>
            <a:off x="69850" y="746125"/>
            <a:ext cx="6621463" cy="3725863"/>
          </a:xfrm>
          <a:prstGeom prst="rect">
            <a:avLst/>
          </a:prstGeom>
          <a:noFill/>
          <a:ln w="12700">
            <a:solidFill>
              <a:prstClr val="black"/>
            </a:solidFill>
          </a:ln>
        </p:spPr>
        <p:txBody>
          <a:bodyPr vert="horz" lIns="95439" tIns="47720" rIns="95439" bIns="47720" rtlCol="0" anchor="ctr"/>
          <a:lstStyle/>
          <a:p>
            <a:endParaRPr lang="en-US" dirty="0"/>
          </a:p>
        </p:txBody>
      </p:sp>
      <p:sp>
        <p:nvSpPr>
          <p:cNvPr id="5" name="Notes Placeholder 4"/>
          <p:cNvSpPr>
            <a:spLocks noGrp="1"/>
          </p:cNvSpPr>
          <p:nvPr>
            <p:ph type="body" sz="quarter" idx="3"/>
          </p:nvPr>
        </p:nvSpPr>
        <p:spPr>
          <a:xfrm>
            <a:off x="676117" y="4722695"/>
            <a:ext cx="5408930" cy="4474131"/>
          </a:xfrm>
          <a:prstGeom prst="rect">
            <a:avLst/>
          </a:prstGeom>
        </p:spPr>
        <p:txBody>
          <a:bodyPr vert="horz" lIns="95439" tIns="47720" rIns="95439" bIns="47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1" y="9443663"/>
            <a:ext cx="2929837" cy="497126"/>
          </a:xfrm>
          <a:prstGeom prst="rect">
            <a:avLst/>
          </a:prstGeom>
        </p:spPr>
        <p:txBody>
          <a:bodyPr vert="horz" lIns="95439" tIns="47720" rIns="95439" bIns="47720" rtlCol="0" anchor="b"/>
          <a:lstStyle>
            <a:lvl1pPr algn="l">
              <a:defRPr sz="1300"/>
            </a:lvl1pPr>
          </a:lstStyle>
          <a:p>
            <a:endParaRPr lang="en-US" dirty="0"/>
          </a:p>
        </p:txBody>
      </p:sp>
      <p:sp>
        <p:nvSpPr>
          <p:cNvPr id="7" name="Slide Number Placeholder 6"/>
          <p:cNvSpPr>
            <a:spLocks noGrp="1"/>
          </p:cNvSpPr>
          <p:nvPr>
            <p:ph type="sldNum" sz="quarter" idx="5"/>
          </p:nvPr>
        </p:nvSpPr>
        <p:spPr>
          <a:xfrm>
            <a:off x="3829763" y="9443663"/>
            <a:ext cx="2929837" cy="497126"/>
          </a:xfrm>
          <a:prstGeom prst="rect">
            <a:avLst/>
          </a:prstGeom>
        </p:spPr>
        <p:txBody>
          <a:bodyPr vert="horz" lIns="95439" tIns="47720" rIns="95439" bIns="47720" rtlCol="0" anchor="b"/>
          <a:lstStyle>
            <a:lvl1pPr algn="r">
              <a:defRPr sz="1300"/>
            </a:lvl1pPr>
          </a:lstStyle>
          <a:p>
            <a:fld id="{77B8929E-C352-7849-9DF7-6A0F55DB2C3C}" type="slidenum">
              <a:rPr lang="en-US" smtClean="0"/>
              <a:pPr/>
              <a:t>‹#›</a:t>
            </a:fld>
            <a:endParaRPr lang="en-US" dirty="0"/>
          </a:p>
        </p:txBody>
      </p:sp>
    </p:spTree>
    <p:extLst>
      <p:ext uri="{BB962C8B-B14F-4D97-AF65-F5344CB8AC3E}">
        <p14:creationId xmlns:p14="http://schemas.microsoft.com/office/powerpoint/2010/main" val="4127318260"/>
      </p:ext>
    </p:extLst>
  </p:cSld>
  <p:clrMap bg1="lt1" tx1="dk1" bg2="lt2" tx2="dk2" accent1="accent1" accent2="accent2" accent3="accent3" accent4="accent4" accent5="accent5" accent6="accent6" hlink="hlink" folHlink="folHlink"/>
  <p:hf hdr="0" ftr="0" dt="0"/>
  <p:notesStyle>
    <a:lvl1pPr marL="0" algn="l" defTabSz="456938" rtl="0" eaLnBrk="1" latinLnBrk="0" hangingPunct="1">
      <a:defRPr sz="1200" kern="1200">
        <a:solidFill>
          <a:schemeClr val="tx1"/>
        </a:solidFill>
        <a:latin typeface="+mn-lt"/>
        <a:ea typeface="+mn-ea"/>
        <a:cs typeface="+mn-cs"/>
      </a:defRPr>
    </a:lvl1pPr>
    <a:lvl2pPr marL="456938" algn="l" defTabSz="456938" rtl="0" eaLnBrk="1" latinLnBrk="0" hangingPunct="1">
      <a:defRPr sz="1200" kern="1200">
        <a:solidFill>
          <a:schemeClr val="tx1"/>
        </a:solidFill>
        <a:latin typeface="+mn-lt"/>
        <a:ea typeface="+mn-ea"/>
        <a:cs typeface="+mn-cs"/>
      </a:defRPr>
    </a:lvl2pPr>
    <a:lvl3pPr marL="913905" algn="l" defTabSz="456938" rtl="0" eaLnBrk="1" latinLnBrk="0" hangingPunct="1">
      <a:defRPr sz="1200" kern="1200">
        <a:solidFill>
          <a:schemeClr val="tx1"/>
        </a:solidFill>
        <a:latin typeface="+mn-lt"/>
        <a:ea typeface="+mn-ea"/>
        <a:cs typeface="+mn-cs"/>
      </a:defRPr>
    </a:lvl3pPr>
    <a:lvl4pPr marL="1370852" algn="l" defTabSz="456938" rtl="0" eaLnBrk="1" latinLnBrk="0" hangingPunct="1">
      <a:defRPr sz="1200" kern="1200">
        <a:solidFill>
          <a:schemeClr val="tx1"/>
        </a:solidFill>
        <a:latin typeface="+mn-lt"/>
        <a:ea typeface="+mn-ea"/>
        <a:cs typeface="+mn-cs"/>
      </a:defRPr>
    </a:lvl4pPr>
    <a:lvl5pPr marL="1827809" algn="l" defTabSz="456938" rtl="0" eaLnBrk="1" latinLnBrk="0" hangingPunct="1">
      <a:defRPr sz="1200" kern="1200">
        <a:solidFill>
          <a:schemeClr val="tx1"/>
        </a:solidFill>
        <a:latin typeface="+mn-lt"/>
        <a:ea typeface="+mn-ea"/>
        <a:cs typeface="+mn-cs"/>
      </a:defRPr>
    </a:lvl5pPr>
    <a:lvl6pPr marL="2284746" algn="l" defTabSz="456938" rtl="0" eaLnBrk="1" latinLnBrk="0" hangingPunct="1">
      <a:defRPr sz="1200" kern="1200">
        <a:solidFill>
          <a:schemeClr val="tx1"/>
        </a:solidFill>
        <a:latin typeface="+mn-lt"/>
        <a:ea typeface="+mn-ea"/>
        <a:cs typeface="+mn-cs"/>
      </a:defRPr>
    </a:lvl6pPr>
    <a:lvl7pPr marL="2741684" algn="l" defTabSz="456938" rtl="0" eaLnBrk="1" latinLnBrk="0" hangingPunct="1">
      <a:defRPr sz="1200" kern="1200">
        <a:solidFill>
          <a:schemeClr val="tx1"/>
        </a:solidFill>
        <a:latin typeface="+mn-lt"/>
        <a:ea typeface="+mn-ea"/>
        <a:cs typeface="+mn-cs"/>
      </a:defRPr>
    </a:lvl7pPr>
    <a:lvl8pPr marL="3198640" algn="l" defTabSz="456938" rtl="0" eaLnBrk="1" latinLnBrk="0" hangingPunct="1">
      <a:defRPr sz="1200" kern="1200">
        <a:solidFill>
          <a:schemeClr val="tx1"/>
        </a:solidFill>
        <a:latin typeface="+mn-lt"/>
        <a:ea typeface="+mn-ea"/>
        <a:cs typeface="+mn-cs"/>
      </a:defRPr>
    </a:lvl8pPr>
    <a:lvl9pPr marL="3655588" algn="l" defTabSz="456938"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and Photo">
    <p:spTree>
      <p:nvGrpSpPr>
        <p:cNvPr id="1" name=""/>
        <p:cNvGrpSpPr/>
        <p:nvPr/>
      </p:nvGrpSpPr>
      <p:grpSpPr>
        <a:xfrm>
          <a:off x="0" y="0"/>
          <a:ext cx="0" cy="0"/>
          <a:chOff x="0" y="0"/>
          <a:chExt cx="0" cy="0"/>
        </a:xfrm>
      </p:grpSpPr>
      <p:sp>
        <p:nvSpPr>
          <p:cNvPr id="3" name="Text Placeholder 21"/>
          <p:cNvSpPr>
            <a:spLocks noGrp="1"/>
          </p:cNvSpPr>
          <p:nvPr>
            <p:ph type="body" sz="quarter" idx="10" hasCustomPrompt="1"/>
          </p:nvPr>
        </p:nvSpPr>
        <p:spPr>
          <a:xfrm>
            <a:off x="470699" y="3307105"/>
            <a:ext cx="4029864" cy="367445"/>
          </a:xfrm>
          <a:prstGeom prst="rect">
            <a:avLst/>
          </a:prstGeom>
        </p:spPr>
        <p:txBody>
          <a:bodyPr vert="horz" lIns="0" tIns="45698" rIns="91396" bIns="45698"/>
          <a:lstStyle>
            <a:lvl1pPr marL="0" indent="0">
              <a:buNone/>
              <a:defRPr sz="2000" b="1">
                <a:solidFill>
                  <a:srgbClr val="00A7B5"/>
                </a:solidFill>
              </a:defRPr>
            </a:lvl1pPr>
          </a:lstStyle>
          <a:p>
            <a:pPr lvl="0"/>
            <a:r>
              <a:rPr lang="en-US" dirty="0"/>
              <a:t>Click to add name</a:t>
            </a:r>
          </a:p>
        </p:txBody>
      </p:sp>
      <p:sp>
        <p:nvSpPr>
          <p:cNvPr id="4" name="Text Placeholder 21"/>
          <p:cNvSpPr>
            <a:spLocks noGrp="1"/>
          </p:cNvSpPr>
          <p:nvPr>
            <p:ph type="body" sz="quarter" idx="11" hasCustomPrompt="1"/>
          </p:nvPr>
        </p:nvSpPr>
        <p:spPr>
          <a:xfrm>
            <a:off x="468313" y="3718560"/>
            <a:ext cx="4032250" cy="399414"/>
          </a:xfrm>
          <a:prstGeom prst="rect">
            <a:avLst/>
          </a:prstGeom>
        </p:spPr>
        <p:txBody>
          <a:bodyPr vert="horz" lIns="0" tIns="45698" rIns="91396" bIns="45698"/>
          <a:lstStyle>
            <a:lvl1pPr marL="0" indent="0">
              <a:buNone/>
              <a:defRPr sz="1800" baseline="0">
                <a:solidFill>
                  <a:srgbClr val="00A7B5"/>
                </a:solidFill>
              </a:defRPr>
            </a:lvl1pPr>
          </a:lstStyle>
          <a:p>
            <a:pPr lvl="0"/>
            <a:r>
              <a:rPr lang="en-US" dirty="0"/>
              <a:t>Click to add position or firm</a:t>
            </a:r>
          </a:p>
        </p:txBody>
      </p:sp>
      <p:sp>
        <p:nvSpPr>
          <p:cNvPr id="5" name="Picture Placeholder 2"/>
          <p:cNvSpPr>
            <a:spLocks noGrp="1"/>
          </p:cNvSpPr>
          <p:nvPr>
            <p:ph type="pic" idx="1" hasCustomPrompt="1"/>
          </p:nvPr>
        </p:nvSpPr>
        <p:spPr>
          <a:xfrm>
            <a:off x="4679950" y="1023938"/>
            <a:ext cx="4464050" cy="4119561"/>
          </a:xfrm>
          <a:prstGeom prst="rect">
            <a:avLst/>
          </a:prstGeom>
        </p:spPr>
        <p:txBody>
          <a:bodyPr lIns="0" tIns="0" rIns="0" bIns="0" anchor="ctr" anchorCtr="1"/>
          <a:lstStyle>
            <a:lvl1pPr marL="0" indent="0">
              <a:buNone/>
              <a:defRPr sz="1300" baseline="0">
                <a:solidFill>
                  <a:srgbClr val="00A7B5"/>
                </a:solidFill>
              </a:defRPr>
            </a:lvl1pPr>
            <a:lvl2pPr marL="456938" indent="0">
              <a:buNone/>
              <a:defRPr sz="2800"/>
            </a:lvl2pPr>
            <a:lvl3pPr marL="913905" indent="0">
              <a:buNone/>
              <a:defRPr sz="2400"/>
            </a:lvl3pPr>
            <a:lvl4pPr marL="1370852" indent="0">
              <a:buNone/>
              <a:defRPr sz="2000"/>
            </a:lvl4pPr>
            <a:lvl5pPr marL="1827809" indent="0">
              <a:buNone/>
              <a:defRPr sz="2000"/>
            </a:lvl5pPr>
            <a:lvl6pPr marL="2284746" indent="0">
              <a:buNone/>
              <a:defRPr sz="2000"/>
            </a:lvl6pPr>
            <a:lvl7pPr marL="2741684" indent="0">
              <a:buNone/>
              <a:defRPr sz="2000"/>
            </a:lvl7pPr>
            <a:lvl8pPr marL="3198640" indent="0">
              <a:buNone/>
              <a:defRPr sz="2000"/>
            </a:lvl8pPr>
            <a:lvl9pPr marL="3655588" indent="0">
              <a:buNone/>
              <a:defRPr sz="2000"/>
            </a:lvl9pPr>
          </a:lstStyle>
          <a:p>
            <a:r>
              <a:rPr lang="en-US" dirty="0"/>
              <a:t>Click icon to insert illustration</a:t>
            </a:r>
          </a:p>
        </p:txBody>
      </p:sp>
      <p:sp>
        <p:nvSpPr>
          <p:cNvPr id="6" name="Text Placeholder 3"/>
          <p:cNvSpPr>
            <a:spLocks noGrp="1"/>
          </p:cNvSpPr>
          <p:nvPr>
            <p:ph type="body" sz="quarter" idx="13" hasCustomPrompt="1"/>
          </p:nvPr>
        </p:nvSpPr>
        <p:spPr>
          <a:xfrm>
            <a:off x="474621" y="1359603"/>
            <a:ext cx="4025944" cy="1140712"/>
          </a:xfrm>
          <a:prstGeom prst="rect">
            <a:avLst/>
          </a:prstGeom>
        </p:spPr>
        <p:txBody>
          <a:bodyPr vert="horz" lIns="0" tIns="0" rIns="0" bIns="0"/>
          <a:lstStyle>
            <a:lvl1pPr marL="0" indent="0">
              <a:lnSpc>
                <a:spcPts val="4000"/>
              </a:lnSpc>
              <a:spcBef>
                <a:spcPts val="0"/>
              </a:spcBef>
              <a:buNone/>
              <a:defRPr sz="3000" b="1">
                <a:solidFill>
                  <a:srgbClr val="4F2D7F"/>
                </a:solidFill>
              </a:defRPr>
            </a:lvl1pPr>
            <a:lvl2pPr marL="456938" indent="0">
              <a:buNone/>
              <a:defRPr/>
            </a:lvl2pPr>
            <a:lvl3pPr marL="913905" indent="0">
              <a:buNone/>
              <a:defRPr/>
            </a:lvl3pPr>
            <a:lvl4pPr marL="1370852" indent="0">
              <a:buNone/>
              <a:defRPr/>
            </a:lvl4pPr>
            <a:lvl5pPr marL="1827809" indent="0">
              <a:buNone/>
              <a:defRPr/>
            </a:lvl5pPr>
          </a:lstStyle>
          <a:p>
            <a:pPr lvl="0"/>
            <a:r>
              <a:rPr lang="en-US" dirty="0"/>
              <a:t>Click here to add </a:t>
            </a:r>
            <a:br>
              <a:rPr lang="en-US" dirty="0"/>
            </a:br>
            <a:r>
              <a:rPr lang="en-US" dirty="0"/>
              <a:t>title on this slide</a:t>
            </a:r>
          </a:p>
        </p:txBody>
      </p:sp>
      <p:sp>
        <p:nvSpPr>
          <p:cNvPr id="7" name="Copyright"/>
          <p:cNvSpPr txBox="1"/>
          <p:nvPr userDrawn="1"/>
        </p:nvSpPr>
        <p:spPr>
          <a:xfrm>
            <a:off x="472019" y="4905630"/>
            <a:ext cx="2411875" cy="184666"/>
          </a:xfrm>
          <a:prstGeom prst="rect">
            <a:avLst/>
          </a:prstGeom>
          <a:noFill/>
        </p:spPr>
        <p:txBody>
          <a:bodyPr wrap="square" lIns="0" tIns="45698" rIns="0" bIns="45698" rtlCol="0" anchor="ctr" anchorCtr="0">
            <a:noAutofit/>
          </a:bodyPr>
          <a:lstStyle/>
          <a:p>
            <a:pPr algn="l"/>
            <a:r>
              <a:rPr lang="en-US" sz="600">
                <a:solidFill>
                  <a:schemeClr val="tx1"/>
                </a:solidFill>
              </a:rPr>
              <a:t>©</a:t>
            </a:r>
            <a:r>
              <a:rPr lang="sr-Latn-RS" sz="600">
                <a:solidFill>
                  <a:schemeClr val="tx1"/>
                </a:solidFill>
              </a:rPr>
              <a:t>2020</a:t>
            </a:r>
            <a:r>
              <a:rPr lang="en-US" sz="600">
                <a:solidFill>
                  <a:schemeClr val="tx1"/>
                </a:solidFill>
              </a:rPr>
              <a:t> Grant Thornton Srbija. All rights reserved.</a:t>
            </a:r>
            <a:endParaRPr lang="en-GB" sz="600" dirty="0">
              <a:solidFill>
                <a:schemeClr val="tx1"/>
              </a:solidFill>
            </a:endParaRPr>
          </a:p>
        </p:txBody>
      </p:sp>
      <p:cxnSp>
        <p:nvCxnSpPr>
          <p:cNvPr id="8" name="Straight Connector 7"/>
          <p:cNvCxnSpPr/>
          <p:nvPr userDrawn="1"/>
        </p:nvCxnSpPr>
        <p:spPr>
          <a:xfrm>
            <a:off x="469400" y="4887834"/>
            <a:ext cx="2626255" cy="0"/>
          </a:xfrm>
          <a:prstGeom prst="line">
            <a:avLst/>
          </a:prstGeom>
          <a:ln w="19050" cap="rnd">
            <a:solidFill>
              <a:srgbClr val="4F2D7F"/>
            </a:solidFill>
          </a:ln>
          <a:effectLst/>
        </p:spPr>
        <p:style>
          <a:lnRef idx="2">
            <a:schemeClr val="accent1"/>
          </a:lnRef>
          <a:fillRef idx="0">
            <a:schemeClr val="accent1"/>
          </a:fillRef>
          <a:effectRef idx="1">
            <a:schemeClr val="accent1"/>
          </a:effectRef>
          <a:fontRef idx="minor">
            <a:schemeClr val="tx1"/>
          </a:fontRef>
        </p:style>
      </p:cxnSp>
      <p:pic>
        <p:nvPicPr>
          <p:cNvPr id="13" name="GTLogoNoTag" hidden="1">
            <a:extLst>
              <a:ext uri="{FF2B5EF4-FFF2-40B4-BE49-F238E27FC236}">
                <a16:creationId xmlns:a16="http://schemas.microsoft.com/office/drawing/2014/main" id="{079B74A2-711F-4356-B454-56CFD65621AB}"/>
              </a:ext>
            </a:extLst>
          </p:cNvPr>
          <p:cNvPicPr>
            <a:picLocks noChangeAspect="1"/>
          </p:cNvPicPr>
          <p:nvPr userDrawn="1"/>
        </p:nvPicPr>
        <p:blipFill>
          <a:blip r:embed="rId2"/>
          <a:stretch>
            <a:fillRect/>
          </a:stretch>
        </p:blipFill>
        <p:spPr>
          <a:xfrm>
            <a:off x="449390" y="426050"/>
            <a:ext cx="1961941" cy="638130"/>
          </a:xfrm>
          <a:prstGeom prst="rect">
            <a:avLst/>
          </a:prstGeom>
        </p:spPr>
      </p:pic>
      <p:pic>
        <p:nvPicPr>
          <p:cNvPr id="14" name="GTLogo">
            <a:extLst>
              <a:ext uri="{FF2B5EF4-FFF2-40B4-BE49-F238E27FC236}">
                <a16:creationId xmlns:a16="http://schemas.microsoft.com/office/drawing/2014/main" id="{C9501F28-F5D0-4167-B0DF-A8436929EACC}"/>
              </a:ext>
            </a:extLst>
          </p:cNvPr>
          <p:cNvPicPr>
            <a:picLocks noChangeAspect="1"/>
          </p:cNvPicPr>
          <p:nvPr userDrawn="1"/>
        </p:nvPicPr>
        <p:blipFill>
          <a:blip r:embed="rId3"/>
          <a:stretch>
            <a:fillRect/>
          </a:stretch>
        </p:blipFill>
        <p:spPr>
          <a:xfrm>
            <a:off x="449390" y="426050"/>
            <a:ext cx="1961941" cy="638130"/>
          </a:xfrm>
          <a:prstGeom prst="rect">
            <a:avLst/>
          </a:prstGeom>
        </p:spPr>
      </p:pic>
      <p:sp>
        <p:nvSpPr>
          <p:cNvPr id="10" name="Rectangle 9">
            <a:extLst>
              <a:ext uri="{FF2B5EF4-FFF2-40B4-BE49-F238E27FC236}">
                <a16:creationId xmlns:a16="http://schemas.microsoft.com/office/drawing/2014/main" id="{A45681E2-1278-4F58-89D6-6AF51E9E542C}"/>
              </a:ext>
            </a:extLst>
          </p:cNvPr>
          <p:cNvSpPr/>
          <p:nvPr userDrawn="1"/>
        </p:nvSpPr>
        <p:spPr>
          <a:xfrm>
            <a:off x="9220200" y="26"/>
            <a:ext cx="1466850" cy="1754293"/>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t"/>
          <a:lstStyle/>
          <a:p>
            <a:pPr algn="l">
              <a:spcAft>
                <a:spcPts val="600"/>
              </a:spcAft>
            </a:pPr>
            <a:r>
              <a:rPr lang="en-GB" sz="800" b="1" dirty="0"/>
              <a:t>ILLUSTRATION </a:t>
            </a:r>
            <a:br>
              <a:rPr lang="en-GB" sz="800" b="1" dirty="0"/>
            </a:br>
            <a:r>
              <a:rPr lang="en-GB" sz="800" b="1" dirty="0"/>
              <a:t>COVER OPTION </a:t>
            </a:r>
          </a:p>
          <a:p>
            <a:pPr algn="l">
              <a:spcAft>
                <a:spcPts val="600"/>
              </a:spcAft>
            </a:pPr>
            <a:r>
              <a:rPr lang="en-GB" sz="800" dirty="0"/>
              <a:t>To insert an illustration click on the image frame and then insert your illustration using the </a:t>
            </a:r>
            <a:r>
              <a:rPr lang="en-GB" sz="800" dirty="0" err="1"/>
              <a:t>BrandCentral</a:t>
            </a:r>
            <a:r>
              <a:rPr lang="en-GB" sz="800" dirty="0"/>
              <a:t> button on your toolbar. To scale, crop and move the illustration, right click and choose the crop tool. You can now scale and move the illustration to the desired position.</a:t>
            </a:r>
          </a:p>
        </p:txBody>
      </p:sp>
    </p:spTree>
    <p:extLst>
      <p:ext uri="{BB962C8B-B14F-4D97-AF65-F5344CB8AC3E}">
        <p14:creationId xmlns:p14="http://schemas.microsoft.com/office/powerpoint/2010/main" val="2852605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lumn bullet">
    <p:spTree>
      <p:nvGrpSpPr>
        <p:cNvPr id="1" name=""/>
        <p:cNvGrpSpPr/>
        <p:nvPr/>
      </p:nvGrpSpPr>
      <p:grpSpPr>
        <a:xfrm>
          <a:off x="0" y="0"/>
          <a:ext cx="0" cy="0"/>
          <a:chOff x="0" y="0"/>
          <a:chExt cx="0" cy="0"/>
        </a:xfrm>
      </p:grpSpPr>
      <p:sp>
        <p:nvSpPr>
          <p:cNvPr id="4" name="Title 3"/>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13" name="Text Placeholder 12"/>
          <p:cNvSpPr>
            <a:spLocks noGrp="1"/>
          </p:cNvSpPr>
          <p:nvPr>
            <p:ph type="body" sz="quarter" idx="10"/>
          </p:nvPr>
        </p:nvSpPr>
        <p:spPr>
          <a:xfrm>
            <a:off x="469399" y="1466853"/>
            <a:ext cx="3988331" cy="322897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Text Placeholder 14"/>
          <p:cNvSpPr>
            <a:spLocks noGrp="1"/>
          </p:cNvSpPr>
          <p:nvPr>
            <p:ph type="body" sz="quarter" idx="11"/>
          </p:nvPr>
        </p:nvSpPr>
        <p:spPr>
          <a:xfrm>
            <a:off x="4679950" y="1466853"/>
            <a:ext cx="3996000" cy="322897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 name="Slide Number Placeholder 2"/>
          <p:cNvSpPr>
            <a:spLocks noGrp="1"/>
          </p:cNvSpPr>
          <p:nvPr>
            <p:ph type="sldNum" sz="quarter" idx="12"/>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10767600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lumns blue">
    <p:spTree>
      <p:nvGrpSpPr>
        <p:cNvPr id="1" name=""/>
        <p:cNvGrpSpPr/>
        <p:nvPr/>
      </p:nvGrpSpPr>
      <p:grpSpPr>
        <a:xfrm>
          <a:off x="0" y="0"/>
          <a:ext cx="0" cy="0"/>
          <a:chOff x="0" y="0"/>
          <a:chExt cx="0" cy="0"/>
        </a:xfrm>
      </p:grpSpPr>
      <p:sp>
        <p:nvSpPr>
          <p:cNvPr id="4" name="Title 3"/>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75"/>
            <a:ext cx="4175124" cy="2699999"/>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GB"/>
          </a:p>
        </p:txBody>
      </p:sp>
      <p:sp>
        <p:nvSpPr>
          <p:cNvPr id="11" name="Oval 10"/>
          <p:cNvSpPr/>
          <p:nvPr userDrawn="1"/>
        </p:nvSpPr>
        <p:spPr>
          <a:xfrm>
            <a:off x="4279136" y="2595419"/>
            <a:ext cx="442913" cy="442913"/>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GB"/>
          </a:p>
        </p:txBody>
      </p:sp>
      <p:sp>
        <p:nvSpPr>
          <p:cNvPr id="13" name="Text Placeholder 2"/>
          <p:cNvSpPr>
            <a:spLocks noGrp="1"/>
          </p:cNvSpPr>
          <p:nvPr>
            <p:ph type="body" sz="quarter" idx="10"/>
          </p:nvPr>
        </p:nvSpPr>
        <p:spPr>
          <a:xfrm>
            <a:off x="468313" y="1466849"/>
            <a:ext cx="4032250" cy="2700000"/>
          </a:xfrm>
          <a:solidFill>
            <a:schemeClr val="accent3"/>
          </a:solidFill>
        </p:spPr>
        <p:txBody>
          <a:bodyPr lIns="71967" tIns="71967" rIns="179902" bIns="71967"/>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45" y="1466851"/>
            <a:ext cx="3892673" cy="2689226"/>
          </a:xfrm>
          <a:noFill/>
        </p:spPr>
        <p:txBody>
          <a:bodyPr lIns="71967" tIns="71967" rIns="71967" bIns="71967"/>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 name="Slide Number Placeholder 2"/>
          <p:cNvSpPr>
            <a:spLocks noGrp="1"/>
          </p:cNvSpPr>
          <p:nvPr>
            <p:ph type="sldNum" sz="quarter" idx="12"/>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2233652804"/>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 columns green">
    <p:spTree>
      <p:nvGrpSpPr>
        <p:cNvPr id="1" name=""/>
        <p:cNvGrpSpPr/>
        <p:nvPr/>
      </p:nvGrpSpPr>
      <p:grpSpPr>
        <a:xfrm>
          <a:off x="0" y="0"/>
          <a:ext cx="0" cy="0"/>
          <a:chOff x="0" y="0"/>
          <a:chExt cx="0" cy="0"/>
        </a:xfrm>
      </p:grpSpPr>
      <p:sp>
        <p:nvSpPr>
          <p:cNvPr id="2" name="Title 1"/>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75"/>
            <a:ext cx="4175124" cy="2699999"/>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GB"/>
          </a:p>
        </p:txBody>
      </p:sp>
      <p:sp>
        <p:nvSpPr>
          <p:cNvPr id="11" name="Oval 10"/>
          <p:cNvSpPr/>
          <p:nvPr userDrawn="1"/>
        </p:nvSpPr>
        <p:spPr>
          <a:xfrm>
            <a:off x="4279136" y="2595419"/>
            <a:ext cx="442913" cy="442913"/>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GB"/>
          </a:p>
        </p:txBody>
      </p:sp>
      <p:sp>
        <p:nvSpPr>
          <p:cNvPr id="13" name="Text Placeholder 2"/>
          <p:cNvSpPr>
            <a:spLocks noGrp="1"/>
          </p:cNvSpPr>
          <p:nvPr>
            <p:ph type="body" sz="quarter" idx="10"/>
          </p:nvPr>
        </p:nvSpPr>
        <p:spPr>
          <a:xfrm>
            <a:off x="468313" y="1466849"/>
            <a:ext cx="4032250" cy="2700000"/>
          </a:xfrm>
          <a:solidFill>
            <a:schemeClr val="accent5"/>
          </a:solidFill>
        </p:spPr>
        <p:txBody>
          <a:bodyPr lIns="71967" tIns="71967" rIns="179902" bIns="71967"/>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45" y="1466851"/>
            <a:ext cx="3892673" cy="2689226"/>
          </a:xfrm>
          <a:noFill/>
        </p:spPr>
        <p:txBody>
          <a:bodyPr lIns="71967" tIns="71967" rIns="71967" bIns="71967"/>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3723430824"/>
      </p:ext>
    </p:extLst>
  </p:cSld>
  <p:clrMapOvr>
    <a:masterClrMapping/>
  </p:clrMapOvr>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lumns orange">
    <p:spTree>
      <p:nvGrpSpPr>
        <p:cNvPr id="1" name=""/>
        <p:cNvGrpSpPr/>
        <p:nvPr/>
      </p:nvGrpSpPr>
      <p:grpSpPr>
        <a:xfrm>
          <a:off x="0" y="0"/>
          <a:ext cx="0" cy="0"/>
          <a:chOff x="0" y="0"/>
          <a:chExt cx="0" cy="0"/>
        </a:xfrm>
      </p:grpSpPr>
      <p:sp>
        <p:nvSpPr>
          <p:cNvPr id="2" name="Title 1"/>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75"/>
            <a:ext cx="4175124" cy="269999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GB"/>
          </a:p>
        </p:txBody>
      </p:sp>
      <p:sp>
        <p:nvSpPr>
          <p:cNvPr id="11" name="Oval 10"/>
          <p:cNvSpPr/>
          <p:nvPr userDrawn="1"/>
        </p:nvSpPr>
        <p:spPr>
          <a:xfrm>
            <a:off x="4279136" y="2595419"/>
            <a:ext cx="442913" cy="442913"/>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GB"/>
          </a:p>
        </p:txBody>
      </p:sp>
      <p:sp>
        <p:nvSpPr>
          <p:cNvPr id="13" name="Text Placeholder 2"/>
          <p:cNvSpPr>
            <a:spLocks noGrp="1"/>
          </p:cNvSpPr>
          <p:nvPr>
            <p:ph type="body" sz="quarter" idx="10"/>
          </p:nvPr>
        </p:nvSpPr>
        <p:spPr>
          <a:xfrm>
            <a:off x="468313" y="1466849"/>
            <a:ext cx="4032250" cy="2700000"/>
          </a:xfrm>
          <a:solidFill>
            <a:schemeClr val="accent4"/>
          </a:solidFill>
        </p:spPr>
        <p:txBody>
          <a:bodyPr lIns="71967" tIns="71967" rIns="179902" bIns="71967"/>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45" y="1466851"/>
            <a:ext cx="3892673" cy="2689226"/>
          </a:xfrm>
          <a:noFill/>
        </p:spPr>
        <p:txBody>
          <a:bodyPr lIns="71967" tIns="71967" rIns="71967" bIns="71967"/>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4272244116"/>
      </p:ext>
    </p:extLst>
  </p:cSld>
  <p:clrMapOvr>
    <a:masterClrMapping/>
  </p:clrMapOvr>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wo columns red">
    <p:spTree>
      <p:nvGrpSpPr>
        <p:cNvPr id="1" name=""/>
        <p:cNvGrpSpPr/>
        <p:nvPr/>
      </p:nvGrpSpPr>
      <p:grpSpPr>
        <a:xfrm>
          <a:off x="0" y="0"/>
          <a:ext cx="0" cy="0"/>
          <a:chOff x="0" y="0"/>
          <a:chExt cx="0" cy="0"/>
        </a:xfrm>
      </p:grpSpPr>
      <p:sp>
        <p:nvSpPr>
          <p:cNvPr id="2" name="Title 1"/>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75"/>
            <a:ext cx="4175124" cy="2699999"/>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GB"/>
          </a:p>
        </p:txBody>
      </p:sp>
      <p:sp>
        <p:nvSpPr>
          <p:cNvPr id="11" name="Oval 10"/>
          <p:cNvSpPr/>
          <p:nvPr userDrawn="1"/>
        </p:nvSpPr>
        <p:spPr>
          <a:xfrm>
            <a:off x="4279136" y="2595419"/>
            <a:ext cx="442913" cy="442913"/>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GB"/>
          </a:p>
        </p:txBody>
      </p:sp>
      <p:sp>
        <p:nvSpPr>
          <p:cNvPr id="13" name="Text Placeholder 2"/>
          <p:cNvSpPr>
            <a:spLocks noGrp="1"/>
          </p:cNvSpPr>
          <p:nvPr>
            <p:ph type="body" sz="quarter" idx="10"/>
          </p:nvPr>
        </p:nvSpPr>
        <p:spPr>
          <a:xfrm>
            <a:off x="468313" y="1466849"/>
            <a:ext cx="4032250" cy="2700000"/>
          </a:xfrm>
          <a:solidFill>
            <a:schemeClr val="accent6"/>
          </a:solidFill>
        </p:spPr>
        <p:txBody>
          <a:bodyPr lIns="71967" tIns="71967" rIns="179902" bIns="71967"/>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45" y="1466851"/>
            <a:ext cx="3892673" cy="2689226"/>
          </a:xfrm>
          <a:noFill/>
        </p:spPr>
        <p:txBody>
          <a:bodyPr lIns="71967" tIns="71967" rIns="71967" bIns="71967"/>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1111938321"/>
      </p:ext>
    </p:extLst>
  </p:cSld>
  <p:clrMapOvr>
    <a:masterClrMapping/>
  </p:clrMapOvr>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wo columns grey">
    <p:spTree>
      <p:nvGrpSpPr>
        <p:cNvPr id="1" name=""/>
        <p:cNvGrpSpPr/>
        <p:nvPr/>
      </p:nvGrpSpPr>
      <p:grpSpPr>
        <a:xfrm>
          <a:off x="0" y="0"/>
          <a:ext cx="0" cy="0"/>
          <a:chOff x="0" y="0"/>
          <a:chExt cx="0" cy="0"/>
        </a:xfrm>
      </p:grpSpPr>
      <p:sp>
        <p:nvSpPr>
          <p:cNvPr id="2" name="Title 1"/>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75"/>
            <a:ext cx="4175124" cy="2699999"/>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GB"/>
          </a:p>
        </p:txBody>
      </p:sp>
      <p:sp>
        <p:nvSpPr>
          <p:cNvPr id="11" name="Oval 10"/>
          <p:cNvSpPr/>
          <p:nvPr userDrawn="1"/>
        </p:nvSpPr>
        <p:spPr>
          <a:xfrm>
            <a:off x="4279136" y="2595419"/>
            <a:ext cx="442913" cy="442913"/>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GB"/>
          </a:p>
        </p:txBody>
      </p:sp>
      <p:sp>
        <p:nvSpPr>
          <p:cNvPr id="13" name="Text Placeholder 2"/>
          <p:cNvSpPr>
            <a:spLocks noGrp="1"/>
          </p:cNvSpPr>
          <p:nvPr>
            <p:ph type="body" sz="quarter" idx="10"/>
          </p:nvPr>
        </p:nvSpPr>
        <p:spPr>
          <a:xfrm>
            <a:off x="468313" y="1466849"/>
            <a:ext cx="4032250" cy="2700000"/>
          </a:xfrm>
          <a:solidFill>
            <a:schemeClr val="accent2"/>
          </a:solidFill>
        </p:spPr>
        <p:txBody>
          <a:bodyPr lIns="71967" tIns="71967" rIns="179902" bIns="71967"/>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45" y="1466851"/>
            <a:ext cx="3892673" cy="2689226"/>
          </a:xfrm>
          <a:noFill/>
        </p:spPr>
        <p:txBody>
          <a:bodyPr lIns="71967" tIns="71967" rIns="71967" bIns="71967"/>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3084001822"/>
      </p:ext>
    </p:extLst>
  </p:cSld>
  <p:clrMapOvr>
    <a:masterClrMapping/>
  </p:clrMapOvr>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Two columns grey">
    <p:spTree>
      <p:nvGrpSpPr>
        <p:cNvPr id="1" name=""/>
        <p:cNvGrpSpPr/>
        <p:nvPr/>
      </p:nvGrpSpPr>
      <p:grpSpPr>
        <a:xfrm>
          <a:off x="0" y="0"/>
          <a:ext cx="0" cy="0"/>
          <a:chOff x="0" y="0"/>
          <a:chExt cx="0" cy="0"/>
        </a:xfrm>
      </p:grpSpPr>
      <p:sp>
        <p:nvSpPr>
          <p:cNvPr id="4" name="Title 3"/>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6" name="Text Placeholder 5"/>
          <p:cNvSpPr>
            <a:spLocks noGrp="1"/>
          </p:cNvSpPr>
          <p:nvPr>
            <p:ph type="body" sz="quarter" idx="10"/>
          </p:nvPr>
        </p:nvSpPr>
        <p:spPr>
          <a:xfrm>
            <a:off x="469371" y="1466850"/>
            <a:ext cx="8206318" cy="3228976"/>
          </a:xfrm>
          <a:solidFill>
            <a:schemeClr val="accent1"/>
          </a:solidFill>
        </p:spPr>
        <p:txBody>
          <a:bodyPr lIns="71967" tIns="71967" rIns="71967" bIns="71967"/>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 name="Slide Number Placeholder 2"/>
          <p:cNvSpPr>
            <a:spLocks noGrp="1"/>
          </p:cNvSpPr>
          <p:nvPr>
            <p:ph type="sldNum" sz="quarter" idx="11"/>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4271159778"/>
      </p:ext>
    </p:extLst>
  </p:cSld>
  <p:clrMapOvr>
    <a:masterClrMapping/>
  </p:clrMapOvr>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Footage">
    <p:spTree>
      <p:nvGrpSpPr>
        <p:cNvPr id="1" name=""/>
        <p:cNvGrpSpPr/>
        <p:nvPr/>
      </p:nvGrpSpPr>
      <p:grpSpPr>
        <a:xfrm>
          <a:off x="0" y="0"/>
          <a:ext cx="0" cy="0"/>
          <a:chOff x="0" y="0"/>
          <a:chExt cx="0" cy="0"/>
        </a:xfrm>
      </p:grpSpPr>
      <p:sp>
        <p:nvSpPr>
          <p:cNvPr id="5" name="Media Placeholder 8"/>
          <p:cNvSpPr>
            <a:spLocks noGrp="1"/>
          </p:cNvSpPr>
          <p:nvPr>
            <p:ph type="media" sz="quarter" idx="12" hasCustomPrompt="1"/>
          </p:nvPr>
        </p:nvSpPr>
        <p:spPr>
          <a:xfrm>
            <a:off x="30" y="0"/>
            <a:ext cx="9143999" cy="5143500"/>
          </a:xfrm>
          <a:prstGeom prst="rect">
            <a:avLst/>
          </a:prstGeom>
          <a:noFill/>
        </p:spPr>
        <p:txBody>
          <a:bodyPr vert="horz" lIns="0" tIns="0" rIns="0" bIns="0" anchor="ctr" anchorCtr="1"/>
          <a:lstStyle>
            <a:lvl1pPr marL="0" indent="0">
              <a:buNone/>
              <a:defRPr sz="1300">
                <a:solidFill>
                  <a:schemeClr val="accent3"/>
                </a:solidFill>
              </a:defRPr>
            </a:lvl1pPr>
          </a:lstStyle>
          <a:p>
            <a:r>
              <a:rPr lang="en-US" dirty="0"/>
              <a:t>Click icon to insert footage</a:t>
            </a:r>
          </a:p>
        </p:txBody>
      </p:sp>
    </p:spTree>
    <p:extLst>
      <p:ext uri="{BB962C8B-B14F-4D97-AF65-F5344CB8AC3E}">
        <p14:creationId xmlns:p14="http://schemas.microsoft.com/office/powerpoint/2010/main" val="349359582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userDrawn="1">
  <p:cSld name="Title and Curved Photo">
    <p:spTree>
      <p:nvGrpSpPr>
        <p:cNvPr id="1" name=""/>
        <p:cNvGrpSpPr/>
        <p:nvPr/>
      </p:nvGrpSpPr>
      <p:grpSpPr>
        <a:xfrm>
          <a:off x="0" y="0"/>
          <a:ext cx="0" cy="0"/>
          <a:chOff x="0" y="0"/>
          <a:chExt cx="0" cy="0"/>
        </a:xfrm>
      </p:grpSpPr>
      <p:sp>
        <p:nvSpPr>
          <p:cNvPr id="3" name="Picture Placeholder 14"/>
          <p:cNvSpPr>
            <a:spLocks noGrp="1"/>
          </p:cNvSpPr>
          <p:nvPr>
            <p:ph type="pic" sz="quarter" idx="12" hasCustomPrompt="1"/>
          </p:nvPr>
        </p:nvSpPr>
        <p:spPr>
          <a:xfrm>
            <a:off x="4463850" y="1203351"/>
            <a:ext cx="4680181" cy="3940175"/>
          </a:xfrm>
          <a:custGeom>
            <a:avLst/>
            <a:gdLst>
              <a:gd name="connsiteX0" fmla="*/ 0 w 5751512"/>
              <a:gd name="connsiteY0" fmla="*/ 0 h 3946525"/>
              <a:gd name="connsiteX1" fmla="*/ 5751512 w 5751512"/>
              <a:gd name="connsiteY1" fmla="*/ 0 h 3946525"/>
              <a:gd name="connsiteX2" fmla="*/ 5751512 w 5751512"/>
              <a:gd name="connsiteY2" fmla="*/ 3946525 h 3946525"/>
              <a:gd name="connsiteX3" fmla="*/ 0 w 5751512"/>
              <a:gd name="connsiteY3" fmla="*/ 3946525 h 3946525"/>
              <a:gd name="connsiteX4" fmla="*/ 0 w 5751512"/>
              <a:gd name="connsiteY4" fmla="*/ 0 h 3946525"/>
              <a:gd name="connsiteX0" fmla="*/ 3038929 w 5751512"/>
              <a:gd name="connsiteY0" fmla="*/ 145143 h 3946525"/>
              <a:gd name="connsiteX1" fmla="*/ 5751512 w 5751512"/>
              <a:gd name="connsiteY1" fmla="*/ 0 h 3946525"/>
              <a:gd name="connsiteX2" fmla="*/ 5751512 w 5751512"/>
              <a:gd name="connsiteY2" fmla="*/ 3946525 h 3946525"/>
              <a:gd name="connsiteX3" fmla="*/ 0 w 5751512"/>
              <a:gd name="connsiteY3" fmla="*/ 3946525 h 3946525"/>
              <a:gd name="connsiteX4" fmla="*/ 3038929 w 5751512"/>
              <a:gd name="connsiteY4" fmla="*/ 145143 h 3946525"/>
              <a:gd name="connsiteX0" fmla="*/ 3038929 w 5751512"/>
              <a:gd name="connsiteY0" fmla="*/ 145143 h 3946525"/>
              <a:gd name="connsiteX1" fmla="*/ 5751512 w 5751512"/>
              <a:gd name="connsiteY1" fmla="*/ 0 h 3946525"/>
              <a:gd name="connsiteX2" fmla="*/ 5751512 w 5751512"/>
              <a:gd name="connsiteY2" fmla="*/ 3946525 h 3946525"/>
              <a:gd name="connsiteX3" fmla="*/ 0 w 5751512"/>
              <a:gd name="connsiteY3" fmla="*/ 3946525 h 3946525"/>
              <a:gd name="connsiteX4" fmla="*/ 3038929 w 5751512"/>
              <a:gd name="connsiteY4" fmla="*/ 145143 h 3946525"/>
              <a:gd name="connsiteX0" fmla="*/ 3185476 w 5898059"/>
              <a:gd name="connsiteY0" fmla="*/ 145143 h 3946525"/>
              <a:gd name="connsiteX1" fmla="*/ 5898059 w 5898059"/>
              <a:gd name="connsiteY1" fmla="*/ 0 h 3946525"/>
              <a:gd name="connsiteX2" fmla="*/ 5898059 w 5898059"/>
              <a:gd name="connsiteY2" fmla="*/ 3946525 h 3946525"/>
              <a:gd name="connsiteX3" fmla="*/ 146547 w 5898059"/>
              <a:gd name="connsiteY3" fmla="*/ 3946525 h 3946525"/>
              <a:gd name="connsiteX4" fmla="*/ 3185476 w 5898059"/>
              <a:gd name="connsiteY4" fmla="*/ 145143 h 3946525"/>
              <a:gd name="connsiteX0" fmla="*/ 4670912 w 5779285"/>
              <a:gd name="connsiteY0" fmla="*/ 53092 h 3946525"/>
              <a:gd name="connsiteX1" fmla="*/ 5779285 w 5779285"/>
              <a:gd name="connsiteY1" fmla="*/ 0 h 3946525"/>
              <a:gd name="connsiteX2" fmla="*/ 5779285 w 5779285"/>
              <a:gd name="connsiteY2" fmla="*/ 3946525 h 3946525"/>
              <a:gd name="connsiteX3" fmla="*/ 27773 w 5779285"/>
              <a:gd name="connsiteY3" fmla="*/ 3946525 h 3946525"/>
              <a:gd name="connsiteX4" fmla="*/ 4670912 w 5779285"/>
              <a:gd name="connsiteY4" fmla="*/ 53092 h 3946525"/>
              <a:gd name="connsiteX0" fmla="*/ 4661785 w 5770158"/>
              <a:gd name="connsiteY0" fmla="*/ 53092 h 3946525"/>
              <a:gd name="connsiteX1" fmla="*/ 5770158 w 5770158"/>
              <a:gd name="connsiteY1" fmla="*/ 0 h 3946525"/>
              <a:gd name="connsiteX2" fmla="*/ 5770158 w 5770158"/>
              <a:gd name="connsiteY2" fmla="*/ 3946525 h 3946525"/>
              <a:gd name="connsiteX3" fmla="*/ 18646 w 5770158"/>
              <a:gd name="connsiteY3" fmla="*/ 3946525 h 3946525"/>
              <a:gd name="connsiteX4" fmla="*/ 4661785 w 5770158"/>
              <a:gd name="connsiteY4" fmla="*/ 53092 h 3946525"/>
              <a:gd name="connsiteX0" fmla="*/ 4357352 w 5465725"/>
              <a:gd name="connsiteY0" fmla="*/ 53092 h 3946525"/>
              <a:gd name="connsiteX1" fmla="*/ 5465725 w 5465725"/>
              <a:gd name="connsiteY1" fmla="*/ 0 h 3946525"/>
              <a:gd name="connsiteX2" fmla="*/ 5465725 w 5465725"/>
              <a:gd name="connsiteY2" fmla="*/ 3946525 h 3946525"/>
              <a:gd name="connsiteX3" fmla="*/ 21686 w 5465725"/>
              <a:gd name="connsiteY3" fmla="*/ 3936297 h 3946525"/>
              <a:gd name="connsiteX4" fmla="*/ 4357352 w 5465725"/>
              <a:gd name="connsiteY4" fmla="*/ 53092 h 3946525"/>
              <a:gd name="connsiteX0" fmla="*/ 4337247 w 5445620"/>
              <a:gd name="connsiteY0" fmla="*/ 53092 h 3946525"/>
              <a:gd name="connsiteX1" fmla="*/ 5445620 w 5445620"/>
              <a:gd name="connsiteY1" fmla="*/ 0 h 3946525"/>
              <a:gd name="connsiteX2" fmla="*/ 5445620 w 5445620"/>
              <a:gd name="connsiteY2" fmla="*/ 3946525 h 3946525"/>
              <a:gd name="connsiteX3" fmla="*/ 1581 w 5445620"/>
              <a:gd name="connsiteY3" fmla="*/ 3936297 h 3946525"/>
              <a:gd name="connsiteX4" fmla="*/ 4337247 w 5445620"/>
              <a:gd name="connsiteY4" fmla="*/ 53092 h 3946525"/>
              <a:gd name="connsiteX0" fmla="*/ 5432791 w 5444953"/>
              <a:gd name="connsiteY0" fmla="*/ 12179 h 3946525"/>
              <a:gd name="connsiteX1" fmla="*/ 5444953 w 5444953"/>
              <a:gd name="connsiteY1" fmla="*/ 0 h 3946525"/>
              <a:gd name="connsiteX2" fmla="*/ 5444953 w 5444953"/>
              <a:gd name="connsiteY2" fmla="*/ 3946525 h 3946525"/>
              <a:gd name="connsiteX3" fmla="*/ 914 w 5444953"/>
              <a:gd name="connsiteY3" fmla="*/ 3936297 h 3946525"/>
              <a:gd name="connsiteX4" fmla="*/ 5432791 w 5444953"/>
              <a:gd name="connsiteY4" fmla="*/ 12179 h 3946525"/>
              <a:gd name="connsiteX0" fmla="*/ 5433450 w 5445612"/>
              <a:gd name="connsiteY0" fmla="*/ 12179 h 3946525"/>
              <a:gd name="connsiteX1" fmla="*/ 5445612 w 5445612"/>
              <a:gd name="connsiteY1" fmla="*/ 0 h 3946525"/>
              <a:gd name="connsiteX2" fmla="*/ 5445612 w 5445612"/>
              <a:gd name="connsiteY2" fmla="*/ 3946525 h 3946525"/>
              <a:gd name="connsiteX3" fmla="*/ 1573 w 5445612"/>
              <a:gd name="connsiteY3" fmla="*/ 3936297 h 3946525"/>
              <a:gd name="connsiteX4" fmla="*/ 5433450 w 5445612"/>
              <a:gd name="connsiteY4" fmla="*/ 12179 h 3946525"/>
              <a:gd name="connsiteX0" fmla="*/ 5380034 w 5392196"/>
              <a:gd name="connsiteY0" fmla="*/ 12179 h 3946525"/>
              <a:gd name="connsiteX1" fmla="*/ 5392196 w 5392196"/>
              <a:gd name="connsiteY1" fmla="*/ 0 h 3946525"/>
              <a:gd name="connsiteX2" fmla="*/ 5392196 w 5392196"/>
              <a:gd name="connsiteY2" fmla="*/ 3946525 h 3946525"/>
              <a:gd name="connsiteX3" fmla="*/ 1631 w 5392196"/>
              <a:gd name="connsiteY3" fmla="*/ 3721509 h 3946525"/>
              <a:gd name="connsiteX4" fmla="*/ 5380034 w 5392196"/>
              <a:gd name="connsiteY4" fmla="*/ 12179 h 3946525"/>
              <a:gd name="connsiteX0" fmla="*/ 5420095 w 5432257"/>
              <a:gd name="connsiteY0" fmla="*/ 12179 h 3946525"/>
              <a:gd name="connsiteX1" fmla="*/ 5432257 w 5432257"/>
              <a:gd name="connsiteY1" fmla="*/ 0 h 3946525"/>
              <a:gd name="connsiteX2" fmla="*/ 5432257 w 5432257"/>
              <a:gd name="connsiteY2" fmla="*/ 3946525 h 3946525"/>
              <a:gd name="connsiteX3" fmla="*/ 1587 w 5432257"/>
              <a:gd name="connsiteY3" fmla="*/ 3946525 h 3946525"/>
              <a:gd name="connsiteX4" fmla="*/ 5420095 w 5432257"/>
              <a:gd name="connsiteY4" fmla="*/ 12179 h 3946525"/>
              <a:gd name="connsiteX0" fmla="*/ 5420095 w 5432257"/>
              <a:gd name="connsiteY0" fmla="*/ 12179 h 3946525"/>
              <a:gd name="connsiteX1" fmla="*/ 5432257 w 5432257"/>
              <a:gd name="connsiteY1" fmla="*/ 0 h 3946525"/>
              <a:gd name="connsiteX2" fmla="*/ 5432257 w 5432257"/>
              <a:gd name="connsiteY2" fmla="*/ 3946525 h 3946525"/>
              <a:gd name="connsiteX3" fmla="*/ 1587 w 5432257"/>
              <a:gd name="connsiteY3" fmla="*/ 3946525 h 3946525"/>
              <a:gd name="connsiteX4" fmla="*/ 5420095 w 5432257"/>
              <a:gd name="connsiteY4" fmla="*/ 12179 h 3946525"/>
              <a:gd name="connsiteX0" fmla="*/ 5420024 w 5432186"/>
              <a:gd name="connsiteY0" fmla="*/ 12179 h 3946525"/>
              <a:gd name="connsiteX1" fmla="*/ 5432186 w 5432186"/>
              <a:gd name="connsiteY1" fmla="*/ 0 h 3946525"/>
              <a:gd name="connsiteX2" fmla="*/ 5432186 w 5432186"/>
              <a:gd name="connsiteY2" fmla="*/ 3946525 h 3946525"/>
              <a:gd name="connsiteX3" fmla="*/ 1516 w 5432186"/>
              <a:gd name="connsiteY3" fmla="*/ 3946525 h 3946525"/>
              <a:gd name="connsiteX4" fmla="*/ 5420024 w 5432186"/>
              <a:gd name="connsiteY4" fmla="*/ 12179 h 3946525"/>
              <a:gd name="connsiteX0" fmla="*/ 5464554 w 5476716"/>
              <a:gd name="connsiteY0" fmla="*/ 12179 h 3946525"/>
              <a:gd name="connsiteX1" fmla="*/ 5476716 w 5476716"/>
              <a:gd name="connsiteY1" fmla="*/ 0 h 3946525"/>
              <a:gd name="connsiteX2" fmla="*/ 5476716 w 5476716"/>
              <a:gd name="connsiteY2" fmla="*/ 3946525 h 3946525"/>
              <a:gd name="connsiteX3" fmla="*/ 1474 w 5476716"/>
              <a:gd name="connsiteY3" fmla="*/ 3946525 h 3946525"/>
              <a:gd name="connsiteX4" fmla="*/ 5464554 w 5476716"/>
              <a:gd name="connsiteY4" fmla="*/ 12179 h 3946525"/>
              <a:gd name="connsiteX0" fmla="*/ 5463080 w 5475242"/>
              <a:gd name="connsiteY0" fmla="*/ 12179 h 3946525"/>
              <a:gd name="connsiteX1" fmla="*/ 5475242 w 5475242"/>
              <a:gd name="connsiteY1" fmla="*/ 0 h 3946525"/>
              <a:gd name="connsiteX2" fmla="*/ 5475242 w 5475242"/>
              <a:gd name="connsiteY2" fmla="*/ 3946525 h 3946525"/>
              <a:gd name="connsiteX3" fmla="*/ 0 w 5475242"/>
              <a:gd name="connsiteY3" fmla="*/ 3946525 h 3946525"/>
              <a:gd name="connsiteX4" fmla="*/ 5463080 w 5475242"/>
              <a:gd name="connsiteY4" fmla="*/ 12179 h 3946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242" h="3946525">
                <a:moveTo>
                  <a:pt x="5463080" y="12179"/>
                </a:moveTo>
                <a:lnTo>
                  <a:pt x="5475242" y="0"/>
                </a:lnTo>
                <a:lnTo>
                  <a:pt x="5475242" y="3946525"/>
                </a:lnTo>
                <a:lnTo>
                  <a:pt x="0" y="3946525"/>
                </a:lnTo>
                <a:cubicBezTo>
                  <a:pt x="282730" y="2678807"/>
                  <a:pt x="1479627" y="206377"/>
                  <a:pt x="5463080" y="12179"/>
                </a:cubicBezTo>
                <a:close/>
              </a:path>
            </a:pathLst>
          </a:custGeom>
          <a:noFill/>
        </p:spPr>
        <p:txBody>
          <a:bodyPr vert="horz" lIns="0" tIns="0" rIns="0" bIns="0" anchor="ctr" anchorCtr="1"/>
          <a:lstStyle>
            <a:lvl1pPr marL="0" indent="0" algn="r">
              <a:buNone/>
              <a:defRPr sz="1300">
                <a:solidFill>
                  <a:srgbClr val="00A7B5"/>
                </a:solidFill>
              </a:defRPr>
            </a:lvl1pPr>
          </a:lstStyle>
          <a:p>
            <a:r>
              <a:rPr lang="en-US" dirty="0"/>
              <a:t>Click icon to insert photo</a:t>
            </a:r>
          </a:p>
        </p:txBody>
      </p:sp>
      <p:sp>
        <p:nvSpPr>
          <p:cNvPr id="7" name="Copyright"/>
          <p:cNvSpPr txBox="1"/>
          <p:nvPr userDrawn="1"/>
        </p:nvSpPr>
        <p:spPr>
          <a:xfrm>
            <a:off x="472019" y="4905630"/>
            <a:ext cx="2411875" cy="184666"/>
          </a:xfrm>
          <a:prstGeom prst="rect">
            <a:avLst/>
          </a:prstGeom>
          <a:noFill/>
        </p:spPr>
        <p:txBody>
          <a:bodyPr wrap="square" lIns="0" tIns="45698" rIns="0" bIns="45698" rtlCol="0" anchor="ctr" anchorCtr="0">
            <a:noAutofit/>
          </a:bodyPr>
          <a:lstStyle/>
          <a:p>
            <a:pPr algn="l"/>
            <a:r>
              <a:rPr lang="en-US" sz="600">
                <a:solidFill>
                  <a:schemeClr val="tx1"/>
                </a:solidFill>
              </a:rPr>
              <a:t>©</a:t>
            </a:r>
            <a:r>
              <a:rPr lang="sr-Latn-RS" sz="600">
                <a:solidFill>
                  <a:schemeClr val="tx1"/>
                </a:solidFill>
              </a:rPr>
              <a:t>2021</a:t>
            </a:r>
            <a:r>
              <a:rPr lang="en-US" sz="600">
                <a:solidFill>
                  <a:schemeClr val="tx1"/>
                </a:solidFill>
              </a:rPr>
              <a:t> Grant Thornton Srbija. All rights reserved.</a:t>
            </a:r>
            <a:endParaRPr lang="en-GB" sz="600" dirty="0">
              <a:solidFill>
                <a:schemeClr val="tx1"/>
              </a:solidFill>
            </a:endParaRPr>
          </a:p>
        </p:txBody>
      </p:sp>
      <p:cxnSp>
        <p:nvCxnSpPr>
          <p:cNvPr id="8" name="Straight Connector 7"/>
          <p:cNvCxnSpPr/>
          <p:nvPr userDrawn="1"/>
        </p:nvCxnSpPr>
        <p:spPr>
          <a:xfrm>
            <a:off x="469400" y="4887834"/>
            <a:ext cx="2626255" cy="0"/>
          </a:xfrm>
          <a:prstGeom prst="line">
            <a:avLst/>
          </a:prstGeom>
          <a:ln w="19050" cap="rnd">
            <a:solidFill>
              <a:srgbClr val="4F2D7F"/>
            </a:solidFill>
          </a:ln>
          <a:effectLst/>
        </p:spPr>
        <p:style>
          <a:lnRef idx="2">
            <a:schemeClr val="accent1"/>
          </a:lnRef>
          <a:fillRef idx="0">
            <a:schemeClr val="accent1"/>
          </a:fillRef>
          <a:effectRef idx="1">
            <a:schemeClr val="accent1"/>
          </a:effectRef>
          <a:fontRef idx="minor">
            <a:schemeClr val="tx1"/>
          </a:fontRef>
        </p:style>
      </p:cxnSp>
      <p:sp>
        <p:nvSpPr>
          <p:cNvPr id="11" name="Text Placeholder 21"/>
          <p:cNvSpPr>
            <a:spLocks noGrp="1"/>
          </p:cNvSpPr>
          <p:nvPr>
            <p:ph type="body" sz="quarter" idx="10" hasCustomPrompt="1"/>
          </p:nvPr>
        </p:nvSpPr>
        <p:spPr>
          <a:xfrm>
            <a:off x="470699" y="3307105"/>
            <a:ext cx="4029864" cy="367445"/>
          </a:xfrm>
          <a:prstGeom prst="rect">
            <a:avLst/>
          </a:prstGeom>
        </p:spPr>
        <p:txBody>
          <a:bodyPr vert="horz" lIns="0" tIns="45698" rIns="91396" bIns="45698"/>
          <a:lstStyle>
            <a:lvl1pPr marL="0" indent="0">
              <a:buNone/>
              <a:defRPr sz="2000" b="1">
                <a:solidFill>
                  <a:srgbClr val="00A7B5"/>
                </a:solidFill>
              </a:defRPr>
            </a:lvl1pPr>
          </a:lstStyle>
          <a:p>
            <a:pPr lvl="0"/>
            <a:r>
              <a:rPr lang="en-US" dirty="0"/>
              <a:t>Click to add name</a:t>
            </a:r>
          </a:p>
        </p:txBody>
      </p:sp>
      <p:sp>
        <p:nvSpPr>
          <p:cNvPr id="12" name="Text Placeholder 21"/>
          <p:cNvSpPr>
            <a:spLocks noGrp="1"/>
          </p:cNvSpPr>
          <p:nvPr>
            <p:ph type="body" sz="quarter" idx="11" hasCustomPrompt="1"/>
          </p:nvPr>
        </p:nvSpPr>
        <p:spPr>
          <a:xfrm>
            <a:off x="468313" y="3718560"/>
            <a:ext cx="4032250" cy="399414"/>
          </a:xfrm>
          <a:prstGeom prst="rect">
            <a:avLst/>
          </a:prstGeom>
        </p:spPr>
        <p:txBody>
          <a:bodyPr vert="horz" lIns="0" tIns="45698" rIns="91396" bIns="45698"/>
          <a:lstStyle>
            <a:lvl1pPr marL="0" indent="0">
              <a:buNone/>
              <a:defRPr sz="1800" baseline="0">
                <a:solidFill>
                  <a:srgbClr val="00A7B5"/>
                </a:solidFill>
              </a:defRPr>
            </a:lvl1pPr>
          </a:lstStyle>
          <a:p>
            <a:pPr lvl="0"/>
            <a:r>
              <a:rPr lang="en-US" dirty="0"/>
              <a:t>Click to add position or firm</a:t>
            </a:r>
          </a:p>
        </p:txBody>
      </p:sp>
      <p:sp>
        <p:nvSpPr>
          <p:cNvPr id="14" name="Text Placeholder 3"/>
          <p:cNvSpPr>
            <a:spLocks noGrp="1"/>
          </p:cNvSpPr>
          <p:nvPr>
            <p:ph type="body" sz="quarter" idx="13" hasCustomPrompt="1"/>
          </p:nvPr>
        </p:nvSpPr>
        <p:spPr>
          <a:xfrm>
            <a:off x="474621" y="1359603"/>
            <a:ext cx="4025944" cy="1140712"/>
          </a:xfrm>
          <a:prstGeom prst="rect">
            <a:avLst/>
          </a:prstGeom>
        </p:spPr>
        <p:txBody>
          <a:bodyPr vert="horz" lIns="0" tIns="0" rIns="0" bIns="0"/>
          <a:lstStyle>
            <a:lvl1pPr marL="0" indent="0">
              <a:lnSpc>
                <a:spcPts val="4000"/>
              </a:lnSpc>
              <a:spcBef>
                <a:spcPts val="0"/>
              </a:spcBef>
              <a:buNone/>
              <a:defRPr sz="3000" b="1">
                <a:solidFill>
                  <a:srgbClr val="4F2D7F"/>
                </a:solidFill>
              </a:defRPr>
            </a:lvl1pPr>
            <a:lvl2pPr marL="456938" indent="0">
              <a:buNone/>
              <a:defRPr/>
            </a:lvl2pPr>
            <a:lvl3pPr marL="913905" indent="0">
              <a:buNone/>
              <a:defRPr/>
            </a:lvl3pPr>
            <a:lvl4pPr marL="1370852" indent="0">
              <a:buNone/>
              <a:defRPr/>
            </a:lvl4pPr>
            <a:lvl5pPr marL="1827809" indent="0">
              <a:buNone/>
              <a:defRPr/>
            </a:lvl5pPr>
          </a:lstStyle>
          <a:p>
            <a:pPr lvl="0"/>
            <a:r>
              <a:rPr lang="en-US" dirty="0"/>
              <a:t>Click here to add </a:t>
            </a:r>
            <a:br>
              <a:rPr lang="en-US" dirty="0"/>
            </a:br>
            <a:r>
              <a:rPr lang="en-US" dirty="0"/>
              <a:t>title on this slide</a:t>
            </a:r>
          </a:p>
        </p:txBody>
      </p:sp>
      <p:pic>
        <p:nvPicPr>
          <p:cNvPr id="13" name="GTLogoNoTag" hidden="1">
            <a:extLst>
              <a:ext uri="{FF2B5EF4-FFF2-40B4-BE49-F238E27FC236}">
                <a16:creationId xmlns:a16="http://schemas.microsoft.com/office/drawing/2014/main" id="{0DEFB368-B217-4A16-9BFE-6CA85D72D845}"/>
              </a:ext>
            </a:extLst>
          </p:cNvPr>
          <p:cNvPicPr>
            <a:picLocks noChangeAspect="1"/>
          </p:cNvPicPr>
          <p:nvPr userDrawn="1"/>
        </p:nvPicPr>
        <p:blipFill>
          <a:blip r:embed="rId2"/>
          <a:stretch>
            <a:fillRect/>
          </a:stretch>
        </p:blipFill>
        <p:spPr>
          <a:xfrm>
            <a:off x="449390" y="426050"/>
            <a:ext cx="1961941" cy="638130"/>
          </a:xfrm>
          <a:prstGeom prst="rect">
            <a:avLst/>
          </a:prstGeom>
        </p:spPr>
      </p:pic>
      <p:pic>
        <p:nvPicPr>
          <p:cNvPr id="15" name="GTLogo">
            <a:extLst>
              <a:ext uri="{FF2B5EF4-FFF2-40B4-BE49-F238E27FC236}">
                <a16:creationId xmlns:a16="http://schemas.microsoft.com/office/drawing/2014/main" id="{547AA1F9-2774-4D2A-A381-14A9D777C21F}"/>
              </a:ext>
            </a:extLst>
          </p:cNvPr>
          <p:cNvPicPr>
            <a:picLocks noChangeAspect="1"/>
          </p:cNvPicPr>
          <p:nvPr userDrawn="1"/>
        </p:nvPicPr>
        <p:blipFill>
          <a:blip r:embed="rId3"/>
          <a:stretch>
            <a:fillRect/>
          </a:stretch>
        </p:blipFill>
        <p:spPr>
          <a:xfrm>
            <a:off x="449390" y="426050"/>
            <a:ext cx="1961941" cy="638130"/>
          </a:xfrm>
          <a:prstGeom prst="rect">
            <a:avLst/>
          </a:prstGeom>
        </p:spPr>
      </p:pic>
      <p:sp>
        <p:nvSpPr>
          <p:cNvPr id="10" name="Rectangle 9">
            <a:extLst>
              <a:ext uri="{FF2B5EF4-FFF2-40B4-BE49-F238E27FC236}">
                <a16:creationId xmlns:a16="http://schemas.microsoft.com/office/drawing/2014/main" id="{F74FF79F-7CEA-4ED5-811E-3F2D167F5D4D}"/>
              </a:ext>
            </a:extLst>
          </p:cNvPr>
          <p:cNvSpPr/>
          <p:nvPr userDrawn="1"/>
        </p:nvSpPr>
        <p:spPr>
          <a:xfrm>
            <a:off x="9220200" y="0"/>
            <a:ext cx="1466850" cy="1851660"/>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t"/>
          <a:lstStyle/>
          <a:p>
            <a:pPr marL="0" marR="0" lvl="0" indent="0" algn="l" defTabSz="456938" rtl="0" eaLnBrk="1" fontAlgn="auto" latinLnBrk="0" hangingPunct="1">
              <a:lnSpc>
                <a:spcPct val="100000"/>
              </a:lnSpc>
              <a:spcBef>
                <a:spcPts val="0"/>
              </a:spcBef>
              <a:spcAft>
                <a:spcPts val="600"/>
              </a:spcAft>
              <a:buClrTx/>
              <a:buSzTx/>
              <a:buFontTx/>
              <a:buNone/>
              <a:tabLst/>
              <a:defRPr/>
            </a:pPr>
            <a:r>
              <a:rPr lang="en-GB" sz="800" b="1" dirty="0"/>
              <a:t>PHOTO </a:t>
            </a:r>
            <a:br>
              <a:rPr lang="en-GB" sz="800" b="1" dirty="0"/>
            </a:br>
            <a:r>
              <a:rPr lang="en-GB" sz="800" b="1" dirty="0"/>
              <a:t>COVER OPTION </a:t>
            </a:r>
          </a:p>
          <a:p>
            <a:pPr lvl="0">
              <a:spcAft>
                <a:spcPts val="600"/>
              </a:spcAft>
            </a:pPr>
            <a:r>
              <a:rPr lang="en-GB" sz="800" b="0" dirty="0"/>
              <a:t>To insert a photo click on the image frame and then insert your photo using the </a:t>
            </a:r>
            <a:r>
              <a:rPr lang="en-GB" sz="800" b="0" dirty="0" err="1"/>
              <a:t>BrandCentral</a:t>
            </a:r>
            <a:r>
              <a:rPr lang="en-GB" sz="800" b="0" dirty="0"/>
              <a:t> button on your toolbar.</a:t>
            </a:r>
          </a:p>
          <a:p>
            <a:pPr lvl="0">
              <a:spcAft>
                <a:spcPts val="600"/>
              </a:spcAft>
            </a:pPr>
            <a:r>
              <a:rPr lang="en-GB" sz="800" b="0" dirty="0"/>
              <a:t>To scale, crop and move the photo, right click and choose the crop tool. You can now scale and move the photo to the desired position.</a:t>
            </a:r>
          </a:p>
        </p:txBody>
      </p:sp>
    </p:spTree>
    <p:extLst>
      <p:ext uri="{BB962C8B-B14F-4D97-AF65-F5344CB8AC3E}">
        <p14:creationId xmlns:p14="http://schemas.microsoft.com/office/powerpoint/2010/main" val="3895816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column graphic and text">
    <p:spTree>
      <p:nvGrpSpPr>
        <p:cNvPr id="1" name=""/>
        <p:cNvGrpSpPr/>
        <p:nvPr/>
      </p:nvGrpSpPr>
      <p:grpSpPr>
        <a:xfrm>
          <a:off x="0" y="0"/>
          <a:ext cx="0" cy="0"/>
          <a:chOff x="0" y="0"/>
          <a:chExt cx="0" cy="0"/>
        </a:xfrm>
      </p:grpSpPr>
      <p:sp>
        <p:nvSpPr>
          <p:cNvPr id="14" name="Picture Placeholder 2"/>
          <p:cNvSpPr>
            <a:spLocks noGrp="1"/>
          </p:cNvSpPr>
          <p:nvPr>
            <p:ph type="pic" idx="1" hasCustomPrompt="1"/>
          </p:nvPr>
        </p:nvSpPr>
        <p:spPr>
          <a:xfrm>
            <a:off x="468312" y="1455738"/>
            <a:ext cx="1879200" cy="1223962"/>
          </a:xfrm>
          <a:prstGeom prst="rect">
            <a:avLst/>
          </a:prstGeom>
          <a:noFill/>
        </p:spPr>
        <p:txBody>
          <a:bodyPr lIns="0" tIns="0" rIns="0" bIns="0" anchor="ctr" anchorCtr="1"/>
          <a:lstStyle>
            <a:lvl1pPr marL="0" marR="0" indent="0" algn="ctr" defTabSz="456938" rtl="0" eaLnBrk="1" fontAlgn="auto" latinLnBrk="0" hangingPunct="1">
              <a:lnSpc>
                <a:spcPct val="100000"/>
              </a:lnSpc>
              <a:spcBef>
                <a:spcPts val="576"/>
              </a:spcBef>
              <a:spcAft>
                <a:spcPts val="0"/>
              </a:spcAft>
              <a:buClr>
                <a:schemeClr val="accent1"/>
              </a:buClr>
              <a:buSzTx/>
              <a:buFont typeface="Arial"/>
              <a:buNone/>
              <a:tabLst/>
              <a:defRPr sz="1200" baseline="0">
                <a:solidFill>
                  <a:srgbClr val="00A7B5"/>
                </a:solidFill>
              </a:defRPr>
            </a:lvl1pPr>
            <a:lvl2pPr marL="456938" indent="0">
              <a:buNone/>
              <a:defRPr sz="2800"/>
            </a:lvl2pPr>
            <a:lvl3pPr marL="913905" indent="0">
              <a:buNone/>
              <a:defRPr sz="2400"/>
            </a:lvl3pPr>
            <a:lvl4pPr marL="1370852" indent="0">
              <a:buNone/>
              <a:defRPr sz="2000"/>
            </a:lvl4pPr>
            <a:lvl5pPr marL="1827809" indent="0">
              <a:buNone/>
              <a:defRPr sz="2000"/>
            </a:lvl5pPr>
            <a:lvl6pPr marL="2284746" indent="0">
              <a:buNone/>
              <a:defRPr sz="2000"/>
            </a:lvl6pPr>
            <a:lvl7pPr marL="2741684" indent="0">
              <a:buNone/>
              <a:defRPr sz="2000"/>
            </a:lvl7pPr>
            <a:lvl8pPr marL="3198640" indent="0">
              <a:buNone/>
              <a:defRPr sz="2000"/>
            </a:lvl8pPr>
            <a:lvl9pPr marL="3655588" indent="0">
              <a:buNone/>
              <a:defRPr sz="2000"/>
            </a:lvl9pPr>
          </a:lstStyle>
          <a:p>
            <a:r>
              <a:rPr lang="en-US" dirty="0"/>
              <a:t>Click icon to insert illustration</a:t>
            </a:r>
          </a:p>
        </p:txBody>
      </p:sp>
      <p:sp>
        <p:nvSpPr>
          <p:cNvPr id="3" name="Title 2"/>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20" name="Text Placeholder 19"/>
          <p:cNvSpPr>
            <a:spLocks noGrp="1"/>
          </p:cNvSpPr>
          <p:nvPr>
            <p:ph type="body" sz="quarter" idx="22"/>
          </p:nvPr>
        </p:nvSpPr>
        <p:spPr>
          <a:xfrm>
            <a:off x="468312" y="2806986"/>
            <a:ext cx="1879200" cy="1888840"/>
          </a:xfrm>
        </p:spPr>
        <p:txBody>
          <a:bodyPr/>
          <a:lstStyle>
            <a:lvl1pPr>
              <a:defRPr sz="1800"/>
            </a:lvl1pPr>
            <a:lvl2pPr>
              <a:defRPr sz="1800"/>
            </a:lvl2pPr>
            <a:lvl3pPr>
              <a:defRPr sz="1800"/>
            </a:lvl3pPr>
            <a:lvl4pPr>
              <a:defRPr sz="1800"/>
            </a:lvl4pPr>
            <a:lvl5pPr marL="0" indent="0">
              <a:buNone/>
              <a:defRPr sz="1800">
                <a:solidFill>
                  <a:schemeClr val="accent1"/>
                </a:solidFill>
              </a:defRPr>
            </a:lvl5pPr>
          </a:lstStyle>
          <a:p>
            <a:pPr lvl="0"/>
            <a:r>
              <a:rPr lang="en-US" dirty="0"/>
              <a:t>Edit Master text styles</a:t>
            </a:r>
          </a:p>
          <a:p>
            <a:pPr lvl="1"/>
            <a:r>
              <a:rPr lang="en-US" dirty="0"/>
              <a:t>Second level</a:t>
            </a:r>
          </a:p>
          <a:p>
            <a:pPr lvl="2"/>
            <a:endParaRPr lang="en-GB" dirty="0"/>
          </a:p>
        </p:txBody>
      </p:sp>
      <p:sp>
        <p:nvSpPr>
          <p:cNvPr id="30" name="Picture Placeholder 2"/>
          <p:cNvSpPr>
            <a:spLocks noGrp="1"/>
          </p:cNvSpPr>
          <p:nvPr>
            <p:ph type="pic" idx="23" hasCustomPrompt="1"/>
          </p:nvPr>
        </p:nvSpPr>
        <p:spPr>
          <a:xfrm>
            <a:off x="2577758" y="1455738"/>
            <a:ext cx="1879200" cy="1223962"/>
          </a:xfrm>
          <a:prstGeom prst="rect">
            <a:avLst/>
          </a:prstGeom>
          <a:noFill/>
        </p:spPr>
        <p:txBody>
          <a:bodyPr lIns="0" tIns="0" rIns="0" bIns="0" anchor="ctr" anchorCtr="1"/>
          <a:lstStyle>
            <a:lvl1pPr marL="0" indent="0" algn="ctr">
              <a:buNone/>
              <a:defRPr sz="1200" baseline="0">
                <a:solidFill>
                  <a:srgbClr val="00A7B5"/>
                </a:solidFill>
              </a:defRPr>
            </a:lvl1pPr>
            <a:lvl2pPr marL="456938" indent="0">
              <a:buNone/>
              <a:defRPr sz="2800"/>
            </a:lvl2pPr>
            <a:lvl3pPr marL="913905" indent="0">
              <a:buNone/>
              <a:defRPr sz="2400"/>
            </a:lvl3pPr>
            <a:lvl4pPr marL="1370852" indent="0">
              <a:buNone/>
              <a:defRPr sz="2000"/>
            </a:lvl4pPr>
            <a:lvl5pPr marL="1827809" indent="0">
              <a:buNone/>
              <a:defRPr sz="2000"/>
            </a:lvl5pPr>
            <a:lvl6pPr marL="2284746" indent="0">
              <a:buNone/>
              <a:defRPr sz="2000"/>
            </a:lvl6pPr>
            <a:lvl7pPr marL="2741684" indent="0">
              <a:buNone/>
              <a:defRPr sz="2000"/>
            </a:lvl7pPr>
            <a:lvl8pPr marL="3198640" indent="0">
              <a:buNone/>
              <a:defRPr sz="2000"/>
            </a:lvl8pPr>
            <a:lvl9pPr marL="3655588" indent="0">
              <a:buNone/>
              <a:defRPr sz="2000"/>
            </a:lvl9pPr>
          </a:lstStyle>
          <a:p>
            <a:r>
              <a:rPr lang="en-US" dirty="0"/>
              <a:t>Click icon to insert illustration</a:t>
            </a:r>
          </a:p>
        </p:txBody>
      </p:sp>
      <p:sp>
        <p:nvSpPr>
          <p:cNvPr id="31" name="Text Placeholder 19"/>
          <p:cNvSpPr>
            <a:spLocks noGrp="1"/>
          </p:cNvSpPr>
          <p:nvPr>
            <p:ph type="body" sz="quarter" idx="24"/>
          </p:nvPr>
        </p:nvSpPr>
        <p:spPr>
          <a:xfrm>
            <a:off x="2577758" y="2806986"/>
            <a:ext cx="1879200" cy="1888840"/>
          </a:xfrm>
        </p:spPr>
        <p:txBody>
          <a:bodyPr/>
          <a:lstStyle>
            <a:lvl1pPr>
              <a:defRPr sz="1800"/>
            </a:lvl1pPr>
            <a:lvl2pPr>
              <a:defRPr sz="1800"/>
            </a:lvl2pPr>
            <a:lvl3pPr>
              <a:defRPr sz="1800"/>
            </a:lvl3pPr>
            <a:lvl4pPr>
              <a:defRPr sz="1800"/>
            </a:lvl4pPr>
            <a:lvl5pPr marL="0" indent="0">
              <a:buNone/>
              <a:defRPr sz="1800">
                <a:solidFill>
                  <a:schemeClr val="accent1"/>
                </a:solidFill>
              </a:defRPr>
            </a:lvl5pPr>
          </a:lstStyle>
          <a:p>
            <a:pPr lvl="0"/>
            <a:r>
              <a:rPr lang="en-US" dirty="0"/>
              <a:t>Edit Master text styles</a:t>
            </a:r>
          </a:p>
          <a:p>
            <a:pPr lvl="1"/>
            <a:r>
              <a:rPr lang="en-US" dirty="0"/>
              <a:t>Second level</a:t>
            </a:r>
          </a:p>
          <a:p>
            <a:pPr lvl="2"/>
            <a:endParaRPr lang="en-GB" dirty="0"/>
          </a:p>
        </p:txBody>
      </p:sp>
      <p:sp>
        <p:nvSpPr>
          <p:cNvPr id="32" name="Picture Placeholder 2"/>
          <p:cNvSpPr>
            <a:spLocks noGrp="1"/>
          </p:cNvSpPr>
          <p:nvPr>
            <p:ph type="pic" idx="25" hasCustomPrompt="1"/>
          </p:nvPr>
        </p:nvSpPr>
        <p:spPr>
          <a:xfrm>
            <a:off x="4687204" y="1455738"/>
            <a:ext cx="1879200" cy="1223962"/>
          </a:xfrm>
          <a:prstGeom prst="rect">
            <a:avLst/>
          </a:prstGeom>
          <a:noFill/>
        </p:spPr>
        <p:txBody>
          <a:bodyPr lIns="0" tIns="0" rIns="0" bIns="0" anchor="ctr" anchorCtr="1"/>
          <a:lstStyle>
            <a:lvl1pPr marL="0" indent="0" algn="ctr">
              <a:buNone/>
              <a:defRPr sz="1200" baseline="0">
                <a:solidFill>
                  <a:srgbClr val="00A7B5"/>
                </a:solidFill>
              </a:defRPr>
            </a:lvl1pPr>
            <a:lvl2pPr marL="456938" indent="0">
              <a:buNone/>
              <a:defRPr sz="2800"/>
            </a:lvl2pPr>
            <a:lvl3pPr marL="913905" indent="0">
              <a:buNone/>
              <a:defRPr sz="2400"/>
            </a:lvl3pPr>
            <a:lvl4pPr marL="1370852" indent="0">
              <a:buNone/>
              <a:defRPr sz="2000"/>
            </a:lvl4pPr>
            <a:lvl5pPr marL="1827809" indent="0">
              <a:buNone/>
              <a:defRPr sz="2000"/>
            </a:lvl5pPr>
            <a:lvl6pPr marL="2284746" indent="0">
              <a:buNone/>
              <a:defRPr sz="2000"/>
            </a:lvl6pPr>
            <a:lvl7pPr marL="2741684" indent="0">
              <a:buNone/>
              <a:defRPr sz="2000"/>
            </a:lvl7pPr>
            <a:lvl8pPr marL="3198640" indent="0">
              <a:buNone/>
              <a:defRPr sz="2000"/>
            </a:lvl8pPr>
            <a:lvl9pPr marL="3655588" indent="0">
              <a:buNone/>
              <a:defRPr sz="2000"/>
            </a:lvl9pPr>
          </a:lstStyle>
          <a:p>
            <a:r>
              <a:rPr lang="en-US" dirty="0"/>
              <a:t>Click icon to insert illustration</a:t>
            </a:r>
          </a:p>
        </p:txBody>
      </p:sp>
      <p:sp>
        <p:nvSpPr>
          <p:cNvPr id="33" name="Text Placeholder 19"/>
          <p:cNvSpPr>
            <a:spLocks noGrp="1"/>
          </p:cNvSpPr>
          <p:nvPr>
            <p:ph type="body" sz="quarter" idx="26"/>
          </p:nvPr>
        </p:nvSpPr>
        <p:spPr>
          <a:xfrm>
            <a:off x="4687204" y="2806986"/>
            <a:ext cx="1879200" cy="1888840"/>
          </a:xfrm>
        </p:spPr>
        <p:txBody>
          <a:bodyPr/>
          <a:lstStyle>
            <a:lvl1pPr>
              <a:defRPr sz="1800"/>
            </a:lvl1pPr>
            <a:lvl2pPr>
              <a:defRPr sz="1800"/>
            </a:lvl2pPr>
            <a:lvl3pPr>
              <a:defRPr sz="1800"/>
            </a:lvl3pPr>
            <a:lvl4pPr>
              <a:defRPr sz="1800"/>
            </a:lvl4pPr>
            <a:lvl5pPr marL="0" indent="0">
              <a:buNone/>
              <a:defRPr sz="1800">
                <a:solidFill>
                  <a:schemeClr val="accent1"/>
                </a:solidFill>
              </a:defRPr>
            </a:lvl5pPr>
          </a:lstStyle>
          <a:p>
            <a:pPr lvl="0"/>
            <a:r>
              <a:rPr lang="en-US" dirty="0"/>
              <a:t>Edit Master text styles</a:t>
            </a:r>
          </a:p>
          <a:p>
            <a:pPr lvl="1"/>
            <a:r>
              <a:rPr lang="en-US" dirty="0"/>
              <a:t>Second level</a:t>
            </a:r>
          </a:p>
          <a:p>
            <a:pPr lvl="2"/>
            <a:endParaRPr lang="en-GB" dirty="0"/>
          </a:p>
        </p:txBody>
      </p:sp>
      <p:sp>
        <p:nvSpPr>
          <p:cNvPr id="34" name="Picture Placeholder 2"/>
          <p:cNvSpPr>
            <a:spLocks noGrp="1"/>
          </p:cNvSpPr>
          <p:nvPr>
            <p:ph type="pic" idx="27" hasCustomPrompt="1"/>
          </p:nvPr>
        </p:nvSpPr>
        <p:spPr>
          <a:xfrm>
            <a:off x="6796651" y="1455738"/>
            <a:ext cx="1879200" cy="1223962"/>
          </a:xfrm>
          <a:prstGeom prst="rect">
            <a:avLst/>
          </a:prstGeom>
          <a:noFill/>
        </p:spPr>
        <p:txBody>
          <a:bodyPr lIns="0" tIns="0" rIns="0" bIns="0" anchor="ctr" anchorCtr="1"/>
          <a:lstStyle>
            <a:lvl1pPr marL="0" indent="0" algn="ctr">
              <a:buNone/>
              <a:defRPr sz="1200" baseline="0">
                <a:solidFill>
                  <a:srgbClr val="00A7B5"/>
                </a:solidFill>
              </a:defRPr>
            </a:lvl1pPr>
            <a:lvl2pPr marL="456938" indent="0">
              <a:buNone/>
              <a:defRPr sz="2800"/>
            </a:lvl2pPr>
            <a:lvl3pPr marL="913905" indent="0">
              <a:buNone/>
              <a:defRPr sz="2400"/>
            </a:lvl3pPr>
            <a:lvl4pPr marL="1370852" indent="0">
              <a:buNone/>
              <a:defRPr sz="2000"/>
            </a:lvl4pPr>
            <a:lvl5pPr marL="1827809" indent="0">
              <a:buNone/>
              <a:defRPr sz="2000"/>
            </a:lvl5pPr>
            <a:lvl6pPr marL="2284746" indent="0">
              <a:buNone/>
              <a:defRPr sz="2000"/>
            </a:lvl6pPr>
            <a:lvl7pPr marL="2741684" indent="0">
              <a:buNone/>
              <a:defRPr sz="2000"/>
            </a:lvl7pPr>
            <a:lvl8pPr marL="3198640" indent="0">
              <a:buNone/>
              <a:defRPr sz="2000"/>
            </a:lvl8pPr>
            <a:lvl9pPr marL="3655588" indent="0">
              <a:buNone/>
              <a:defRPr sz="2000"/>
            </a:lvl9pPr>
          </a:lstStyle>
          <a:p>
            <a:r>
              <a:rPr lang="en-US" dirty="0"/>
              <a:t>Click icon to insert illustration</a:t>
            </a:r>
          </a:p>
        </p:txBody>
      </p:sp>
      <p:sp>
        <p:nvSpPr>
          <p:cNvPr id="35" name="Text Placeholder 19"/>
          <p:cNvSpPr>
            <a:spLocks noGrp="1"/>
          </p:cNvSpPr>
          <p:nvPr>
            <p:ph type="body" sz="quarter" idx="28"/>
          </p:nvPr>
        </p:nvSpPr>
        <p:spPr>
          <a:xfrm>
            <a:off x="6796651" y="2806986"/>
            <a:ext cx="1879200" cy="1888840"/>
          </a:xfrm>
        </p:spPr>
        <p:txBody>
          <a:bodyPr/>
          <a:lstStyle>
            <a:lvl1pPr>
              <a:defRPr sz="1800"/>
            </a:lvl1pPr>
            <a:lvl2pPr>
              <a:defRPr sz="1800"/>
            </a:lvl2pPr>
            <a:lvl3pPr>
              <a:defRPr sz="1800"/>
            </a:lvl3pPr>
            <a:lvl4pPr>
              <a:defRPr sz="1800"/>
            </a:lvl4pPr>
            <a:lvl5pPr marL="0" indent="0">
              <a:buNone/>
              <a:defRPr sz="1800">
                <a:solidFill>
                  <a:schemeClr val="accent1"/>
                </a:solidFill>
              </a:defRPr>
            </a:lvl5pPr>
          </a:lstStyle>
          <a:p>
            <a:pPr lvl="0"/>
            <a:r>
              <a:rPr lang="en-US" dirty="0"/>
              <a:t>Edit Master text styles</a:t>
            </a:r>
          </a:p>
          <a:p>
            <a:pPr lvl="1"/>
            <a:r>
              <a:rPr lang="en-US" dirty="0"/>
              <a:t>Second level</a:t>
            </a:r>
          </a:p>
          <a:p>
            <a:pPr lvl="2"/>
            <a:endParaRPr lang="en-GB" dirty="0"/>
          </a:p>
        </p:txBody>
      </p:sp>
      <p:sp>
        <p:nvSpPr>
          <p:cNvPr id="4" name="Slide Number Placeholder 3"/>
          <p:cNvSpPr>
            <a:spLocks noGrp="1"/>
          </p:cNvSpPr>
          <p:nvPr>
            <p:ph type="sldNum" sz="quarter" idx="29"/>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2368150097"/>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urple Quote">
    <p:spTree>
      <p:nvGrpSpPr>
        <p:cNvPr id="1" name=""/>
        <p:cNvGrpSpPr/>
        <p:nvPr/>
      </p:nvGrpSpPr>
      <p:grpSpPr>
        <a:xfrm>
          <a:off x="0" y="0"/>
          <a:ext cx="0" cy="0"/>
          <a:chOff x="0" y="0"/>
          <a:chExt cx="0" cy="0"/>
        </a:xfrm>
      </p:grpSpPr>
      <p:sp>
        <p:nvSpPr>
          <p:cNvPr id="6" name="Rectangle 5"/>
          <p:cNvSpPr/>
          <p:nvPr userDrawn="1"/>
        </p:nvSpPr>
        <p:spPr>
          <a:xfrm>
            <a:off x="0" y="0"/>
            <a:ext cx="9144000" cy="4695826"/>
          </a:xfrm>
          <a:prstGeom prst="rect">
            <a:avLst/>
          </a:prstGeom>
          <a:solidFill>
            <a:srgbClr val="4F2D7F"/>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US" dirty="0"/>
          </a:p>
        </p:txBody>
      </p:sp>
      <p:sp>
        <p:nvSpPr>
          <p:cNvPr id="10" name="Text Placeholder 4"/>
          <p:cNvSpPr>
            <a:spLocks noGrp="1"/>
          </p:cNvSpPr>
          <p:nvPr>
            <p:ph type="body" sz="quarter" idx="18"/>
          </p:nvPr>
        </p:nvSpPr>
        <p:spPr>
          <a:xfrm>
            <a:off x="0" y="2"/>
            <a:ext cx="9144000" cy="4695825"/>
          </a:xfrm>
          <a:noFill/>
        </p:spPr>
        <p:txBody>
          <a:bodyPr lIns="0" tIns="0" rIns="0" bIns="0" anchor="ctr" anchorCtr="1"/>
          <a:lstStyle>
            <a:lvl1pPr marL="0" indent="0" algn="ctr">
              <a:buClr>
                <a:schemeClr val="bg1"/>
              </a:buClr>
              <a:buNone/>
              <a:defRPr>
                <a:solidFill>
                  <a:schemeClr val="bg1"/>
                </a:solidFill>
              </a:defRPr>
            </a:lvl1pPr>
            <a:lvl2pPr marL="0" indent="0" algn="ctr">
              <a:buClr>
                <a:schemeClr val="bg1"/>
              </a:buClr>
              <a:buNone/>
              <a:defRPr>
                <a:solidFill>
                  <a:schemeClr val="bg1"/>
                </a:solidFill>
              </a:defRPr>
            </a:lvl2pPr>
            <a:lvl3pPr marL="0" indent="0" algn="ctr">
              <a:buNone/>
              <a:defRPr>
                <a:solidFill>
                  <a:schemeClr val="bg1"/>
                </a:solidFill>
              </a:defRPr>
            </a:lvl3pPr>
            <a:lvl4pPr marL="0" indent="0" algn="ctr">
              <a:buNone/>
              <a:defRPr>
                <a:solidFill>
                  <a:schemeClr val="bg1"/>
                </a:solidFill>
              </a:defRPr>
            </a:lvl4pPr>
            <a:lvl5pPr marL="0" indent="0" algn="l">
              <a:buNone/>
              <a:defRPr sz="26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1" name="Freeform 5"/>
          <p:cNvSpPr>
            <a:spLocks noEditPoints="1"/>
          </p:cNvSpPr>
          <p:nvPr userDrawn="1"/>
        </p:nvSpPr>
        <p:spPr bwMode="auto">
          <a:xfrm>
            <a:off x="4318010" y="646113"/>
            <a:ext cx="512763" cy="381000"/>
          </a:xfrm>
          <a:custGeom>
            <a:avLst/>
            <a:gdLst>
              <a:gd name="T0" fmla="*/ 1416 w 1416"/>
              <a:gd name="T1" fmla="*/ 737 h 1055"/>
              <a:gd name="T2" fmla="*/ 1416 w 1416"/>
              <a:gd name="T3" fmla="*/ 737 h 1055"/>
              <a:gd name="T4" fmla="*/ 1104 w 1416"/>
              <a:gd name="T5" fmla="*/ 431 h 1055"/>
              <a:gd name="T6" fmla="*/ 1023 w 1416"/>
              <a:gd name="T7" fmla="*/ 452 h 1055"/>
              <a:gd name="T8" fmla="*/ 1400 w 1416"/>
              <a:gd name="T9" fmla="*/ 199 h 1055"/>
              <a:gd name="T10" fmla="*/ 1400 w 1416"/>
              <a:gd name="T11" fmla="*/ 0 h 1055"/>
              <a:gd name="T12" fmla="*/ 756 w 1416"/>
              <a:gd name="T13" fmla="*/ 652 h 1055"/>
              <a:gd name="T14" fmla="*/ 1104 w 1416"/>
              <a:gd name="T15" fmla="*/ 1055 h 1055"/>
              <a:gd name="T16" fmla="*/ 1416 w 1416"/>
              <a:gd name="T17" fmla="*/ 737 h 1055"/>
              <a:gd name="T18" fmla="*/ 659 w 1416"/>
              <a:gd name="T19" fmla="*/ 737 h 1055"/>
              <a:gd name="T20" fmla="*/ 659 w 1416"/>
              <a:gd name="T21" fmla="*/ 737 h 1055"/>
              <a:gd name="T22" fmla="*/ 348 w 1416"/>
              <a:gd name="T23" fmla="*/ 431 h 1055"/>
              <a:gd name="T24" fmla="*/ 267 w 1416"/>
              <a:gd name="T25" fmla="*/ 452 h 1055"/>
              <a:gd name="T26" fmla="*/ 643 w 1416"/>
              <a:gd name="T27" fmla="*/ 199 h 1055"/>
              <a:gd name="T28" fmla="*/ 643 w 1416"/>
              <a:gd name="T29" fmla="*/ 0 h 1055"/>
              <a:gd name="T30" fmla="*/ 0 w 1416"/>
              <a:gd name="T31" fmla="*/ 652 h 1055"/>
              <a:gd name="T32" fmla="*/ 348 w 1416"/>
              <a:gd name="T33" fmla="*/ 1055 h 1055"/>
              <a:gd name="T34" fmla="*/ 659 w 1416"/>
              <a:gd name="T35" fmla="*/ 737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5">
                <a:moveTo>
                  <a:pt x="1416" y="737"/>
                </a:moveTo>
                <a:lnTo>
                  <a:pt x="1416" y="737"/>
                </a:lnTo>
                <a:cubicBezTo>
                  <a:pt x="1416" y="566"/>
                  <a:pt x="1295" y="431"/>
                  <a:pt x="1104" y="431"/>
                </a:cubicBezTo>
                <a:cubicBezTo>
                  <a:pt x="1072" y="431"/>
                  <a:pt x="1031" y="444"/>
                  <a:pt x="1023" y="452"/>
                </a:cubicBezTo>
                <a:cubicBezTo>
                  <a:pt x="1040" y="329"/>
                  <a:pt x="1137" y="199"/>
                  <a:pt x="1400" y="199"/>
                </a:cubicBezTo>
                <a:lnTo>
                  <a:pt x="1400" y="0"/>
                </a:lnTo>
                <a:cubicBezTo>
                  <a:pt x="991" y="3"/>
                  <a:pt x="756" y="174"/>
                  <a:pt x="756" y="652"/>
                </a:cubicBezTo>
                <a:cubicBezTo>
                  <a:pt x="756" y="892"/>
                  <a:pt x="894" y="1055"/>
                  <a:pt x="1104" y="1055"/>
                </a:cubicBezTo>
                <a:cubicBezTo>
                  <a:pt x="1278" y="1055"/>
                  <a:pt x="1416" y="913"/>
                  <a:pt x="1416" y="737"/>
                </a:cubicBezTo>
                <a:close/>
                <a:moveTo>
                  <a:pt x="659" y="737"/>
                </a:moveTo>
                <a:lnTo>
                  <a:pt x="659" y="737"/>
                </a:lnTo>
                <a:cubicBezTo>
                  <a:pt x="659" y="566"/>
                  <a:pt x="538" y="431"/>
                  <a:pt x="348" y="431"/>
                </a:cubicBezTo>
                <a:cubicBezTo>
                  <a:pt x="315" y="431"/>
                  <a:pt x="275" y="444"/>
                  <a:pt x="267" y="452"/>
                </a:cubicBezTo>
                <a:cubicBezTo>
                  <a:pt x="283" y="329"/>
                  <a:pt x="380" y="199"/>
                  <a:pt x="643" y="199"/>
                </a:cubicBezTo>
                <a:lnTo>
                  <a:pt x="643" y="0"/>
                </a:lnTo>
                <a:cubicBezTo>
                  <a:pt x="234" y="3"/>
                  <a:pt x="0" y="174"/>
                  <a:pt x="0" y="652"/>
                </a:cubicBezTo>
                <a:cubicBezTo>
                  <a:pt x="0" y="892"/>
                  <a:pt x="137" y="1055"/>
                  <a:pt x="348" y="1055"/>
                </a:cubicBezTo>
                <a:cubicBezTo>
                  <a:pt x="522" y="1055"/>
                  <a:pt x="659" y="913"/>
                  <a:pt x="659" y="737"/>
                </a:cubicBezTo>
                <a:close/>
              </a:path>
            </a:pathLst>
          </a:custGeom>
          <a:solidFill>
            <a:schemeClr val="bg1"/>
          </a:solidFill>
          <a:ln w="0">
            <a:noFill/>
            <a:prstDash val="solid"/>
            <a:round/>
            <a:headEnd/>
            <a:tailEnd/>
          </a:ln>
        </p:spPr>
        <p:txBody>
          <a:bodyPr vert="horz" wrap="square" lIns="91396" tIns="45698" rIns="91396" bIns="45698" numCol="1" anchor="t" anchorCtr="0" compatLnSpc="1">
            <a:prstTxWarp prst="textNoShape">
              <a:avLst/>
            </a:prstTxWarp>
          </a:bodyPr>
          <a:lstStyle/>
          <a:p>
            <a:endParaRPr lang="en-GB"/>
          </a:p>
        </p:txBody>
      </p:sp>
      <p:sp>
        <p:nvSpPr>
          <p:cNvPr id="14" name="Freeform 9"/>
          <p:cNvSpPr>
            <a:spLocks noEditPoints="1"/>
          </p:cNvSpPr>
          <p:nvPr userDrawn="1"/>
        </p:nvSpPr>
        <p:spPr bwMode="auto">
          <a:xfrm>
            <a:off x="4318010" y="3741738"/>
            <a:ext cx="512763" cy="381000"/>
          </a:xfrm>
          <a:custGeom>
            <a:avLst/>
            <a:gdLst>
              <a:gd name="T0" fmla="*/ 0 w 1416"/>
              <a:gd name="T1" fmla="*/ 317 h 1056"/>
              <a:gd name="T2" fmla="*/ 0 w 1416"/>
              <a:gd name="T3" fmla="*/ 317 h 1056"/>
              <a:gd name="T4" fmla="*/ 311 w 1416"/>
              <a:gd name="T5" fmla="*/ 623 h 1056"/>
              <a:gd name="T6" fmla="*/ 392 w 1416"/>
              <a:gd name="T7" fmla="*/ 603 h 1056"/>
              <a:gd name="T8" fmla="*/ 16 w 1416"/>
              <a:gd name="T9" fmla="*/ 856 h 1056"/>
              <a:gd name="T10" fmla="*/ 16 w 1416"/>
              <a:gd name="T11" fmla="*/ 1056 h 1056"/>
              <a:gd name="T12" fmla="*/ 659 w 1416"/>
              <a:gd name="T13" fmla="*/ 403 h 1056"/>
              <a:gd name="T14" fmla="*/ 311 w 1416"/>
              <a:gd name="T15" fmla="*/ 0 h 1056"/>
              <a:gd name="T16" fmla="*/ 0 w 1416"/>
              <a:gd name="T17" fmla="*/ 317 h 1056"/>
              <a:gd name="T18" fmla="*/ 756 w 1416"/>
              <a:gd name="T19" fmla="*/ 317 h 1056"/>
              <a:gd name="T20" fmla="*/ 756 w 1416"/>
              <a:gd name="T21" fmla="*/ 317 h 1056"/>
              <a:gd name="T22" fmla="*/ 1068 w 1416"/>
              <a:gd name="T23" fmla="*/ 623 h 1056"/>
              <a:gd name="T24" fmla="*/ 1149 w 1416"/>
              <a:gd name="T25" fmla="*/ 603 h 1056"/>
              <a:gd name="T26" fmla="*/ 772 w 1416"/>
              <a:gd name="T27" fmla="*/ 856 h 1056"/>
              <a:gd name="T28" fmla="*/ 772 w 1416"/>
              <a:gd name="T29" fmla="*/ 1056 h 1056"/>
              <a:gd name="T30" fmla="*/ 1416 w 1416"/>
              <a:gd name="T31" fmla="*/ 403 h 1056"/>
              <a:gd name="T32" fmla="*/ 1068 w 1416"/>
              <a:gd name="T33" fmla="*/ 0 h 1056"/>
              <a:gd name="T34" fmla="*/ 756 w 1416"/>
              <a:gd name="T35" fmla="*/ 31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6">
                <a:moveTo>
                  <a:pt x="0" y="317"/>
                </a:moveTo>
                <a:lnTo>
                  <a:pt x="0" y="317"/>
                </a:lnTo>
                <a:cubicBezTo>
                  <a:pt x="0" y="488"/>
                  <a:pt x="121" y="623"/>
                  <a:pt x="311" y="623"/>
                </a:cubicBezTo>
                <a:cubicBezTo>
                  <a:pt x="343" y="623"/>
                  <a:pt x="384" y="611"/>
                  <a:pt x="392" y="603"/>
                </a:cubicBezTo>
                <a:cubicBezTo>
                  <a:pt x="376" y="725"/>
                  <a:pt x="279" y="856"/>
                  <a:pt x="16" y="856"/>
                </a:cubicBezTo>
                <a:lnTo>
                  <a:pt x="16" y="1056"/>
                </a:lnTo>
                <a:cubicBezTo>
                  <a:pt x="424" y="1051"/>
                  <a:pt x="659" y="880"/>
                  <a:pt x="659" y="403"/>
                </a:cubicBezTo>
                <a:cubicBezTo>
                  <a:pt x="659" y="162"/>
                  <a:pt x="522" y="0"/>
                  <a:pt x="311" y="0"/>
                </a:cubicBezTo>
                <a:cubicBezTo>
                  <a:pt x="137" y="0"/>
                  <a:pt x="0" y="142"/>
                  <a:pt x="0" y="317"/>
                </a:cubicBezTo>
                <a:close/>
                <a:moveTo>
                  <a:pt x="756" y="317"/>
                </a:moveTo>
                <a:lnTo>
                  <a:pt x="756" y="317"/>
                </a:lnTo>
                <a:cubicBezTo>
                  <a:pt x="756" y="488"/>
                  <a:pt x="878" y="623"/>
                  <a:pt x="1068" y="623"/>
                </a:cubicBezTo>
                <a:cubicBezTo>
                  <a:pt x="1100" y="623"/>
                  <a:pt x="1141" y="611"/>
                  <a:pt x="1149" y="603"/>
                </a:cubicBezTo>
                <a:cubicBezTo>
                  <a:pt x="1133" y="725"/>
                  <a:pt x="1036" y="856"/>
                  <a:pt x="772" y="856"/>
                </a:cubicBezTo>
                <a:lnTo>
                  <a:pt x="772" y="1056"/>
                </a:lnTo>
                <a:cubicBezTo>
                  <a:pt x="1181" y="1051"/>
                  <a:pt x="1416" y="880"/>
                  <a:pt x="1416" y="403"/>
                </a:cubicBezTo>
                <a:cubicBezTo>
                  <a:pt x="1416" y="162"/>
                  <a:pt x="1278" y="0"/>
                  <a:pt x="1068" y="0"/>
                </a:cubicBezTo>
                <a:cubicBezTo>
                  <a:pt x="894" y="0"/>
                  <a:pt x="756" y="142"/>
                  <a:pt x="756" y="317"/>
                </a:cubicBezTo>
                <a:close/>
              </a:path>
            </a:pathLst>
          </a:custGeom>
          <a:solidFill>
            <a:schemeClr val="bg1"/>
          </a:solidFill>
          <a:ln w="0">
            <a:noFill/>
            <a:prstDash val="solid"/>
            <a:round/>
            <a:headEnd/>
            <a:tailEnd/>
          </a:ln>
        </p:spPr>
        <p:txBody>
          <a:bodyPr vert="horz" wrap="square" lIns="91396" tIns="45698" rIns="91396" bIns="45698" numCol="1" anchor="t" anchorCtr="0" compatLnSpc="1">
            <a:prstTxWarp prst="textNoShape">
              <a:avLst/>
            </a:prstTxWarp>
          </a:bodyPr>
          <a:lstStyle/>
          <a:p>
            <a:endParaRPr lang="en-GB"/>
          </a:p>
        </p:txBody>
      </p:sp>
      <p:sp>
        <p:nvSpPr>
          <p:cNvPr id="3" name="Slide Number Placeholder 2"/>
          <p:cNvSpPr>
            <a:spLocks noGrp="1"/>
          </p:cNvSpPr>
          <p:nvPr>
            <p:ph type="sldNum" sz="quarter" idx="19"/>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123086235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arm Grey Quote">
    <p:spTree>
      <p:nvGrpSpPr>
        <p:cNvPr id="1" name=""/>
        <p:cNvGrpSpPr/>
        <p:nvPr/>
      </p:nvGrpSpPr>
      <p:grpSpPr>
        <a:xfrm>
          <a:off x="0" y="0"/>
          <a:ext cx="0" cy="0"/>
          <a:chOff x="0" y="0"/>
          <a:chExt cx="0" cy="0"/>
        </a:xfrm>
      </p:grpSpPr>
      <p:sp>
        <p:nvSpPr>
          <p:cNvPr id="4" name="Rectangle 3"/>
          <p:cNvSpPr/>
          <p:nvPr userDrawn="1"/>
        </p:nvSpPr>
        <p:spPr>
          <a:xfrm>
            <a:off x="0" y="2"/>
            <a:ext cx="9144000" cy="4695825"/>
          </a:xfrm>
          <a:prstGeom prst="rect">
            <a:avLst/>
          </a:prstGeom>
          <a:solidFill>
            <a:srgbClr val="DED8CF"/>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US" dirty="0"/>
          </a:p>
        </p:txBody>
      </p:sp>
      <p:sp>
        <p:nvSpPr>
          <p:cNvPr id="13" name="Text Placeholder 1"/>
          <p:cNvSpPr>
            <a:spLocks noGrp="1"/>
          </p:cNvSpPr>
          <p:nvPr userDrawn="1">
            <p:ph type="body" sz="quarter" idx="18"/>
          </p:nvPr>
        </p:nvSpPr>
        <p:spPr>
          <a:xfrm>
            <a:off x="0" y="1"/>
            <a:ext cx="9144000" cy="4695824"/>
          </a:xfrm>
        </p:spPr>
        <p:txBody>
          <a:bodyPr anchor="ctr" anchorCtr="1"/>
          <a:lstStyle>
            <a:lvl1pPr marL="0" indent="0" algn="ctr">
              <a:buNone/>
              <a:defRPr/>
            </a:lvl1pPr>
            <a:lvl2pPr marL="0" indent="0" algn="ctr">
              <a:buNone/>
              <a:defRPr/>
            </a:lvl2pPr>
            <a:lvl3pPr marL="0" indent="0" algn="ctr">
              <a:buNone/>
              <a:defRPr/>
            </a:lvl3pPr>
            <a:lvl4pPr marL="0" indent="0" algn="ctr">
              <a:buFont typeface="Arial" panose="020B0604020202020204" pitchFamily="34" charset="0"/>
              <a:buNone/>
              <a:defRPr/>
            </a:lvl4pPr>
            <a:lvl5pPr marL="0" indent="0">
              <a:buNone/>
              <a:defRPr sz="2600">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endParaRPr lang="en-GB" dirty="0"/>
          </a:p>
        </p:txBody>
      </p:sp>
      <p:sp>
        <p:nvSpPr>
          <p:cNvPr id="8" name="Freeform 5"/>
          <p:cNvSpPr>
            <a:spLocks noEditPoints="1"/>
          </p:cNvSpPr>
          <p:nvPr userDrawn="1"/>
        </p:nvSpPr>
        <p:spPr bwMode="auto">
          <a:xfrm>
            <a:off x="4318010" y="646113"/>
            <a:ext cx="512763" cy="381000"/>
          </a:xfrm>
          <a:custGeom>
            <a:avLst/>
            <a:gdLst>
              <a:gd name="T0" fmla="*/ 1416 w 1416"/>
              <a:gd name="T1" fmla="*/ 737 h 1055"/>
              <a:gd name="T2" fmla="*/ 1416 w 1416"/>
              <a:gd name="T3" fmla="*/ 737 h 1055"/>
              <a:gd name="T4" fmla="*/ 1104 w 1416"/>
              <a:gd name="T5" fmla="*/ 431 h 1055"/>
              <a:gd name="T6" fmla="*/ 1023 w 1416"/>
              <a:gd name="T7" fmla="*/ 452 h 1055"/>
              <a:gd name="T8" fmla="*/ 1400 w 1416"/>
              <a:gd name="T9" fmla="*/ 199 h 1055"/>
              <a:gd name="T10" fmla="*/ 1400 w 1416"/>
              <a:gd name="T11" fmla="*/ 0 h 1055"/>
              <a:gd name="T12" fmla="*/ 756 w 1416"/>
              <a:gd name="T13" fmla="*/ 652 h 1055"/>
              <a:gd name="T14" fmla="*/ 1104 w 1416"/>
              <a:gd name="T15" fmla="*/ 1055 h 1055"/>
              <a:gd name="T16" fmla="*/ 1416 w 1416"/>
              <a:gd name="T17" fmla="*/ 737 h 1055"/>
              <a:gd name="T18" fmla="*/ 659 w 1416"/>
              <a:gd name="T19" fmla="*/ 737 h 1055"/>
              <a:gd name="T20" fmla="*/ 659 w 1416"/>
              <a:gd name="T21" fmla="*/ 737 h 1055"/>
              <a:gd name="T22" fmla="*/ 348 w 1416"/>
              <a:gd name="T23" fmla="*/ 431 h 1055"/>
              <a:gd name="T24" fmla="*/ 267 w 1416"/>
              <a:gd name="T25" fmla="*/ 452 h 1055"/>
              <a:gd name="T26" fmla="*/ 643 w 1416"/>
              <a:gd name="T27" fmla="*/ 199 h 1055"/>
              <a:gd name="T28" fmla="*/ 643 w 1416"/>
              <a:gd name="T29" fmla="*/ 0 h 1055"/>
              <a:gd name="T30" fmla="*/ 0 w 1416"/>
              <a:gd name="T31" fmla="*/ 652 h 1055"/>
              <a:gd name="T32" fmla="*/ 348 w 1416"/>
              <a:gd name="T33" fmla="*/ 1055 h 1055"/>
              <a:gd name="T34" fmla="*/ 659 w 1416"/>
              <a:gd name="T35" fmla="*/ 737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5">
                <a:moveTo>
                  <a:pt x="1416" y="737"/>
                </a:moveTo>
                <a:lnTo>
                  <a:pt x="1416" y="737"/>
                </a:lnTo>
                <a:cubicBezTo>
                  <a:pt x="1416" y="566"/>
                  <a:pt x="1295" y="431"/>
                  <a:pt x="1104" y="431"/>
                </a:cubicBezTo>
                <a:cubicBezTo>
                  <a:pt x="1072" y="431"/>
                  <a:pt x="1031" y="444"/>
                  <a:pt x="1023" y="452"/>
                </a:cubicBezTo>
                <a:cubicBezTo>
                  <a:pt x="1040" y="329"/>
                  <a:pt x="1137" y="199"/>
                  <a:pt x="1400" y="199"/>
                </a:cubicBezTo>
                <a:lnTo>
                  <a:pt x="1400" y="0"/>
                </a:lnTo>
                <a:cubicBezTo>
                  <a:pt x="991" y="3"/>
                  <a:pt x="756" y="174"/>
                  <a:pt x="756" y="652"/>
                </a:cubicBezTo>
                <a:cubicBezTo>
                  <a:pt x="756" y="892"/>
                  <a:pt x="894" y="1055"/>
                  <a:pt x="1104" y="1055"/>
                </a:cubicBezTo>
                <a:cubicBezTo>
                  <a:pt x="1278" y="1055"/>
                  <a:pt x="1416" y="913"/>
                  <a:pt x="1416" y="737"/>
                </a:cubicBezTo>
                <a:close/>
                <a:moveTo>
                  <a:pt x="659" y="737"/>
                </a:moveTo>
                <a:lnTo>
                  <a:pt x="659" y="737"/>
                </a:lnTo>
                <a:cubicBezTo>
                  <a:pt x="659" y="566"/>
                  <a:pt x="538" y="431"/>
                  <a:pt x="348" y="431"/>
                </a:cubicBezTo>
                <a:cubicBezTo>
                  <a:pt x="315" y="431"/>
                  <a:pt x="275" y="444"/>
                  <a:pt x="267" y="452"/>
                </a:cubicBezTo>
                <a:cubicBezTo>
                  <a:pt x="283" y="329"/>
                  <a:pt x="380" y="199"/>
                  <a:pt x="643" y="199"/>
                </a:cubicBezTo>
                <a:lnTo>
                  <a:pt x="643" y="0"/>
                </a:lnTo>
                <a:cubicBezTo>
                  <a:pt x="234" y="3"/>
                  <a:pt x="0" y="174"/>
                  <a:pt x="0" y="652"/>
                </a:cubicBezTo>
                <a:cubicBezTo>
                  <a:pt x="0" y="892"/>
                  <a:pt x="137" y="1055"/>
                  <a:pt x="348" y="1055"/>
                </a:cubicBezTo>
                <a:cubicBezTo>
                  <a:pt x="522" y="1055"/>
                  <a:pt x="659" y="913"/>
                  <a:pt x="659" y="737"/>
                </a:cubicBezTo>
                <a:close/>
              </a:path>
            </a:pathLst>
          </a:custGeom>
          <a:solidFill>
            <a:schemeClr val="accent1"/>
          </a:solidFill>
          <a:ln w="0">
            <a:noFill/>
            <a:prstDash val="solid"/>
            <a:round/>
            <a:headEnd/>
            <a:tailEnd/>
          </a:ln>
        </p:spPr>
        <p:txBody>
          <a:bodyPr vert="horz" wrap="square" lIns="91396" tIns="45698" rIns="91396" bIns="45698" numCol="1" anchor="t" anchorCtr="0" compatLnSpc="1">
            <a:prstTxWarp prst="textNoShape">
              <a:avLst/>
            </a:prstTxWarp>
          </a:bodyPr>
          <a:lstStyle/>
          <a:p>
            <a:endParaRPr lang="en-GB"/>
          </a:p>
        </p:txBody>
      </p:sp>
      <p:sp>
        <p:nvSpPr>
          <p:cNvPr id="9" name="Freeform 9"/>
          <p:cNvSpPr>
            <a:spLocks noEditPoints="1"/>
          </p:cNvSpPr>
          <p:nvPr userDrawn="1"/>
        </p:nvSpPr>
        <p:spPr bwMode="auto">
          <a:xfrm>
            <a:off x="4318010" y="3741738"/>
            <a:ext cx="512763" cy="381000"/>
          </a:xfrm>
          <a:custGeom>
            <a:avLst/>
            <a:gdLst>
              <a:gd name="T0" fmla="*/ 0 w 1416"/>
              <a:gd name="T1" fmla="*/ 317 h 1056"/>
              <a:gd name="T2" fmla="*/ 0 w 1416"/>
              <a:gd name="T3" fmla="*/ 317 h 1056"/>
              <a:gd name="T4" fmla="*/ 311 w 1416"/>
              <a:gd name="T5" fmla="*/ 623 h 1056"/>
              <a:gd name="T6" fmla="*/ 392 w 1416"/>
              <a:gd name="T7" fmla="*/ 603 h 1056"/>
              <a:gd name="T8" fmla="*/ 16 w 1416"/>
              <a:gd name="T9" fmla="*/ 856 h 1056"/>
              <a:gd name="T10" fmla="*/ 16 w 1416"/>
              <a:gd name="T11" fmla="*/ 1056 h 1056"/>
              <a:gd name="T12" fmla="*/ 659 w 1416"/>
              <a:gd name="T13" fmla="*/ 403 h 1056"/>
              <a:gd name="T14" fmla="*/ 311 w 1416"/>
              <a:gd name="T15" fmla="*/ 0 h 1056"/>
              <a:gd name="T16" fmla="*/ 0 w 1416"/>
              <a:gd name="T17" fmla="*/ 317 h 1056"/>
              <a:gd name="T18" fmla="*/ 756 w 1416"/>
              <a:gd name="T19" fmla="*/ 317 h 1056"/>
              <a:gd name="T20" fmla="*/ 756 w 1416"/>
              <a:gd name="T21" fmla="*/ 317 h 1056"/>
              <a:gd name="T22" fmla="*/ 1068 w 1416"/>
              <a:gd name="T23" fmla="*/ 623 h 1056"/>
              <a:gd name="T24" fmla="*/ 1149 w 1416"/>
              <a:gd name="T25" fmla="*/ 603 h 1056"/>
              <a:gd name="T26" fmla="*/ 772 w 1416"/>
              <a:gd name="T27" fmla="*/ 856 h 1056"/>
              <a:gd name="T28" fmla="*/ 772 w 1416"/>
              <a:gd name="T29" fmla="*/ 1056 h 1056"/>
              <a:gd name="T30" fmla="*/ 1416 w 1416"/>
              <a:gd name="T31" fmla="*/ 403 h 1056"/>
              <a:gd name="T32" fmla="*/ 1068 w 1416"/>
              <a:gd name="T33" fmla="*/ 0 h 1056"/>
              <a:gd name="T34" fmla="*/ 756 w 1416"/>
              <a:gd name="T35" fmla="*/ 31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6">
                <a:moveTo>
                  <a:pt x="0" y="317"/>
                </a:moveTo>
                <a:lnTo>
                  <a:pt x="0" y="317"/>
                </a:lnTo>
                <a:cubicBezTo>
                  <a:pt x="0" y="488"/>
                  <a:pt x="121" y="623"/>
                  <a:pt x="311" y="623"/>
                </a:cubicBezTo>
                <a:cubicBezTo>
                  <a:pt x="343" y="623"/>
                  <a:pt x="384" y="611"/>
                  <a:pt x="392" y="603"/>
                </a:cubicBezTo>
                <a:cubicBezTo>
                  <a:pt x="376" y="725"/>
                  <a:pt x="279" y="856"/>
                  <a:pt x="16" y="856"/>
                </a:cubicBezTo>
                <a:lnTo>
                  <a:pt x="16" y="1056"/>
                </a:lnTo>
                <a:cubicBezTo>
                  <a:pt x="424" y="1051"/>
                  <a:pt x="659" y="880"/>
                  <a:pt x="659" y="403"/>
                </a:cubicBezTo>
                <a:cubicBezTo>
                  <a:pt x="659" y="162"/>
                  <a:pt x="522" y="0"/>
                  <a:pt x="311" y="0"/>
                </a:cubicBezTo>
                <a:cubicBezTo>
                  <a:pt x="137" y="0"/>
                  <a:pt x="0" y="142"/>
                  <a:pt x="0" y="317"/>
                </a:cubicBezTo>
                <a:close/>
                <a:moveTo>
                  <a:pt x="756" y="317"/>
                </a:moveTo>
                <a:lnTo>
                  <a:pt x="756" y="317"/>
                </a:lnTo>
                <a:cubicBezTo>
                  <a:pt x="756" y="488"/>
                  <a:pt x="878" y="623"/>
                  <a:pt x="1068" y="623"/>
                </a:cubicBezTo>
                <a:cubicBezTo>
                  <a:pt x="1100" y="623"/>
                  <a:pt x="1141" y="611"/>
                  <a:pt x="1149" y="603"/>
                </a:cubicBezTo>
                <a:cubicBezTo>
                  <a:pt x="1133" y="725"/>
                  <a:pt x="1036" y="856"/>
                  <a:pt x="772" y="856"/>
                </a:cubicBezTo>
                <a:lnTo>
                  <a:pt x="772" y="1056"/>
                </a:lnTo>
                <a:cubicBezTo>
                  <a:pt x="1181" y="1051"/>
                  <a:pt x="1416" y="880"/>
                  <a:pt x="1416" y="403"/>
                </a:cubicBezTo>
                <a:cubicBezTo>
                  <a:pt x="1416" y="162"/>
                  <a:pt x="1278" y="0"/>
                  <a:pt x="1068" y="0"/>
                </a:cubicBezTo>
                <a:cubicBezTo>
                  <a:pt x="894" y="0"/>
                  <a:pt x="756" y="142"/>
                  <a:pt x="756" y="317"/>
                </a:cubicBezTo>
                <a:close/>
              </a:path>
            </a:pathLst>
          </a:custGeom>
          <a:solidFill>
            <a:schemeClr val="accent1"/>
          </a:solidFill>
          <a:ln w="0">
            <a:noFill/>
            <a:prstDash val="solid"/>
            <a:round/>
            <a:headEnd/>
            <a:tailEnd/>
          </a:ln>
        </p:spPr>
        <p:txBody>
          <a:bodyPr vert="horz" wrap="square" lIns="91396" tIns="45698" rIns="91396" bIns="45698" numCol="1" anchor="t" anchorCtr="0" compatLnSpc="1">
            <a:prstTxWarp prst="textNoShape">
              <a:avLst/>
            </a:prstTxWarp>
          </a:bodyPr>
          <a:lstStyle/>
          <a:p>
            <a:endParaRPr lang="en-GB"/>
          </a:p>
        </p:txBody>
      </p:sp>
      <p:sp>
        <p:nvSpPr>
          <p:cNvPr id="3" name="Slide Number Placeholder 2"/>
          <p:cNvSpPr>
            <a:spLocks noGrp="1"/>
          </p:cNvSpPr>
          <p:nvPr>
            <p:ph type="sldNum" sz="quarter" idx="19"/>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944232613"/>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s purple">
    <p:spTree>
      <p:nvGrpSpPr>
        <p:cNvPr id="1" name=""/>
        <p:cNvGrpSpPr/>
        <p:nvPr/>
      </p:nvGrpSpPr>
      <p:grpSpPr>
        <a:xfrm>
          <a:off x="0" y="0"/>
          <a:ext cx="0" cy="0"/>
          <a:chOff x="0" y="0"/>
          <a:chExt cx="0" cy="0"/>
        </a:xfrm>
      </p:grpSpPr>
      <p:sp>
        <p:nvSpPr>
          <p:cNvPr id="2" name="Rectangle 1"/>
          <p:cNvSpPr/>
          <p:nvPr userDrawn="1"/>
        </p:nvSpPr>
        <p:spPr>
          <a:xfrm>
            <a:off x="4500564" y="1466875"/>
            <a:ext cx="4175124" cy="269999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GB"/>
          </a:p>
        </p:txBody>
      </p:sp>
      <p:sp>
        <p:nvSpPr>
          <p:cNvPr id="8" name="Oval 7"/>
          <p:cNvSpPr/>
          <p:nvPr userDrawn="1"/>
        </p:nvSpPr>
        <p:spPr>
          <a:xfrm>
            <a:off x="4279136" y="2595419"/>
            <a:ext cx="442913" cy="442913"/>
          </a:xfrm>
          <a:prstGeom prst="ellipse">
            <a:avLst/>
          </a:prstGeom>
          <a:solidFill>
            <a:srgbClr val="4F2D7F"/>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GB"/>
          </a:p>
        </p:txBody>
      </p:sp>
      <p:sp>
        <p:nvSpPr>
          <p:cNvPr id="3" name="Text Placeholder 2"/>
          <p:cNvSpPr>
            <a:spLocks noGrp="1"/>
          </p:cNvSpPr>
          <p:nvPr>
            <p:ph type="body" sz="quarter" idx="10"/>
          </p:nvPr>
        </p:nvSpPr>
        <p:spPr>
          <a:xfrm>
            <a:off x="468313" y="1466849"/>
            <a:ext cx="4032250" cy="2700000"/>
          </a:xfrm>
          <a:solidFill>
            <a:schemeClr val="accent1"/>
          </a:solidFill>
        </p:spPr>
        <p:txBody>
          <a:bodyPr lIns="71967" tIns="71967" rIns="179902" bIns="71967"/>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1" name="Text Placeholder 2"/>
          <p:cNvSpPr>
            <a:spLocks noGrp="1"/>
          </p:cNvSpPr>
          <p:nvPr>
            <p:ph type="body" sz="quarter" idx="11"/>
          </p:nvPr>
        </p:nvSpPr>
        <p:spPr>
          <a:xfrm>
            <a:off x="4783045" y="1466851"/>
            <a:ext cx="3892673" cy="2689226"/>
          </a:xfrm>
          <a:noFill/>
        </p:spPr>
        <p:txBody>
          <a:bodyPr lIns="71967" tIns="71967" rIns="71967" bIns="71967"/>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itle 4"/>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6" name="Slide Number Placeholder 5"/>
          <p:cNvSpPr>
            <a:spLocks noGrp="1"/>
          </p:cNvSpPr>
          <p:nvPr>
            <p:ph type="sldNum" sz="quarter" idx="12"/>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1639472270"/>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s blue">
    <p:spTree>
      <p:nvGrpSpPr>
        <p:cNvPr id="1" name=""/>
        <p:cNvGrpSpPr/>
        <p:nvPr/>
      </p:nvGrpSpPr>
      <p:grpSpPr>
        <a:xfrm>
          <a:off x="0" y="0"/>
          <a:ext cx="0" cy="0"/>
          <a:chOff x="0" y="0"/>
          <a:chExt cx="0" cy="0"/>
        </a:xfrm>
      </p:grpSpPr>
      <p:sp>
        <p:nvSpPr>
          <p:cNvPr id="4" name="Title 3"/>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75"/>
            <a:ext cx="4175124" cy="2699999"/>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GB"/>
          </a:p>
        </p:txBody>
      </p:sp>
      <p:sp>
        <p:nvSpPr>
          <p:cNvPr id="11" name="Oval 10"/>
          <p:cNvSpPr/>
          <p:nvPr userDrawn="1"/>
        </p:nvSpPr>
        <p:spPr>
          <a:xfrm>
            <a:off x="4279136" y="2595419"/>
            <a:ext cx="442913" cy="442913"/>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GB"/>
          </a:p>
        </p:txBody>
      </p:sp>
      <p:sp>
        <p:nvSpPr>
          <p:cNvPr id="13" name="Text Placeholder 2"/>
          <p:cNvSpPr>
            <a:spLocks noGrp="1"/>
          </p:cNvSpPr>
          <p:nvPr>
            <p:ph type="body" sz="quarter" idx="10"/>
          </p:nvPr>
        </p:nvSpPr>
        <p:spPr>
          <a:xfrm>
            <a:off x="468313" y="1466849"/>
            <a:ext cx="4032250" cy="2700000"/>
          </a:xfrm>
          <a:solidFill>
            <a:schemeClr val="accent3"/>
          </a:solidFill>
        </p:spPr>
        <p:txBody>
          <a:bodyPr lIns="71967" tIns="71967" rIns="179902" bIns="71967"/>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45" y="1466851"/>
            <a:ext cx="3892673" cy="2689226"/>
          </a:xfrm>
          <a:noFill/>
        </p:spPr>
        <p:txBody>
          <a:bodyPr lIns="71967" tIns="71967" rIns="71967" bIns="71967"/>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 name="Slide Number Placeholder 2"/>
          <p:cNvSpPr>
            <a:spLocks noGrp="1"/>
          </p:cNvSpPr>
          <p:nvPr>
            <p:ph type="sldNum" sz="quarter" idx="12"/>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1085512894"/>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umns green">
    <p:spTree>
      <p:nvGrpSpPr>
        <p:cNvPr id="1" name=""/>
        <p:cNvGrpSpPr/>
        <p:nvPr/>
      </p:nvGrpSpPr>
      <p:grpSpPr>
        <a:xfrm>
          <a:off x="0" y="0"/>
          <a:ext cx="0" cy="0"/>
          <a:chOff x="0" y="0"/>
          <a:chExt cx="0" cy="0"/>
        </a:xfrm>
      </p:grpSpPr>
      <p:sp>
        <p:nvSpPr>
          <p:cNvPr id="2" name="Title 1"/>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75"/>
            <a:ext cx="4175124" cy="2699999"/>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GB"/>
          </a:p>
        </p:txBody>
      </p:sp>
      <p:sp>
        <p:nvSpPr>
          <p:cNvPr id="11" name="Oval 10"/>
          <p:cNvSpPr/>
          <p:nvPr userDrawn="1"/>
        </p:nvSpPr>
        <p:spPr>
          <a:xfrm>
            <a:off x="4279136" y="2595419"/>
            <a:ext cx="442913" cy="442913"/>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GB"/>
          </a:p>
        </p:txBody>
      </p:sp>
      <p:sp>
        <p:nvSpPr>
          <p:cNvPr id="13" name="Text Placeholder 2"/>
          <p:cNvSpPr>
            <a:spLocks noGrp="1"/>
          </p:cNvSpPr>
          <p:nvPr>
            <p:ph type="body" sz="quarter" idx="10"/>
          </p:nvPr>
        </p:nvSpPr>
        <p:spPr>
          <a:xfrm>
            <a:off x="468313" y="1466849"/>
            <a:ext cx="4032250" cy="2700000"/>
          </a:xfrm>
          <a:solidFill>
            <a:schemeClr val="accent5"/>
          </a:solidFill>
        </p:spPr>
        <p:txBody>
          <a:bodyPr lIns="71967" tIns="71967" rIns="179902" bIns="71967"/>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45" y="1466851"/>
            <a:ext cx="3892673" cy="2689226"/>
          </a:xfrm>
          <a:noFill/>
        </p:spPr>
        <p:txBody>
          <a:bodyPr lIns="71967" tIns="71967" rIns="71967" bIns="71967"/>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2464726760"/>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s orange">
    <p:spTree>
      <p:nvGrpSpPr>
        <p:cNvPr id="1" name=""/>
        <p:cNvGrpSpPr/>
        <p:nvPr/>
      </p:nvGrpSpPr>
      <p:grpSpPr>
        <a:xfrm>
          <a:off x="0" y="0"/>
          <a:ext cx="0" cy="0"/>
          <a:chOff x="0" y="0"/>
          <a:chExt cx="0" cy="0"/>
        </a:xfrm>
      </p:grpSpPr>
      <p:sp>
        <p:nvSpPr>
          <p:cNvPr id="2" name="Title 1"/>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75"/>
            <a:ext cx="4175124" cy="269999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GB"/>
          </a:p>
        </p:txBody>
      </p:sp>
      <p:sp>
        <p:nvSpPr>
          <p:cNvPr id="11" name="Oval 10"/>
          <p:cNvSpPr/>
          <p:nvPr userDrawn="1"/>
        </p:nvSpPr>
        <p:spPr>
          <a:xfrm>
            <a:off x="4279136" y="2595419"/>
            <a:ext cx="442913" cy="442913"/>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GB"/>
          </a:p>
        </p:txBody>
      </p:sp>
      <p:sp>
        <p:nvSpPr>
          <p:cNvPr id="13" name="Text Placeholder 2"/>
          <p:cNvSpPr>
            <a:spLocks noGrp="1"/>
          </p:cNvSpPr>
          <p:nvPr>
            <p:ph type="body" sz="quarter" idx="10"/>
          </p:nvPr>
        </p:nvSpPr>
        <p:spPr>
          <a:xfrm>
            <a:off x="468313" y="1466849"/>
            <a:ext cx="4032250" cy="2700000"/>
          </a:xfrm>
          <a:solidFill>
            <a:schemeClr val="accent4"/>
          </a:solidFill>
        </p:spPr>
        <p:txBody>
          <a:bodyPr lIns="71967" tIns="71967" rIns="179902" bIns="71967"/>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45" y="1466851"/>
            <a:ext cx="3892673" cy="2689226"/>
          </a:xfrm>
          <a:noFill/>
        </p:spPr>
        <p:txBody>
          <a:bodyPr lIns="71967" tIns="71967" rIns="71967" bIns="71967"/>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2129868093"/>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s red">
    <p:spTree>
      <p:nvGrpSpPr>
        <p:cNvPr id="1" name=""/>
        <p:cNvGrpSpPr/>
        <p:nvPr/>
      </p:nvGrpSpPr>
      <p:grpSpPr>
        <a:xfrm>
          <a:off x="0" y="0"/>
          <a:ext cx="0" cy="0"/>
          <a:chOff x="0" y="0"/>
          <a:chExt cx="0" cy="0"/>
        </a:xfrm>
      </p:grpSpPr>
      <p:sp>
        <p:nvSpPr>
          <p:cNvPr id="2" name="Title 1"/>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75"/>
            <a:ext cx="4175124" cy="2699999"/>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GB"/>
          </a:p>
        </p:txBody>
      </p:sp>
      <p:sp>
        <p:nvSpPr>
          <p:cNvPr id="11" name="Oval 10"/>
          <p:cNvSpPr/>
          <p:nvPr userDrawn="1"/>
        </p:nvSpPr>
        <p:spPr>
          <a:xfrm>
            <a:off x="4279136" y="2595419"/>
            <a:ext cx="442913" cy="442913"/>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GB"/>
          </a:p>
        </p:txBody>
      </p:sp>
      <p:sp>
        <p:nvSpPr>
          <p:cNvPr id="13" name="Text Placeholder 2"/>
          <p:cNvSpPr>
            <a:spLocks noGrp="1"/>
          </p:cNvSpPr>
          <p:nvPr>
            <p:ph type="body" sz="quarter" idx="10"/>
          </p:nvPr>
        </p:nvSpPr>
        <p:spPr>
          <a:xfrm>
            <a:off x="468313" y="1466849"/>
            <a:ext cx="4032250" cy="2700000"/>
          </a:xfrm>
          <a:solidFill>
            <a:schemeClr val="accent6"/>
          </a:solidFill>
        </p:spPr>
        <p:txBody>
          <a:bodyPr lIns="71967" tIns="71967" rIns="179902" bIns="71967"/>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45" y="1466851"/>
            <a:ext cx="3892673" cy="2689226"/>
          </a:xfrm>
          <a:noFill/>
        </p:spPr>
        <p:txBody>
          <a:bodyPr lIns="71967" tIns="71967" rIns="71967" bIns="71967"/>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136949984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s grey">
    <p:spTree>
      <p:nvGrpSpPr>
        <p:cNvPr id="1" name=""/>
        <p:cNvGrpSpPr/>
        <p:nvPr/>
      </p:nvGrpSpPr>
      <p:grpSpPr>
        <a:xfrm>
          <a:off x="0" y="0"/>
          <a:ext cx="0" cy="0"/>
          <a:chOff x="0" y="0"/>
          <a:chExt cx="0" cy="0"/>
        </a:xfrm>
      </p:grpSpPr>
      <p:sp>
        <p:nvSpPr>
          <p:cNvPr id="2" name="Title 1"/>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75"/>
            <a:ext cx="4175124" cy="2699999"/>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GB"/>
          </a:p>
        </p:txBody>
      </p:sp>
      <p:sp>
        <p:nvSpPr>
          <p:cNvPr id="11" name="Oval 10"/>
          <p:cNvSpPr/>
          <p:nvPr userDrawn="1"/>
        </p:nvSpPr>
        <p:spPr>
          <a:xfrm>
            <a:off x="4279136" y="2595419"/>
            <a:ext cx="442913" cy="442913"/>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GB"/>
          </a:p>
        </p:txBody>
      </p:sp>
      <p:sp>
        <p:nvSpPr>
          <p:cNvPr id="13" name="Text Placeholder 2"/>
          <p:cNvSpPr>
            <a:spLocks noGrp="1"/>
          </p:cNvSpPr>
          <p:nvPr>
            <p:ph type="body" sz="quarter" idx="10"/>
          </p:nvPr>
        </p:nvSpPr>
        <p:spPr>
          <a:xfrm>
            <a:off x="468313" y="1466849"/>
            <a:ext cx="4032250" cy="2700000"/>
          </a:xfrm>
          <a:solidFill>
            <a:schemeClr val="accent2"/>
          </a:solidFill>
        </p:spPr>
        <p:txBody>
          <a:bodyPr lIns="71967" tIns="71967" rIns="179902" bIns="71967"/>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45" y="1466851"/>
            <a:ext cx="3892673" cy="2689226"/>
          </a:xfrm>
          <a:noFill/>
        </p:spPr>
        <p:txBody>
          <a:bodyPr lIns="71967" tIns="71967" rIns="71967" bIns="71967"/>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383625429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urved Photo">
    <p:spTree>
      <p:nvGrpSpPr>
        <p:cNvPr id="1" name=""/>
        <p:cNvGrpSpPr/>
        <p:nvPr/>
      </p:nvGrpSpPr>
      <p:grpSpPr>
        <a:xfrm>
          <a:off x="0" y="0"/>
          <a:ext cx="0" cy="0"/>
          <a:chOff x="0" y="0"/>
          <a:chExt cx="0" cy="0"/>
        </a:xfrm>
      </p:grpSpPr>
      <p:sp>
        <p:nvSpPr>
          <p:cNvPr id="3" name="Picture Placeholder 14"/>
          <p:cNvSpPr>
            <a:spLocks noGrp="1"/>
          </p:cNvSpPr>
          <p:nvPr>
            <p:ph type="pic" sz="quarter" idx="12" hasCustomPrompt="1"/>
          </p:nvPr>
        </p:nvSpPr>
        <p:spPr>
          <a:xfrm>
            <a:off x="4463850" y="1203351"/>
            <a:ext cx="4680181" cy="3940175"/>
          </a:xfrm>
          <a:custGeom>
            <a:avLst/>
            <a:gdLst>
              <a:gd name="connsiteX0" fmla="*/ 0 w 5751512"/>
              <a:gd name="connsiteY0" fmla="*/ 0 h 3946525"/>
              <a:gd name="connsiteX1" fmla="*/ 5751512 w 5751512"/>
              <a:gd name="connsiteY1" fmla="*/ 0 h 3946525"/>
              <a:gd name="connsiteX2" fmla="*/ 5751512 w 5751512"/>
              <a:gd name="connsiteY2" fmla="*/ 3946525 h 3946525"/>
              <a:gd name="connsiteX3" fmla="*/ 0 w 5751512"/>
              <a:gd name="connsiteY3" fmla="*/ 3946525 h 3946525"/>
              <a:gd name="connsiteX4" fmla="*/ 0 w 5751512"/>
              <a:gd name="connsiteY4" fmla="*/ 0 h 3946525"/>
              <a:gd name="connsiteX0" fmla="*/ 3038929 w 5751512"/>
              <a:gd name="connsiteY0" fmla="*/ 145143 h 3946525"/>
              <a:gd name="connsiteX1" fmla="*/ 5751512 w 5751512"/>
              <a:gd name="connsiteY1" fmla="*/ 0 h 3946525"/>
              <a:gd name="connsiteX2" fmla="*/ 5751512 w 5751512"/>
              <a:gd name="connsiteY2" fmla="*/ 3946525 h 3946525"/>
              <a:gd name="connsiteX3" fmla="*/ 0 w 5751512"/>
              <a:gd name="connsiteY3" fmla="*/ 3946525 h 3946525"/>
              <a:gd name="connsiteX4" fmla="*/ 3038929 w 5751512"/>
              <a:gd name="connsiteY4" fmla="*/ 145143 h 3946525"/>
              <a:gd name="connsiteX0" fmla="*/ 3038929 w 5751512"/>
              <a:gd name="connsiteY0" fmla="*/ 145143 h 3946525"/>
              <a:gd name="connsiteX1" fmla="*/ 5751512 w 5751512"/>
              <a:gd name="connsiteY1" fmla="*/ 0 h 3946525"/>
              <a:gd name="connsiteX2" fmla="*/ 5751512 w 5751512"/>
              <a:gd name="connsiteY2" fmla="*/ 3946525 h 3946525"/>
              <a:gd name="connsiteX3" fmla="*/ 0 w 5751512"/>
              <a:gd name="connsiteY3" fmla="*/ 3946525 h 3946525"/>
              <a:gd name="connsiteX4" fmla="*/ 3038929 w 5751512"/>
              <a:gd name="connsiteY4" fmla="*/ 145143 h 3946525"/>
              <a:gd name="connsiteX0" fmla="*/ 3185476 w 5898059"/>
              <a:gd name="connsiteY0" fmla="*/ 145143 h 3946525"/>
              <a:gd name="connsiteX1" fmla="*/ 5898059 w 5898059"/>
              <a:gd name="connsiteY1" fmla="*/ 0 h 3946525"/>
              <a:gd name="connsiteX2" fmla="*/ 5898059 w 5898059"/>
              <a:gd name="connsiteY2" fmla="*/ 3946525 h 3946525"/>
              <a:gd name="connsiteX3" fmla="*/ 146547 w 5898059"/>
              <a:gd name="connsiteY3" fmla="*/ 3946525 h 3946525"/>
              <a:gd name="connsiteX4" fmla="*/ 3185476 w 5898059"/>
              <a:gd name="connsiteY4" fmla="*/ 145143 h 3946525"/>
              <a:gd name="connsiteX0" fmla="*/ 4670912 w 5779285"/>
              <a:gd name="connsiteY0" fmla="*/ 53092 h 3946525"/>
              <a:gd name="connsiteX1" fmla="*/ 5779285 w 5779285"/>
              <a:gd name="connsiteY1" fmla="*/ 0 h 3946525"/>
              <a:gd name="connsiteX2" fmla="*/ 5779285 w 5779285"/>
              <a:gd name="connsiteY2" fmla="*/ 3946525 h 3946525"/>
              <a:gd name="connsiteX3" fmla="*/ 27773 w 5779285"/>
              <a:gd name="connsiteY3" fmla="*/ 3946525 h 3946525"/>
              <a:gd name="connsiteX4" fmla="*/ 4670912 w 5779285"/>
              <a:gd name="connsiteY4" fmla="*/ 53092 h 3946525"/>
              <a:gd name="connsiteX0" fmla="*/ 4661785 w 5770158"/>
              <a:gd name="connsiteY0" fmla="*/ 53092 h 3946525"/>
              <a:gd name="connsiteX1" fmla="*/ 5770158 w 5770158"/>
              <a:gd name="connsiteY1" fmla="*/ 0 h 3946525"/>
              <a:gd name="connsiteX2" fmla="*/ 5770158 w 5770158"/>
              <a:gd name="connsiteY2" fmla="*/ 3946525 h 3946525"/>
              <a:gd name="connsiteX3" fmla="*/ 18646 w 5770158"/>
              <a:gd name="connsiteY3" fmla="*/ 3946525 h 3946525"/>
              <a:gd name="connsiteX4" fmla="*/ 4661785 w 5770158"/>
              <a:gd name="connsiteY4" fmla="*/ 53092 h 3946525"/>
              <a:gd name="connsiteX0" fmla="*/ 4357352 w 5465725"/>
              <a:gd name="connsiteY0" fmla="*/ 53092 h 3946525"/>
              <a:gd name="connsiteX1" fmla="*/ 5465725 w 5465725"/>
              <a:gd name="connsiteY1" fmla="*/ 0 h 3946525"/>
              <a:gd name="connsiteX2" fmla="*/ 5465725 w 5465725"/>
              <a:gd name="connsiteY2" fmla="*/ 3946525 h 3946525"/>
              <a:gd name="connsiteX3" fmla="*/ 21686 w 5465725"/>
              <a:gd name="connsiteY3" fmla="*/ 3936297 h 3946525"/>
              <a:gd name="connsiteX4" fmla="*/ 4357352 w 5465725"/>
              <a:gd name="connsiteY4" fmla="*/ 53092 h 3946525"/>
              <a:gd name="connsiteX0" fmla="*/ 4337247 w 5445620"/>
              <a:gd name="connsiteY0" fmla="*/ 53092 h 3946525"/>
              <a:gd name="connsiteX1" fmla="*/ 5445620 w 5445620"/>
              <a:gd name="connsiteY1" fmla="*/ 0 h 3946525"/>
              <a:gd name="connsiteX2" fmla="*/ 5445620 w 5445620"/>
              <a:gd name="connsiteY2" fmla="*/ 3946525 h 3946525"/>
              <a:gd name="connsiteX3" fmla="*/ 1581 w 5445620"/>
              <a:gd name="connsiteY3" fmla="*/ 3936297 h 3946525"/>
              <a:gd name="connsiteX4" fmla="*/ 4337247 w 5445620"/>
              <a:gd name="connsiteY4" fmla="*/ 53092 h 3946525"/>
              <a:gd name="connsiteX0" fmla="*/ 5432791 w 5444953"/>
              <a:gd name="connsiteY0" fmla="*/ 12179 h 3946525"/>
              <a:gd name="connsiteX1" fmla="*/ 5444953 w 5444953"/>
              <a:gd name="connsiteY1" fmla="*/ 0 h 3946525"/>
              <a:gd name="connsiteX2" fmla="*/ 5444953 w 5444953"/>
              <a:gd name="connsiteY2" fmla="*/ 3946525 h 3946525"/>
              <a:gd name="connsiteX3" fmla="*/ 914 w 5444953"/>
              <a:gd name="connsiteY3" fmla="*/ 3936297 h 3946525"/>
              <a:gd name="connsiteX4" fmla="*/ 5432791 w 5444953"/>
              <a:gd name="connsiteY4" fmla="*/ 12179 h 3946525"/>
              <a:gd name="connsiteX0" fmla="*/ 5433450 w 5445612"/>
              <a:gd name="connsiteY0" fmla="*/ 12179 h 3946525"/>
              <a:gd name="connsiteX1" fmla="*/ 5445612 w 5445612"/>
              <a:gd name="connsiteY1" fmla="*/ 0 h 3946525"/>
              <a:gd name="connsiteX2" fmla="*/ 5445612 w 5445612"/>
              <a:gd name="connsiteY2" fmla="*/ 3946525 h 3946525"/>
              <a:gd name="connsiteX3" fmla="*/ 1573 w 5445612"/>
              <a:gd name="connsiteY3" fmla="*/ 3936297 h 3946525"/>
              <a:gd name="connsiteX4" fmla="*/ 5433450 w 5445612"/>
              <a:gd name="connsiteY4" fmla="*/ 12179 h 3946525"/>
              <a:gd name="connsiteX0" fmla="*/ 5380034 w 5392196"/>
              <a:gd name="connsiteY0" fmla="*/ 12179 h 3946525"/>
              <a:gd name="connsiteX1" fmla="*/ 5392196 w 5392196"/>
              <a:gd name="connsiteY1" fmla="*/ 0 h 3946525"/>
              <a:gd name="connsiteX2" fmla="*/ 5392196 w 5392196"/>
              <a:gd name="connsiteY2" fmla="*/ 3946525 h 3946525"/>
              <a:gd name="connsiteX3" fmla="*/ 1631 w 5392196"/>
              <a:gd name="connsiteY3" fmla="*/ 3721509 h 3946525"/>
              <a:gd name="connsiteX4" fmla="*/ 5380034 w 5392196"/>
              <a:gd name="connsiteY4" fmla="*/ 12179 h 3946525"/>
              <a:gd name="connsiteX0" fmla="*/ 5420095 w 5432257"/>
              <a:gd name="connsiteY0" fmla="*/ 12179 h 3946525"/>
              <a:gd name="connsiteX1" fmla="*/ 5432257 w 5432257"/>
              <a:gd name="connsiteY1" fmla="*/ 0 h 3946525"/>
              <a:gd name="connsiteX2" fmla="*/ 5432257 w 5432257"/>
              <a:gd name="connsiteY2" fmla="*/ 3946525 h 3946525"/>
              <a:gd name="connsiteX3" fmla="*/ 1587 w 5432257"/>
              <a:gd name="connsiteY3" fmla="*/ 3946525 h 3946525"/>
              <a:gd name="connsiteX4" fmla="*/ 5420095 w 5432257"/>
              <a:gd name="connsiteY4" fmla="*/ 12179 h 3946525"/>
              <a:gd name="connsiteX0" fmla="*/ 5420095 w 5432257"/>
              <a:gd name="connsiteY0" fmla="*/ 12179 h 3946525"/>
              <a:gd name="connsiteX1" fmla="*/ 5432257 w 5432257"/>
              <a:gd name="connsiteY1" fmla="*/ 0 h 3946525"/>
              <a:gd name="connsiteX2" fmla="*/ 5432257 w 5432257"/>
              <a:gd name="connsiteY2" fmla="*/ 3946525 h 3946525"/>
              <a:gd name="connsiteX3" fmla="*/ 1587 w 5432257"/>
              <a:gd name="connsiteY3" fmla="*/ 3946525 h 3946525"/>
              <a:gd name="connsiteX4" fmla="*/ 5420095 w 5432257"/>
              <a:gd name="connsiteY4" fmla="*/ 12179 h 3946525"/>
              <a:gd name="connsiteX0" fmla="*/ 5420024 w 5432186"/>
              <a:gd name="connsiteY0" fmla="*/ 12179 h 3946525"/>
              <a:gd name="connsiteX1" fmla="*/ 5432186 w 5432186"/>
              <a:gd name="connsiteY1" fmla="*/ 0 h 3946525"/>
              <a:gd name="connsiteX2" fmla="*/ 5432186 w 5432186"/>
              <a:gd name="connsiteY2" fmla="*/ 3946525 h 3946525"/>
              <a:gd name="connsiteX3" fmla="*/ 1516 w 5432186"/>
              <a:gd name="connsiteY3" fmla="*/ 3946525 h 3946525"/>
              <a:gd name="connsiteX4" fmla="*/ 5420024 w 5432186"/>
              <a:gd name="connsiteY4" fmla="*/ 12179 h 3946525"/>
              <a:gd name="connsiteX0" fmla="*/ 5464554 w 5476716"/>
              <a:gd name="connsiteY0" fmla="*/ 12179 h 3946525"/>
              <a:gd name="connsiteX1" fmla="*/ 5476716 w 5476716"/>
              <a:gd name="connsiteY1" fmla="*/ 0 h 3946525"/>
              <a:gd name="connsiteX2" fmla="*/ 5476716 w 5476716"/>
              <a:gd name="connsiteY2" fmla="*/ 3946525 h 3946525"/>
              <a:gd name="connsiteX3" fmla="*/ 1474 w 5476716"/>
              <a:gd name="connsiteY3" fmla="*/ 3946525 h 3946525"/>
              <a:gd name="connsiteX4" fmla="*/ 5464554 w 5476716"/>
              <a:gd name="connsiteY4" fmla="*/ 12179 h 3946525"/>
              <a:gd name="connsiteX0" fmla="*/ 5463080 w 5475242"/>
              <a:gd name="connsiteY0" fmla="*/ 12179 h 3946525"/>
              <a:gd name="connsiteX1" fmla="*/ 5475242 w 5475242"/>
              <a:gd name="connsiteY1" fmla="*/ 0 h 3946525"/>
              <a:gd name="connsiteX2" fmla="*/ 5475242 w 5475242"/>
              <a:gd name="connsiteY2" fmla="*/ 3946525 h 3946525"/>
              <a:gd name="connsiteX3" fmla="*/ 0 w 5475242"/>
              <a:gd name="connsiteY3" fmla="*/ 3946525 h 3946525"/>
              <a:gd name="connsiteX4" fmla="*/ 5463080 w 5475242"/>
              <a:gd name="connsiteY4" fmla="*/ 12179 h 3946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242" h="3946525">
                <a:moveTo>
                  <a:pt x="5463080" y="12179"/>
                </a:moveTo>
                <a:lnTo>
                  <a:pt x="5475242" y="0"/>
                </a:lnTo>
                <a:lnTo>
                  <a:pt x="5475242" y="3946525"/>
                </a:lnTo>
                <a:lnTo>
                  <a:pt x="0" y="3946525"/>
                </a:lnTo>
                <a:cubicBezTo>
                  <a:pt x="282730" y="2678807"/>
                  <a:pt x="1479627" y="206377"/>
                  <a:pt x="5463080" y="12179"/>
                </a:cubicBezTo>
                <a:close/>
              </a:path>
            </a:pathLst>
          </a:custGeom>
          <a:noFill/>
        </p:spPr>
        <p:txBody>
          <a:bodyPr vert="horz" lIns="0" tIns="0" rIns="0" bIns="0" anchor="ctr" anchorCtr="1"/>
          <a:lstStyle>
            <a:lvl1pPr marL="0" indent="0" algn="r">
              <a:buNone/>
              <a:defRPr sz="1300">
                <a:solidFill>
                  <a:srgbClr val="00A7B5"/>
                </a:solidFill>
              </a:defRPr>
            </a:lvl1pPr>
          </a:lstStyle>
          <a:p>
            <a:r>
              <a:rPr lang="en-US" dirty="0"/>
              <a:t>Click icon to insert photo</a:t>
            </a:r>
          </a:p>
        </p:txBody>
      </p:sp>
      <p:sp>
        <p:nvSpPr>
          <p:cNvPr id="7" name="Copyright"/>
          <p:cNvSpPr txBox="1"/>
          <p:nvPr userDrawn="1"/>
        </p:nvSpPr>
        <p:spPr>
          <a:xfrm>
            <a:off x="472019" y="4905630"/>
            <a:ext cx="2411875" cy="184666"/>
          </a:xfrm>
          <a:prstGeom prst="rect">
            <a:avLst/>
          </a:prstGeom>
          <a:noFill/>
        </p:spPr>
        <p:txBody>
          <a:bodyPr wrap="square" lIns="0" tIns="45698" rIns="0" bIns="45698" rtlCol="0" anchor="ctr" anchorCtr="0">
            <a:noAutofit/>
          </a:bodyPr>
          <a:lstStyle/>
          <a:p>
            <a:pPr algn="l"/>
            <a:r>
              <a:rPr lang="en-US" sz="600">
                <a:solidFill>
                  <a:schemeClr val="tx1"/>
                </a:solidFill>
              </a:rPr>
              <a:t>©</a:t>
            </a:r>
            <a:r>
              <a:rPr lang="sr-Latn-RS" sz="600">
                <a:solidFill>
                  <a:schemeClr val="tx1"/>
                </a:solidFill>
              </a:rPr>
              <a:t>2020</a:t>
            </a:r>
            <a:r>
              <a:rPr lang="en-US" sz="600">
                <a:solidFill>
                  <a:schemeClr val="tx1"/>
                </a:solidFill>
              </a:rPr>
              <a:t> Grant Thornton Srbija. All rights reserved.</a:t>
            </a:r>
            <a:endParaRPr lang="en-GB" sz="600" dirty="0">
              <a:solidFill>
                <a:schemeClr val="tx1"/>
              </a:solidFill>
            </a:endParaRPr>
          </a:p>
        </p:txBody>
      </p:sp>
      <p:cxnSp>
        <p:nvCxnSpPr>
          <p:cNvPr id="8" name="Straight Connector 7"/>
          <p:cNvCxnSpPr/>
          <p:nvPr userDrawn="1"/>
        </p:nvCxnSpPr>
        <p:spPr>
          <a:xfrm>
            <a:off x="469400" y="4887834"/>
            <a:ext cx="2626255" cy="0"/>
          </a:xfrm>
          <a:prstGeom prst="line">
            <a:avLst/>
          </a:prstGeom>
          <a:ln w="19050" cap="rnd">
            <a:solidFill>
              <a:srgbClr val="4F2D7F"/>
            </a:solidFill>
          </a:ln>
          <a:effectLst/>
        </p:spPr>
        <p:style>
          <a:lnRef idx="2">
            <a:schemeClr val="accent1"/>
          </a:lnRef>
          <a:fillRef idx="0">
            <a:schemeClr val="accent1"/>
          </a:fillRef>
          <a:effectRef idx="1">
            <a:schemeClr val="accent1"/>
          </a:effectRef>
          <a:fontRef idx="minor">
            <a:schemeClr val="tx1"/>
          </a:fontRef>
        </p:style>
      </p:cxnSp>
      <p:sp>
        <p:nvSpPr>
          <p:cNvPr id="11" name="Text Placeholder 21"/>
          <p:cNvSpPr>
            <a:spLocks noGrp="1"/>
          </p:cNvSpPr>
          <p:nvPr>
            <p:ph type="body" sz="quarter" idx="10" hasCustomPrompt="1"/>
          </p:nvPr>
        </p:nvSpPr>
        <p:spPr>
          <a:xfrm>
            <a:off x="470699" y="3307105"/>
            <a:ext cx="4029864" cy="367445"/>
          </a:xfrm>
          <a:prstGeom prst="rect">
            <a:avLst/>
          </a:prstGeom>
        </p:spPr>
        <p:txBody>
          <a:bodyPr vert="horz" lIns="0" tIns="45698" rIns="91396" bIns="45698"/>
          <a:lstStyle>
            <a:lvl1pPr marL="0" indent="0">
              <a:buNone/>
              <a:defRPr sz="2000" b="1">
                <a:solidFill>
                  <a:srgbClr val="00A7B5"/>
                </a:solidFill>
              </a:defRPr>
            </a:lvl1pPr>
          </a:lstStyle>
          <a:p>
            <a:pPr lvl="0"/>
            <a:r>
              <a:rPr lang="en-US" dirty="0"/>
              <a:t>Click to add name</a:t>
            </a:r>
          </a:p>
        </p:txBody>
      </p:sp>
      <p:sp>
        <p:nvSpPr>
          <p:cNvPr id="12" name="Text Placeholder 21"/>
          <p:cNvSpPr>
            <a:spLocks noGrp="1"/>
          </p:cNvSpPr>
          <p:nvPr>
            <p:ph type="body" sz="quarter" idx="11" hasCustomPrompt="1"/>
          </p:nvPr>
        </p:nvSpPr>
        <p:spPr>
          <a:xfrm>
            <a:off x="468313" y="3718560"/>
            <a:ext cx="4032250" cy="399414"/>
          </a:xfrm>
          <a:prstGeom prst="rect">
            <a:avLst/>
          </a:prstGeom>
        </p:spPr>
        <p:txBody>
          <a:bodyPr vert="horz" lIns="0" tIns="45698" rIns="91396" bIns="45698"/>
          <a:lstStyle>
            <a:lvl1pPr marL="0" indent="0">
              <a:buNone/>
              <a:defRPr sz="1800" baseline="0">
                <a:solidFill>
                  <a:srgbClr val="00A7B5"/>
                </a:solidFill>
              </a:defRPr>
            </a:lvl1pPr>
          </a:lstStyle>
          <a:p>
            <a:pPr lvl="0"/>
            <a:r>
              <a:rPr lang="en-US" dirty="0"/>
              <a:t>Click to add position or firm</a:t>
            </a:r>
          </a:p>
        </p:txBody>
      </p:sp>
      <p:sp>
        <p:nvSpPr>
          <p:cNvPr id="14" name="Text Placeholder 3"/>
          <p:cNvSpPr>
            <a:spLocks noGrp="1"/>
          </p:cNvSpPr>
          <p:nvPr>
            <p:ph type="body" sz="quarter" idx="13" hasCustomPrompt="1"/>
          </p:nvPr>
        </p:nvSpPr>
        <p:spPr>
          <a:xfrm>
            <a:off x="474621" y="1359603"/>
            <a:ext cx="4025944" cy="1140712"/>
          </a:xfrm>
          <a:prstGeom prst="rect">
            <a:avLst/>
          </a:prstGeom>
        </p:spPr>
        <p:txBody>
          <a:bodyPr vert="horz" lIns="0" tIns="0" rIns="0" bIns="0"/>
          <a:lstStyle>
            <a:lvl1pPr marL="0" indent="0">
              <a:lnSpc>
                <a:spcPts val="4000"/>
              </a:lnSpc>
              <a:spcBef>
                <a:spcPts val="0"/>
              </a:spcBef>
              <a:buNone/>
              <a:defRPr sz="3000" b="1">
                <a:solidFill>
                  <a:srgbClr val="4F2D7F"/>
                </a:solidFill>
              </a:defRPr>
            </a:lvl1pPr>
            <a:lvl2pPr marL="456938" indent="0">
              <a:buNone/>
              <a:defRPr/>
            </a:lvl2pPr>
            <a:lvl3pPr marL="913905" indent="0">
              <a:buNone/>
              <a:defRPr/>
            </a:lvl3pPr>
            <a:lvl4pPr marL="1370852" indent="0">
              <a:buNone/>
              <a:defRPr/>
            </a:lvl4pPr>
            <a:lvl5pPr marL="1827809" indent="0">
              <a:buNone/>
              <a:defRPr/>
            </a:lvl5pPr>
          </a:lstStyle>
          <a:p>
            <a:pPr lvl="0"/>
            <a:r>
              <a:rPr lang="en-US" dirty="0"/>
              <a:t>Click here to add </a:t>
            </a:r>
            <a:br>
              <a:rPr lang="en-US" dirty="0"/>
            </a:br>
            <a:r>
              <a:rPr lang="en-US" dirty="0"/>
              <a:t>title on this slide</a:t>
            </a:r>
          </a:p>
        </p:txBody>
      </p:sp>
      <p:pic>
        <p:nvPicPr>
          <p:cNvPr id="13" name="GTLogoNoTag" hidden="1">
            <a:extLst>
              <a:ext uri="{FF2B5EF4-FFF2-40B4-BE49-F238E27FC236}">
                <a16:creationId xmlns:a16="http://schemas.microsoft.com/office/drawing/2014/main" id="{0DEFB368-B217-4A16-9BFE-6CA85D72D845}"/>
              </a:ext>
            </a:extLst>
          </p:cNvPr>
          <p:cNvPicPr>
            <a:picLocks noChangeAspect="1"/>
          </p:cNvPicPr>
          <p:nvPr userDrawn="1"/>
        </p:nvPicPr>
        <p:blipFill>
          <a:blip r:embed="rId2"/>
          <a:stretch>
            <a:fillRect/>
          </a:stretch>
        </p:blipFill>
        <p:spPr>
          <a:xfrm>
            <a:off x="449390" y="426050"/>
            <a:ext cx="1961941" cy="638130"/>
          </a:xfrm>
          <a:prstGeom prst="rect">
            <a:avLst/>
          </a:prstGeom>
        </p:spPr>
      </p:pic>
      <p:pic>
        <p:nvPicPr>
          <p:cNvPr id="15" name="GTLogo">
            <a:extLst>
              <a:ext uri="{FF2B5EF4-FFF2-40B4-BE49-F238E27FC236}">
                <a16:creationId xmlns:a16="http://schemas.microsoft.com/office/drawing/2014/main" id="{547AA1F9-2774-4D2A-A381-14A9D777C21F}"/>
              </a:ext>
            </a:extLst>
          </p:cNvPr>
          <p:cNvPicPr>
            <a:picLocks noChangeAspect="1"/>
          </p:cNvPicPr>
          <p:nvPr userDrawn="1"/>
        </p:nvPicPr>
        <p:blipFill>
          <a:blip r:embed="rId3"/>
          <a:stretch>
            <a:fillRect/>
          </a:stretch>
        </p:blipFill>
        <p:spPr>
          <a:xfrm>
            <a:off x="449390" y="426050"/>
            <a:ext cx="1961941" cy="638130"/>
          </a:xfrm>
          <a:prstGeom prst="rect">
            <a:avLst/>
          </a:prstGeom>
        </p:spPr>
      </p:pic>
      <p:sp>
        <p:nvSpPr>
          <p:cNvPr id="10" name="Rectangle 9">
            <a:extLst>
              <a:ext uri="{FF2B5EF4-FFF2-40B4-BE49-F238E27FC236}">
                <a16:creationId xmlns:a16="http://schemas.microsoft.com/office/drawing/2014/main" id="{F74FF79F-7CEA-4ED5-811E-3F2D167F5D4D}"/>
              </a:ext>
            </a:extLst>
          </p:cNvPr>
          <p:cNvSpPr/>
          <p:nvPr userDrawn="1"/>
        </p:nvSpPr>
        <p:spPr>
          <a:xfrm>
            <a:off x="9220200" y="0"/>
            <a:ext cx="1466850" cy="1851660"/>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t"/>
          <a:lstStyle/>
          <a:p>
            <a:pPr marL="0" marR="0" lvl="0" indent="0" algn="l" defTabSz="456938" rtl="0" eaLnBrk="1" fontAlgn="auto" latinLnBrk="0" hangingPunct="1">
              <a:lnSpc>
                <a:spcPct val="100000"/>
              </a:lnSpc>
              <a:spcBef>
                <a:spcPts val="0"/>
              </a:spcBef>
              <a:spcAft>
                <a:spcPts val="600"/>
              </a:spcAft>
              <a:buClrTx/>
              <a:buSzTx/>
              <a:buFontTx/>
              <a:buNone/>
              <a:tabLst/>
              <a:defRPr/>
            </a:pPr>
            <a:r>
              <a:rPr lang="en-GB" sz="800" b="1" dirty="0"/>
              <a:t>PHOTO </a:t>
            </a:r>
            <a:br>
              <a:rPr lang="en-GB" sz="800" b="1" dirty="0"/>
            </a:br>
            <a:r>
              <a:rPr lang="en-GB" sz="800" b="1" dirty="0"/>
              <a:t>COVER OPTION </a:t>
            </a:r>
          </a:p>
          <a:p>
            <a:pPr lvl="0">
              <a:spcAft>
                <a:spcPts val="600"/>
              </a:spcAft>
            </a:pPr>
            <a:r>
              <a:rPr lang="en-GB" sz="800" b="0" dirty="0"/>
              <a:t>To insert a photo click on the image frame and then insert your photo using the </a:t>
            </a:r>
            <a:r>
              <a:rPr lang="en-GB" sz="800" b="0" dirty="0" err="1"/>
              <a:t>BrandCentral</a:t>
            </a:r>
            <a:r>
              <a:rPr lang="en-GB" sz="800" b="0" dirty="0"/>
              <a:t> button on your toolbar.</a:t>
            </a:r>
          </a:p>
          <a:p>
            <a:pPr lvl="0">
              <a:spcAft>
                <a:spcPts val="600"/>
              </a:spcAft>
            </a:pPr>
            <a:r>
              <a:rPr lang="en-GB" sz="800" b="0" dirty="0"/>
              <a:t>To scale, crop and move the photo, right click and choose the crop tool. You can now scale and move the photo to the desired position.</a:t>
            </a:r>
          </a:p>
        </p:txBody>
      </p:sp>
    </p:spTree>
    <p:extLst>
      <p:ext uri="{BB962C8B-B14F-4D97-AF65-F5344CB8AC3E}">
        <p14:creationId xmlns:p14="http://schemas.microsoft.com/office/powerpoint/2010/main" val="37087222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wo columns grey">
    <p:spTree>
      <p:nvGrpSpPr>
        <p:cNvPr id="1" name=""/>
        <p:cNvGrpSpPr/>
        <p:nvPr/>
      </p:nvGrpSpPr>
      <p:grpSpPr>
        <a:xfrm>
          <a:off x="0" y="0"/>
          <a:ext cx="0" cy="0"/>
          <a:chOff x="0" y="0"/>
          <a:chExt cx="0" cy="0"/>
        </a:xfrm>
      </p:grpSpPr>
      <p:sp>
        <p:nvSpPr>
          <p:cNvPr id="4" name="Title 3"/>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6" name="Text Placeholder 5"/>
          <p:cNvSpPr>
            <a:spLocks noGrp="1"/>
          </p:cNvSpPr>
          <p:nvPr>
            <p:ph type="body" sz="quarter" idx="10"/>
          </p:nvPr>
        </p:nvSpPr>
        <p:spPr>
          <a:xfrm>
            <a:off x="469371" y="1466850"/>
            <a:ext cx="8206318" cy="3228976"/>
          </a:xfrm>
          <a:solidFill>
            <a:schemeClr val="accent1"/>
          </a:solidFill>
        </p:spPr>
        <p:txBody>
          <a:bodyPr lIns="71967" tIns="71967" rIns="71967" bIns="71967"/>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 name="Slide Number Placeholder 2"/>
          <p:cNvSpPr>
            <a:spLocks noGrp="1"/>
          </p:cNvSpPr>
          <p:nvPr>
            <p:ph type="sldNum" sz="quarter" idx="11"/>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1128736726"/>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ootage">
    <p:spTree>
      <p:nvGrpSpPr>
        <p:cNvPr id="1" name=""/>
        <p:cNvGrpSpPr/>
        <p:nvPr/>
      </p:nvGrpSpPr>
      <p:grpSpPr>
        <a:xfrm>
          <a:off x="0" y="0"/>
          <a:ext cx="0" cy="0"/>
          <a:chOff x="0" y="0"/>
          <a:chExt cx="0" cy="0"/>
        </a:xfrm>
      </p:grpSpPr>
      <p:sp>
        <p:nvSpPr>
          <p:cNvPr id="5" name="Media Placeholder 8"/>
          <p:cNvSpPr>
            <a:spLocks noGrp="1"/>
          </p:cNvSpPr>
          <p:nvPr>
            <p:ph type="media" sz="quarter" idx="12" hasCustomPrompt="1"/>
          </p:nvPr>
        </p:nvSpPr>
        <p:spPr>
          <a:xfrm>
            <a:off x="30" y="0"/>
            <a:ext cx="9143999" cy="5143500"/>
          </a:xfrm>
          <a:prstGeom prst="rect">
            <a:avLst/>
          </a:prstGeom>
          <a:noFill/>
        </p:spPr>
        <p:txBody>
          <a:bodyPr vert="horz" lIns="0" tIns="0" rIns="0" bIns="0" anchor="ctr" anchorCtr="1"/>
          <a:lstStyle>
            <a:lvl1pPr marL="0" indent="0">
              <a:buNone/>
              <a:defRPr sz="1300">
                <a:solidFill>
                  <a:schemeClr val="accent3"/>
                </a:solidFill>
              </a:defRPr>
            </a:lvl1pPr>
          </a:lstStyle>
          <a:p>
            <a:r>
              <a:rPr lang="en-US" dirty="0"/>
              <a:t>Click icon to insert footage</a:t>
            </a:r>
          </a:p>
        </p:txBody>
      </p:sp>
    </p:spTree>
    <p:extLst>
      <p:ext uri="{BB962C8B-B14F-4D97-AF65-F5344CB8AC3E}">
        <p14:creationId xmlns:p14="http://schemas.microsoft.com/office/powerpoint/2010/main" val="13260823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4" name="Title 3"/>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5" name="Slide Number Placeholder 4"/>
          <p:cNvSpPr>
            <a:spLocks noGrp="1"/>
          </p:cNvSpPr>
          <p:nvPr>
            <p:ph type="sldNum" sz="quarter" idx="10"/>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64209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Bullet list">
    <p:spTree>
      <p:nvGrpSpPr>
        <p:cNvPr id="1" name=""/>
        <p:cNvGrpSpPr/>
        <p:nvPr/>
      </p:nvGrpSpPr>
      <p:grpSpPr>
        <a:xfrm>
          <a:off x="0" y="0"/>
          <a:ext cx="0" cy="0"/>
          <a:chOff x="0" y="0"/>
          <a:chExt cx="0" cy="0"/>
        </a:xfrm>
      </p:grpSpPr>
      <p:sp>
        <p:nvSpPr>
          <p:cNvPr id="6" name="Title 5"/>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3" name="Text Placeholder 2"/>
          <p:cNvSpPr>
            <a:spLocks noGrp="1"/>
          </p:cNvSpPr>
          <p:nvPr>
            <p:ph type="body" sz="quarter" idx="10"/>
          </p:nvPr>
        </p:nvSpPr>
        <p:spPr>
          <a:xfrm>
            <a:off x="469371" y="1466850"/>
            <a:ext cx="8206318" cy="32289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1"/>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21345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Bullets + Image">
    <p:spTree>
      <p:nvGrpSpPr>
        <p:cNvPr id="1" name=""/>
        <p:cNvGrpSpPr/>
        <p:nvPr/>
      </p:nvGrpSpPr>
      <p:grpSpPr>
        <a:xfrm>
          <a:off x="0" y="0"/>
          <a:ext cx="0" cy="0"/>
          <a:chOff x="0" y="0"/>
          <a:chExt cx="0" cy="0"/>
        </a:xfrm>
      </p:grpSpPr>
      <p:sp>
        <p:nvSpPr>
          <p:cNvPr id="9" name="Picture Placeholder 2"/>
          <p:cNvSpPr>
            <a:spLocks noGrp="1"/>
          </p:cNvSpPr>
          <p:nvPr>
            <p:ph type="pic" idx="1" hasCustomPrompt="1"/>
          </p:nvPr>
        </p:nvSpPr>
        <p:spPr>
          <a:xfrm>
            <a:off x="5394325" y="1466850"/>
            <a:ext cx="3281364" cy="3228976"/>
          </a:xfrm>
          <a:prstGeom prst="rect">
            <a:avLst/>
          </a:prstGeom>
          <a:noFill/>
        </p:spPr>
        <p:txBody>
          <a:bodyPr lIns="0" tIns="0" rIns="0" bIns="0" anchor="ctr" anchorCtr="1"/>
          <a:lstStyle>
            <a:lvl1pPr marL="0" indent="0">
              <a:buNone/>
              <a:defRPr sz="1200" baseline="0">
                <a:solidFill>
                  <a:srgbClr val="00A7B5"/>
                </a:solidFill>
              </a:defRPr>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r>
              <a:rPr lang="en-US" dirty="0"/>
              <a:t>Click icon to insert illustration</a:t>
            </a:r>
          </a:p>
        </p:txBody>
      </p:sp>
      <p:sp>
        <p:nvSpPr>
          <p:cNvPr id="3" name="Title 2"/>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6" name="Text Placeholder 5"/>
          <p:cNvSpPr>
            <a:spLocks noGrp="1"/>
          </p:cNvSpPr>
          <p:nvPr>
            <p:ph type="body" sz="quarter" idx="11"/>
          </p:nvPr>
        </p:nvSpPr>
        <p:spPr>
          <a:xfrm>
            <a:off x="469369" y="1466850"/>
            <a:ext cx="4691594" cy="32289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379624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 Quote">
    <p:spTree>
      <p:nvGrpSpPr>
        <p:cNvPr id="1" name=""/>
        <p:cNvGrpSpPr/>
        <p:nvPr/>
      </p:nvGrpSpPr>
      <p:grpSpPr>
        <a:xfrm>
          <a:off x="0" y="0"/>
          <a:ext cx="0" cy="0"/>
          <a:chOff x="0" y="0"/>
          <a:chExt cx="0" cy="0"/>
        </a:xfrm>
      </p:grpSpPr>
      <p:sp>
        <p:nvSpPr>
          <p:cNvPr id="12" name="Text Placeholder 4"/>
          <p:cNvSpPr>
            <a:spLocks noGrp="1"/>
          </p:cNvSpPr>
          <p:nvPr>
            <p:ph type="body" sz="quarter" idx="15"/>
          </p:nvPr>
        </p:nvSpPr>
        <p:spPr>
          <a:xfrm>
            <a:off x="4754880" y="1466849"/>
            <a:ext cx="3920808" cy="3228975"/>
          </a:xfrm>
        </p:spPr>
        <p:txBody>
          <a:bodyPr anchor="ctr" anchorCtr="1"/>
          <a:lstStyle>
            <a:lvl1pPr marL="0" indent="0" algn="ctr">
              <a:buNone/>
              <a:defRPr>
                <a:solidFill>
                  <a:schemeClr val="accent1"/>
                </a:solidFill>
              </a:defRPr>
            </a:lvl1pPr>
            <a:lvl2pPr marL="0" indent="0" algn="ctr">
              <a:buNone/>
              <a:defRPr>
                <a:solidFill>
                  <a:schemeClr val="accent1"/>
                </a:solidFill>
              </a:defRPr>
            </a:lvl2pPr>
            <a:lvl3pPr marL="0" indent="0" algn="ctr">
              <a:buNone/>
              <a:defRPr>
                <a:solidFill>
                  <a:schemeClr val="accent1"/>
                </a:solidFill>
              </a:defRPr>
            </a:lvl3pPr>
            <a:lvl4pPr marL="0" indent="0" algn="ctr">
              <a:buNone/>
              <a:defRPr>
                <a:solidFill>
                  <a:schemeClr val="accent1"/>
                </a:solidFill>
              </a:defRPr>
            </a:lvl4pPr>
            <a:lvl5pPr marL="0" indent="0" algn="l">
              <a:buNone/>
              <a:defRPr sz="2600">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1" name="Straight Connector 10"/>
          <p:cNvCxnSpPr>
            <a:cxnSpLocks/>
          </p:cNvCxnSpPr>
          <p:nvPr userDrawn="1"/>
        </p:nvCxnSpPr>
        <p:spPr>
          <a:xfrm>
            <a:off x="4593047" y="1466850"/>
            <a:ext cx="15498" cy="3228976"/>
          </a:xfrm>
          <a:prstGeom prst="line">
            <a:avLst/>
          </a:prstGeom>
          <a:ln w="7620">
            <a:solidFill>
              <a:srgbClr val="4F2D7F"/>
            </a:solidFill>
          </a:ln>
          <a:effectLst/>
        </p:spPr>
        <p:style>
          <a:lnRef idx="2">
            <a:schemeClr val="accent1"/>
          </a:lnRef>
          <a:fillRef idx="0">
            <a:schemeClr val="accent1"/>
          </a:fillRef>
          <a:effectRef idx="1">
            <a:schemeClr val="accent1"/>
          </a:effectRef>
          <a:fontRef idx="minor">
            <a:schemeClr val="tx1"/>
          </a:fontRef>
        </p:style>
      </p:cxnSp>
      <p:sp>
        <p:nvSpPr>
          <p:cNvPr id="4" name="Title 3"/>
          <p:cNvSpPr>
            <a:spLocks noGrp="1"/>
          </p:cNvSpPr>
          <p:nvPr>
            <p:ph type="title"/>
          </p:nvPr>
        </p:nvSpPr>
        <p:spPr>
          <a:xfrm>
            <a:off x="471996" y="359571"/>
            <a:ext cx="8203692" cy="843754"/>
          </a:xfrm>
          <a:prstGeom prst="rect">
            <a:avLst/>
          </a:prstGeom>
        </p:spPr>
        <p:txBody>
          <a:bodyPr/>
          <a:lstStyle/>
          <a:p>
            <a:r>
              <a:rPr lang="en-US" dirty="0"/>
              <a:t>Click to edit Master title style</a:t>
            </a:r>
            <a:endParaRPr lang="en-GB" dirty="0"/>
          </a:p>
        </p:txBody>
      </p:sp>
      <p:sp>
        <p:nvSpPr>
          <p:cNvPr id="7" name="Text Placeholder 6"/>
          <p:cNvSpPr>
            <a:spLocks noGrp="1"/>
          </p:cNvSpPr>
          <p:nvPr>
            <p:ph type="body" sz="quarter" idx="16"/>
          </p:nvPr>
        </p:nvSpPr>
        <p:spPr>
          <a:xfrm>
            <a:off x="469371" y="1466849"/>
            <a:ext cx="3988330" cy="32289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Freeform 5"/>
          <p:cNvSpPr>
            <a:spLocks noEditPoints="1"/>
          </p:cNvSpPr>
          <p:nvPr userDrawn="1"/>
        </p:nvSpPr>
        <p:spPr bwMode="auto">
          <a:xfrm>
            <a:off x="6535738" y="1593852"/>
            <a:ext cx="361950" cy="268288"/>
          </a:xfrm>
          <a:custGeom>
            <a:avLst/>
            <a:gdLst>
              <a:gd name="T0" fmla="*/ 1416 w 1416"/>
              <a:gd name="T1" fmla="*/ 737 h 1055"/>
              <a:gd name="T2" fmla="*/ 1416 w 1416"/>
              <a:gd name="T3" fmla="*/ 737 h 1055"/>
              <a:gd name="T4" fmla="*/ 1104 w 1416"/>
              <a:gd name="T5" fmla="*/ 431 h 1055"/>
              <a:gd name="T6" fmla="*/ 1023 w 1416"/>
              <a:gd name="T7" fmla="*/ 452 h 1055"/>
              <a:gd name="T8" fmla="*/ 1400 w 1416"/>
              <a:gd name="T9" fmla="*/ 199 h 1055"/>
              <a:gd name="T10" fmla="*/ 1400 w 1416"/>
              <a:gd name="T11" fmla="*/ 0 h 1055"/>
              <a:gd name="T12" fmla="*/ 756 w 1416"/>
              <a:gd name="T13" fmla="*/ 652 h 1055"/>
              <a:gd name="T14" fmla="*/ 1104 w 1416"/>
              <a:gd name="T15" fmla="*/ 1055 h 1055"/>
              <a:gd name="T16" fmla="*/ 1416 w 1416"/>
              <a:gd name="T17" fmla="*/ 737 h 1055"/>
              <a:gd name="T18" fmla="*/ 659 w 1416"/>
              <a:gd name="T19" fmla="*/ 737 h 1055"/>
              <a:gd name="T20" fmla="*/ 659 w 1416"/>
              <a:gd name="T21" fmla="*/ 737 h 1055"/>
              <a:gd name="T22" fmla="*/ 348 w 1416"/>
              <a:gd name="T23" fmla="*/ 431 h 1055"/>
              <a:gd name="T24" fmla="*/ 267 w 1416"/>
              <a:gd name="T25" fmla="*/ 452 h 1055"/>
              <a:gd name="T26" fmla="*/ 643 w 1416"/>
              <a:gd name="T27" fmla="*/ 199 h 1055"/>
              <a:gd name="T28" fmla="*/ 643 w 1416"/>
              <a:gd name="T29" fmla="*/ 0 h 1055"/>
              <a:gd name="T30" fmla="*/ 0 w 1416"/>
              <a:gd name="T31" fmla="*/ 652 h 1055"/>
              <a:gd name="T32" fmla="*/ 348 w 1416"/>
              <a:gd name="T33" fmla="*/ 1055 h 1055"/>
              <a:gd name="T34" fmla="*/ 659 w 1416"/>
              <a:gd name="T35" fmla="*/ 737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5">
                <a:moveTo>
                  <a:pt x="1416" y="737"/>
                </a:moveTo>
                <a:lnTo>
                  <a:pt x="1416" y="737"/>
                </a:lnTo>
                <a:cubicBezTo>
                  <a:pt x="1416" y="566"/>
                  <a:pt x="1295" y="431"/>
                  <a:pt x="1104" y="431"/>
                </a:cubicBezTo>
                <a:cubicBezTo>
                  <a:pt x="1072" y="431"/>
                  <a:pt x="1031" y="444"/>
                  <a:pt x="1023" y="452"/>
                </a:cubicBezTo>
                <a:cubicBezTo>
                  <a:pt x="1040" y="329"/>
                  <a:pt x="1137" y="199"/>
                  <a:pt x="1400" y="199"/>
                </a:cubicBezTo>
                <a:lnTo>
                  <a:pt x="1400" y="0"/>
                </a:lnTo>
                <a:cubicBezTo>
                  <a:pt x="991" y="3"/>
                  <a:pt x="756" y="174"/>
                  <a:pt x="756" y="652"/>
                </a:cubicBezTo>
                <a:cubicBezTo>
                  <a:pt x="756" y="892"/>
                  <a:pt x="894" y="1055"/>
                  <a:pt x="1104" y="1055"/>
                </a:cubicBezTo>
                <a:cubicBezTo>
                  <a:pt x="1278" y="1055"/>
                  <a:pt x="1416" y="913"/>
                  <a:pt x="1416" y="737"/>
                </a:cubicBezTo>
                <a:close/>
                <a:moveTo>
                  <a:pt x="659" y="737"/>
                </a:moveTo>
                <a:lnTo>
                  <a:pt x="659" y="737"/>
                </a:lnTo>
                <a:cubicBezTo>
                  <a:pt x="659" y="566"/>
                  <a:pt x="538" y="431"/>
                  <a:pt x="348" y="431"/>
                </a:cubicBezTo>
                <a:cubicBezTo>
                  <a:pt x="315" y="431"/>
                  <a:pt x="275" y="444"/>
                  <a:pt x="267" y="452"/>
                </a:cubicBezTo>
                <a:cubicBezTo>
                  <a:pt x="283" y="329"/>
                  <a:pt x="380" y="199"/>
                  <a:pt x="643" y="199"/>
                </a:cubicBezTo>
                <a:lnTo>
                  <a:pt x="643" y="0"/>
                </a:lnTo>
                <a:cubicBezTo>
                  <a:pt x="234" y="3"/>
                  <a:pt x="0" y="174"/>
                  <a:pt x="0" y="652"/>
                </a:cubicBezTo>
                <a:cubicBezTo>
                  <a:pt x="0" y="892"/>
                  <a:pt x="137" y="1055"/>
                  <a:pt x="348" y="1055"/>
                </a:cubicBezTo>
                <a:cubicBezTo>
                  <a:pt x="522" y="1055"/>
                  <a:pt x="659" y="913"/>
                  <a:pt x="659" y="737"/>
                </a:cubicBezTo>
                <a:close/>
              </a:path>
            </a:pathLst>
          </a:custGeom>
          <a:solidFill>
            <a:schemeClr val="accent1"/>
          </a:solidFill>
          <a:ln w="0">
            <a:noFill/>
            <a:prstDash val="solid"/>
            <a:round/>
            <a:headEnd/>
            <a:tailEnd/>
          </a:ln>
        </p:spPr>
        <p:txBody>
          <a:bodyPr vert="horz" wrap="square" lIns="91430" tIns="45715" rIns="91430" bIns="45715" numCol="1" anchor="t" anchorCtr="0" compatLnSpc="1">
            <a:prstTxWarp prst="textNoShape">
              <a:avLst/>
            </a:prstTxWarp>
          </a:bodyPr>
          <a:lstStyle/>
          <a:p>
            <a:pPr defTabSz="457142"/>
            <a:endParaRPr lang="en-GB">
              <a:solidFill>
                <a:prstClr val="black"/>
              </a:solidFill>
            </a:endParaRPr>
          </a:p>
        </p:txBody>
      </p:sp>
      <p:sp>
        <p:nvSpPr>
          <p:cNvPr id="15" name="Freeform 9"/>
          <p:cNvSpPr>
            <a:spLocks noEditPoints="1"/>
          </p:cNvSpPr>
          <p:nvPr userDrawn="1"/>
        </p:nvSpPr>
        <p:spPr bwMode="auto">
          <a:xfrm>
            <a:off x="6535738" y="4140205"/>
            <a:ext cx="361950" cy="269875"/>
          </a:xfrm>
          <a:custGeom>
            <a:avLst/>
            <a:gdLst>
              <a:gd name="T0" fmla="*/ 0 w 1416"/>
              <a:gd name="T1" fmla="*/ 317 h 1056"/>
              <a:gd name="T2" fmla="*/ 0 w 1416"/>
              <a:gd name="T3" fmla="*/ 317 h 1056"/>
              <a:gd name="T4" fmla="*/ 311 w 1416"/>
              <a:gd name="T5" fmla="*/ 623 h 1056"/>
              <a:gd name="T6" fmla="*/ 392 w 1416"/>
              <a:gd name="T7" fmla="*/ 603 h 1056"/>
              <a:gd name="T8" fmla="*/ 16 w 1416"/>
              <a:gd name="T9" fmla="*/ 856 h 1056"/>
              <a:gd name="T10" fmla="*/ 16 w 1416"/>
              <a:gd name="T11" fmla="*/ 1056 h 1056"/>
              <a:gd name="T12" fmla="*/ 659 w 1416"/>
              <a:gd name="T13" fmla="*/ 403 h 1056"/>
              <a:gd name="T14" fmla="*/ 311 w 1416"/>
              <a:gd name="T15" fmla="*/ 0 h 1056"/>
              <a:gd name="T16" fmla="*/ 0 w 1416"/>
              <a:gd name="T17" fmla="*/ 317 h 1056"/>
              <a:gd name="T18" fmla="*/ 756 w 1416"/>
              <a:gd name="T19" fmla="*/ 317 h 1056"/>
              <a:gd name="T20" fmla="*/ 756 w 1416"/>
              <a:gd name="T21" fmla="*/ 317 h 1056"/>
              <a:gd name="T22" fmla="*/ 1068 w 1416"/>
              <a:gd name="T23" fmla="*/ 623 h 1056"/>
              <a:gd name="T24" fmla="*/ 1149 w 1416"/>
              <a:gd name="T25" fmla="*/ 603 h 1056"/>
              <a:gd name="T26" fmla="*/ 772 w 1416"/>
              <a:gd name="T27" fmla="*/ 856 h 1056"/>
              <a:gd name="T28" fmla="*/ 772 w 1416"/>
              <a:gd name="T29" fmla="*/ 1056 h 1056"/>
              <a:gd name="T30" fmla="*/ 1416 w 1416"/>
              <a:gd name="T31" fmla="*/ 403 h 1056"/>
              <a:gd name="T32" fmla="*/ 1068 w 1416"/>
              <a:gd name="T33" fmla="*/ 0 h 1056"/>
              <a:gd name="T34" fmla="*/ 756 w 1416"/>
              <a:gd name="T35" fmla="*/ 31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6">
                <a:moveTo>
                  <a:pt x="0" y="317"/>
                </a:moveTo>
                <a:lnTo>
                  <a:pt x="0" y="317"/>
                </a:lnTo>
                <a:cubicBezTo>
                  <a:pt x="0" y="488"/>
                  <a:pt x="121" y="623"/>
                  <a:pt x="311" y="623"/>
                </a:cubicBezTo>
                <a:cubicBezTo>
                  <a:pt x="343" y="623"/>
                  <a:pt x="384" y="611"/>
                  <a:pt x="392" y="603"/>
                </a:cubicBezTo>
                <a:cubicBezTo>
                  <a:pt x="376" y="725"/>
                  <a:pt x="279" y="856"/>
                  <a:pt x="16" y="856"/>
                </a:cubicBezTo>
                <a:lnTo>
                  <a:pt x="16" y="1056"/>
                </a:lnTo>
                <a:cubicBezTo>
                  <a:pt x="424" y="1051"/>
                  <a:pt x="659" y="880"/>
                  <a:pt x="659" y="403"/>
                </a:cubicBezTo>
                <a:cubicBezTo>
                  <a:pt x="659" y="162"/>
                  <a:pt x="522" y="0"/>
                  <a:pt x="311" y="0"/>
                </a:cubicBezTo>
                <a:cubicBezTo>
                  <a:pt x="137" y="0"/>
                  <a:pt x="0" y="142"/>
                  <a:pt x="0" y="317"/>
                </a:cubicBezTo>
                <a:close/>
                <a:moveTo>
                  <a:pt x="756" y="317"/>
                </a:moveTo>
                <a:lnTo>
                  <a:pt x="756" y="317"/>
                </a:lnTo>
                <a:cubicBezTo>
                  <a:pt x="756" y="488"/>
                  <a:pt x="878" y="623"/>
                  <a:pt x="1068" y="623"/>
                </a:cubicBezTo>
                <a:cubicBezTo>
                  <a:pt x="1100" y="623"/>
                  <a:pt x="1141" y="611"/>
                  <a:pt x="1149" y="603"/>
                </a:cubicBezTo>
                <a:cubicBezTo>
                  <a:pt x="1133" y="725"/>
                  <a:pt x="1036" y="856"/>
                  <a:pt x="772" y="856"/>
                </a:cubicBezTo>
                <a:lnTo>
                  <a:pt x="772" y="1056"/>
                </a:lnTo>
                <a:cubicBezTo>
                  <a:pt x="1181" y="1051"/>
                  <a:pt x="1416" y="880"/>
                  <a:pt x="1416" y="403"/>
                </a:cubicBezTo>
                <a:cubicBezTo>
                  <a:pt x="1416" y="162"/>
                  <a:pt x="1278" y="0"/>
                  <a:pt x="1068" y="0"/>
                </a:cubicBezTo>
                <a:cubicBezTo>
                  <a:pt x="894" y="0"/>
                  <a:pt x="756" y="142"/>
                  <a:pt x="756" y="317"/>
                </a:cubicBezTo>
                <a:close/>
              </a:path>
            </a:pathLst>
          </a:custGeom>
          <a:solidFill>
            <a:schemeClr val="accent1"/>
          </a:solidFill>
          <a:ln w="0">
            <a:noFill/>
            <a:prstDash val="solid"/>
            <a:round/>
            <a:headEnd/>
            <a:tailEnd/>
          </a:ln>
        </p:spPr>
        <p:txBody>
          <a:bodyPr vert="horz" wrap="square" lIns="91430" tIns="45715" rIns="91430" bIns="45715" numCol="1" anchor="t" anchorCtr="0" compatLnSpc="1">
            <a:prstTxWarp prst="textNoShape">
              <a:avLst/>
            </a:prstTxWarp>
          </a:bodyPr>
          <a:lstStyle/>
          <a:p>
            <a:pPr defTabSz="457142"/>
            <a:endParaRPr lang="en-GB">
              <a:solidFill>
                <a:prstClr val="black"/>
              </a:solidFill>
            </a:endParaRPr>
          </a:p>
        </p:txBody>
      </p:sp>
      <p:sp>
        <p:nvSpPr>
          <p:cNvPr id="3" name="Slide Number Placeholder 2"/>
          <p:cNvSpPr>
            <a:spLocks noGrp="1"/>
          </p:cNvSpPr>
          <p:nvPr>
            <p:ph type="sldNum" sz="quarter" idx="17"/>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026813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 Quote">
    <p:spTree>
      <p:nvGrpSpPr>
        <p:cNvPr id="1" name=""/>
        <p:cNvGrpSpPr/>
        <p:nvPr/>
      </p:nvGrpSpPr>
      <p:grpSpPr>
        <a:xfrm>
          <a:off x="0" y="0"/>
          <a:ext cx="0" cy="0"/>
          <a:chOff x="0" y="0"/>
          <a:chExt cx="0" cy="0"/>
        </a:xfrm>
      </p:grpSpPr>
      <p:sp>
        <p:nvSpPr>
          <p:cNvPr id="2" name="Rectangle 1"/>
          <p:cNvSpPr/>
          <p:nvPr userDrawn="1"/>
        </p:nvSpPr>
        <p:spPr>
          <a:xfrm>
            <a:off x="4679950" y="1466852"/>
            <a:ext cx="3996000" cy="322897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defTabSz="457142"/>
            <a:endParaRPr lang="en-GB" dirty="0">
              <a:solidFill>
                <a:prstClr val="white"/>
              </a:solidFill>
            </a:endParaRPr>
          </a:p>
        </p:txBody>
      </p:sp>
      <p:sp>
        <p:nvSpPr>
          <p:cNvPr id="8" name="Picture Placeholder 7"/>
          <p:cNvSpPr>
            <a:spLocks noGrp="1"/>
          </p:cNvSpPr>
          <p:nvPr>
            <p:ph type="pic" sz="quarter" idx="17" hasCustomPrompt="1"/>
          </p:nvPr>
        </p:nvSpPr>
        <p:spPr>
          <a:xfrm>
            <a:off x="468318" y="1466851"/>
            <a:ext cx="3989387" cy="3228974"/>
          </a:xfrm>
          <a:noFill/>
        </p:spPr>
        <p:txBody>
          <a:bodyPr anchor="ctr" anchorCtr="1"/>
          <a:lstStyle>
            <a:lvl1pPr marL="0" marR="0" indent="0" algn="l" defTabSz="457142" rtl="0" eaLnBrk="1" fontAlgn="auto" latinLnBrk="0" hangingPunct="1">
              <a:lnSpc>
                <a:spcPct val="100000"/>
              </a:lnSpc>
              <a:spcBef>
                <a:spcPts val="576"/>
              </a:spcBef>
              <a:spcAft>
                <a:spcPts val="0"/>
              </a:spcAft>
              <a:buClr>
                <a:schemeClr val="accent1"/>
              </a:buClr>
              <a:buSzTx/>
              <a:buFont typeface="Arial"/>
              <a:buNone/>
              <a:tabLst/>
              <a:defRPr sz="1200">
                <a:solidFill>
                  <a:schemeClr val="accent3"/>
                </a:solidFill>
              </a:defRPr>
            </a:lvl1pPr>
          </a:lstStyle>
          <a:p>
            <a:pPr marL="0" marR="0" lvl="0" indent="0" algn="l" defTabSz="457142" rtl="0" eaLnBrk="1" fontAlgn="auto" latinLnBrk="0" hangingPunct="1">
              <a:lnSpc>
                <a:spcPct val="100000"/>
              </a:lnSpc>
              <a:spcBef>
                <a:spcPts val="576"/>
              </a:spcBef>
              <a:spcAft>
                <a:spcPts val="0"/>
              </a:spcAft>
              <a:buClr>
                <a:schemeClr val="accent1"/>
              </a:buClr>
              <a:buSzTx/>
              <a:buFont typeface="Arial"/>
              <a:buNone/>
              <a:tabLst/>
              <a:defRPr/>
            </a:pPr>
            <a:r>
              <a:rPr lang="en-US" dirty="0"/>
              <a:t>Click icon to insert illustration</a:t>
            </a:r>
          </a:p>
        </p:txBody>
      </p:sp>
      <p:sp>
        <p:nvSpPr>
          <p:cNvPr id="7" name="Title 6"/>
          <p:cNvSpPr>
            <a:spLocks noGrp="1"/>
          </p:cNvSpPr>
          <p:nvPr userDrawn="1">
            <p:ph type="title"/>
          </p:nvPr>
        </p:nvSpPr>
        <p:spPr>
          <a:xfrm>
            <a:off x="471996" y="359571"/>
            <a:ext cx="8203692" cy="843754"/>
          </a:xfrm>
          <a:prstGeom prst="rect">
            <a:avLst/>
          </a:prstGeom>
        </p:spPr>
        <p:txBody>
          <a:bodyPr/>
          <a:lstStyle/>
          <a:p>
            <a:r>
              <a:rPr lang="en-US"/>
              <a:t>Click to edit Master title style</a:t>
            </a:r>
            <a:endParaRPr lang="en-GB"/>
          </a:p>
        </p:txBody>
      </p:sp>
      <p:sp>
        <p:nvSpPr>
          <p:cNvPr id="5" name="Freeform 5"/>
          <p:cNvSpPr>
            <a:spLocks noEditPoints="1"/>
          </p:cNvSpPr>
          <p:nvPr userDrawn="1"/>
        </p:nvSpPr>
        <p:spPr bwMode="auto">
          <a:xfrm>
            <a:off x="6475413" y="1544639"/>
            <a:ext cx="411162" cy="303213"/>
          </a:xfrm>
          <a:custGeom>
            <a:avLst/>
            <a:gdLst>
              <a:gd name="T0" fmla="*/ 954 w 954"/>
              <a:gd name="T1" fmla="*/ 497 h 711"/>
              <a:gd name="T2" fmla="*/ 954 w 954"/>
              <a:gd name="T3" fmla="*/ 497 h 711"/>
              <a:gd name="T4" fmla="*/ 744 w 954"/>
              <a:gd name="T5" fmla="*/ 291 h 711"/>
              <a:gd name="T6" fmla="*/ 690 w 954"/>
              <a:gd name="T7" fmla="*/ 305 h 711"/>
              <a:gd name="T8" fmla="*/ 943 w 954"/>
              <a:gd name="T9" fmla="*/ 134 h 711"/>
              <a:gd name="T10" fmla="*/ 943 w 954"/>
              <a:gd name="T11" fmla="*/ 0 h 711"/>
              <a:gd name="T12" fmla="*/ 510 w 954"/>
              <a:gd name="T13" fmla="*/ 439 h 711"/>
              <a:gd name="T14" fmla="*/ 744 w 954"/>
              <a:gd name="T15" fmla="*/ 711 h 711"/>
              <a:gd name="T16" fmla="*/ 954 w 954"/>
              <a:gd name="T17" fmla="*/ 497 h 711"/>
              <a:gd name="T18" fmla="*/ 444 w 954"/>
              <a:gd name="T19" fmla="*/ 497 h 711"/>
              <a:gd name="T20" fmla="*/ 444 w 954"/>
              <a:gd name="T21" fmla="*/ 497 h 711"/>
              <a:gd name="T22" fmla="*/ 234 w 954"/>
              <a:gd name="T23" fmla="*/ 291 h 711"/>
              <a:gd name="T24" fmla="*/ 180 w 954"/>
              <a:gd name="T25" fmla="*/ 305 h 711"/>
              <a:gd name="T26" fmla="*/ 433 w 954"/>
              <a:gd name="T27" fmla="*/ 134 h 711"/>
              <a:gd name="T28" fmla="*/ 433 w 954"/>
              <a:gd name="T29" fmla="*/ 0 h 711"/>
              <a:gd name="T30" fmla="*/ 0 w 954"/>
              <a:gd name="T31" fmla="*/ 439 h 711"/>
              <a:gd name="T32" fmla="*/ 234 w 954"/>
              <a:gd name="T33" fmla="*/ 711 h 711"/>
              <a:gd name="T34" fmla="*/ 444 w 954"/>
              <a:gd name="T35" fmla="*/ 497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4" h="711">
                <a:moveTo>
                  <a:pt x="954" y="497"/>
                </a:moveTo>
                <a:lnTo>
                  <a:pt x="954" y="497"/>
                </a:lnTo>
                <a:cubicBezTo>
                  <a:pt x="954" y="382"/>
                  <a:pt x="872" y="291"/>
                  <a:pt x="744" y="291"/>
                </a:cubicBezTo>
                <a:cubicBezTo>
                  <a:pt x="722" y="291"/>
                  <a:pt x="695" y="299"/>
                  <a:pt x="690" y="305"/>
                </a:cubicBezTo>
                <a:cubicBezTo>
                  <a:pt x="701" y="222"/>
                  <a:pt x="766" y="134"/>
                  <a:pt x="943" y="134"/>
                </a:cubicBezTo>
                <a:lnTo>
                  <a:pt x="943" y="0"/>
                </a:lnTo>
                <a:cubicBezTo>
                  <a:pt x="668" y="2"/>
                  <a:pt x="510" y="118"/>
                  <a:pt x="510" y="439"/>
                </a:cubicBezTo>
                <a:cubicBezTo>
                  <a:pt x="510" y="601"/>
                  <a:pt x="602" y="711"/>
                  <a:pt x="744" y="711"/>
                </a:cubicBezTo>
                <a:cubicBezTo>
                  <a:pt x="862" y="711"/>
                  <a:pt x="954" y="615"/>
                  <a:pt x="954" y="497"/>
                </a:cubicBezTo>
                <a:close/>
                <a:moveTo>
                  <a:pt x="444" y="497"/>
                </a:moveTo>
                <a:lnTo>
                  <a:pt x="444" y="497"/>
                </a:lnTo>
                <a:cubicBezTo>
                  <a:pt x="444" y="382"/>
                  <a:pt x="362" y="291"/>
                  <a:pt x="234" y="291"/>
                </a:cubicBezTo>
                <a:cubicBezTo>
                  <a:pt x="212" y="291"/>
                  <a:pt x="185" y="299"/>
                  <a:pt x="180" y="305"/>
                </a:cubicBezTo>
                <a:cubicBezTo>
                  <a:pt x="190" y="222"/>
                  <a:pt x="256" y="134"/>
                  <a:pt x="433" y="134"/>
                </a:cubicBezTo>
                <a:lnTo>
                  <a:pt x="433" y="0"/>
                </a:lnTo>
                <a:cubicBezTo>
                  <a:pt x="158" y="2"/>
                  <a:pt x="0" y="118"/>
                  <a:pt x="0" y="439"/>
                </a:cubicBezTo>
                <a:cubicBezTo>
                  <a:pt x="0" y="601"/>
                  <a:pt x="92" y="711"/>
                  <a:pt x="234" y="711"/>
                </a:cubicBezTo>
                <a:cubicBezTo>
                  <a:pt x="351" y="711"/>
                  <a:pt x="444" y="615"/>
                  <a:pt x="444" y="497"/>
                </a:cubicBezTo>
                <a:close/>
              </a:path>
            </a:pathLst>
          </a:custGeom>
          <a:solidFill>
            <a:schemeClr val="bg1"/>
          </a:solidFill>
          <a:ln w="0">
            <a:noFill/>
            <a:prstDash val="solid"/>
            <a:round/>
            <a:headEnd/>
            <a:tailEnd/>
          </a:ln>
        </p:spPr>
        <p:txBody>
          <a:bodyPr vert="horz" wrap="square" lIns="91430" tIns="45715" rIns="91430" bIns="45715" numCol="1" anchor="t" anchorCtr="0" compatLnSpc="1">
            <a:prstTxWarp prst="textNoShape">
              <a:avLst/>
            </a:prstTxWarp>
          </a:bodyPr>
          <a:lstStyle/>
          <a:p>
            <a:pPr defTabSz="457142"/>
            <a:endParaRPr lang="en-GB" dirty="0">
              <a:solidFill>
                <a:prstClr val="black"/>
              </a:solidFill>
            </a:endParaRPr>
          </a:p>
        </p:txBody>
      </p:sp>
      <p:grpSp>
        <p:nvGrpSpPr>
          <p:cNvPr id="6" name="Group 8"/>
          <p:cNvGrpSpPr>
            <a:grpSpLocks noChangeAspect="1"/>
          </p:cNvGrpSpPr>
          <p:nvPr userDrawn="1"/>
        </p:nvGrpSpPr>
        <p:grpSpPr bwMode="auto">
          <a:xfrm>
            <a:off x="6475413" y="4264026"/>
            <a:ext cx="404812" cy="298450"/>
            <a:chOff x="4079" y="2686"/>
            <a:chExt cx="255" cy="188"/>
          </a:xfrm>
        </p:grpSpPr>
        <p:sp>
          <p:nvSpPr>
            <p:cNvPr id="9" name="AutoShape 7"/>
            <p:cNvSpPr>
              <a:spLocks noChangeAspect="1" noChangeArrowheads="1" noTextEdit="1"/>
            </p:cNvSpPr>
            <p:nvPr/>
          </p:nvSpPr>
          <p:spPr bwMode="auto">
            <a:xfrm>
              <a:off x="4079" y="2686"/>
              <a:ext cx="255"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42"/>
              <a:endParaRPr lang="en-GB">
                <a:solidFill>
                  <a:prstClr val="black"/>
                </a:solidFill>
              </a:endParaRPr>
            </a:p>
          </p:txBody>
        </p:sp>
        <p:sp>
          <p:nvSpPr>
            <p:cNvPr id="10" name="Freeform 9"/>
            <p:cNvSpPr>
              <a:spLocks noEditPoints="1"/>
            </p:cNvSpPr>
            <p:nvPr/>
          </p:nvSpPr>
          <p:spPr bwMode="auto">
            <a:xfrm>
              <a:off x="4079" y="2685"/>
              <a:ext cx="259" cy="192"/>
            </a:xfrm>
            <a:custGeom>
              <a:avLst/>
              <a:gdLst>
                <a:gd name="T0" fmla="*/ 0 w 954"/>
                <a:gd name="T1" fmla="*/ 214 h 712"/>
                <a:gd name="T2" fmla="*/ 0 w 954"/>
                <a:gd name="T3" fmla="*/ 214 h 712"/>
                <a:gd name="T4" fmla="*/ 210 w 954"/>
                <a:gd name="T5" fmla="*/ 420 h 712"/>
                <a:gd name="T6" fmla="*/ 264 w 954"/>
                <a:gd name="T7" fmla="*/ 406 h 712"/>
                <a:gd name="T8" fmla="*/ 10 w 954"/>
                <a:gd name="T9" fmla="*/ 577 h 712"/>
                <a:gd name="T10" fmla="*/ 10 w 954"/>
                <a:gd name="T11" fmla="*/ 712 h 712"/>
                <a:gd name="T12" fmla="*/ 444 w 954"/>
                <a:gd name="T13" fmla="*/ 272 h 712"/>
                <a:gd name="T14" fmla="*/ 210 w 954"/>
                <a:gd name="T15" fmla="*/ 0 h 712"/>
                <a:gd name="T16" fmla="*/ 0 w 954"/>
                <a:gd name="T17" fmla="*/ 214 h 712"/>
                <a:gd name="T18" fmla="*/ 510 w 954"/>
                <a:gd name="T19" fmla="*/ 214 h 712"/>
                <a:gd name="T20" fmla="*/ 510 w 954"/>
                <a:gd name="T21" fmla="*/ 214 h 712"/>
                <a:gd name="T22" fmla="*/ 720 w 954"/>
                <a:gd name="T23" fmla="*/ 420 h 712"/>
                <a:gd name="T24" fmla="*/ 774 w 954"/>
                <a:gd name="T25" fmla="*/ 406 h 712"/>
                <a:gd name="T26" fmla="*/ 521 w 954"/>
                <a:gd name="T27" fmla="*/ 577 h 712"/>
                <a:gd name="T28" fmla="*/ 521 w 954"/>
                <a:gd name="T29" fmla="*/ 712 h 712"/>
                <a:gd name="T30" fmla="*/ 954 w 954"/>
                <a:gd name="T31" fmla="*/ 272 h 712"/>
                <a:gd name="T32" fmla="*/ 720 w 954"/>
                <a:gd name="T33" fmla="*/ 0 h 712"/>
                <a:gd name="T34" fmla="*/ 510 w 954"/>
                <a:gd name="T35" fmla="*/ 214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4" h="712">
                  <a:moveTo>
                    <a:pt x="0" y="214"/>
                  </a:moveTo>
                  <a:lnTo>
                    <a:pt x="0" y="214"/>
                  </a:lnTo>
                  <a:cubicBezTo>
                    <a:pt x="0" y="329"/>
                    <a:pt x="81" y="420"/>
                    <a:pt x="210" y="420"/>
                  </a:cubicBezTo>
                  <a:cubicBezTo>
                    <a:pt x="231" y="420"/>
                    <a:pt x="259" y="412"/>
                    <a:pt x="264" y="406"/>
                  </a:cubicBezTo>
                  <a:cubicBezTo>
                    <a:pt x="253" y="489"/>
                    <a:pt x="188" y="577"/>
                    <a:pt x="10" y="577"/>
                  </a:cubicBezTo>
                  <a:lnTo>
                    <a:pt x="10" y="712"/>
                  </a:lnTo>
                  <a:cubicBezTo>
                    <a:pt x="286" y="709"/>
                    <a:pt x="444" y="593"/>
                    <a:pt x="444" y="272"/>
                  </a:cubicBezTo>
                  <a:cubicBezTo>
                    <a:pt x="444" y="109"/>
                    <a:pt x="351" y="0"/>
                    <a:pt x="210" y="0"/>
                  </a:cubicBezTo>
                  <a:cubicBezTo>
                    <a:pt x="92" y="0"/>
                    <a:pt x="0" y="96"/>
                    <a:pt x="0" y="214"/>
                  </a:cubicBezTo>
                  <a:close/>
                  <a:moveTo>
                    <a:pt x="510" y="214"/>
                  </a:moveTo>
                  <a:lnTo>
                    <a:pt x="510" y="214"/>
                  </a:lnTo>
                  <a:cubicBezTo>
                    <a:pt x="510" y="329"/>
                    <a:pt x="591" y="420"/>
                    <a:pt x="720" y="420"/>
                  </a:cubicBezTo>
                  <a:cubicBezTo>
                    <a:pt x="741" y="420"/>
                    <a:pt x="769" y="412"/>
                    <a:pt x="774" y="406"/>
                  </a:cubicBezTo>
                  <a:cubicBezTo>
                    <a:pt x="763" y="489"/>
                    <a:pt x="698" y="577"/>
                    <a:pt x="521" y="577"/>
                  </a:cubicBezTo>
                  <a:lnTo>
                    <a:pt x="521" y="712"/>
                  </a:lnTo>
                  <a:cubicBezTo>
                    <a:pt x="796" y="709"/>
                    <a:pt x="954" y="593"/>
                    <a:pt x="954" y="272"/>
                  </a:cubicBezTo>
                  <a:cubicBezTo>
                    <a:pt x="954" y="109"/>
                    <a:pt x="862" y="0"/>
                    <a:pt x="720" y="0"/>
                  </a:cubicBezTo>
                  <a:cubicBezTo>
                    <a:pt x="602" y="0"/>
                    <a:pt x="510" y="96"/>
                    <a:pt x="510" y="21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142"/>
              <a:endParaRPr lang="en-GB">
                <a:solidFill>
                  <a:prstClr val="black"/>
                </a:solidFill>
              </a:endParaRPr>
            </a:p>
          </p:txBody>
        </p:sp>
      </p:grpSp>
      <p:sp>
        <p:nvSpPr>
          <p:cNvPr id="11" name="Text Placeholder 4"/>
          <p:cNvSpPr>
            <a:spLocks noGrp="1"/>
          </p:cNvSpPr>
          <p:nvPr>
            <p:ph type="body" sz="quarter" idx="18"/>
          </p:nvPr>
        </p:nvSpPr>
        <p:spPr>
          <a:xfrm>
            <a:off x="4679950" y="1466849"/>
            <a:ext cx="3995738" cy="3228975"/>
          </a:xfrm>
          <a:noFill/>
        </p:spPr>
        <p:txBody>
          <a:bodyPr lIns="71993" tIns="71993" rIns="71993" bIns="71993" anchor="ctr" anchorCtr="1"/>
          <a:lstStyle>
            <a:lvl1pPr marL="0" indent="0" algn="ctr">
              <a:buNone/>
              <a:defRPr>
                <a:solidFill>
                  <a:schemeClr val="bg1"/>
                </a:solidFill>
              </a:defRPr>
            </a:lvl1pPr>
            <a:lvl2pPr marL="0" indent="0" algn="ctr">
              <a:buNone/>
              <a:defRPr>
                <a:solidFill>
                  <a:schemeClr val="bg1"/>
                </a:solidFill>
              </a:defRPr>
            </a:lvl2pPr>
            <a:lvl3pPr marL="0" indent="0" algn="ctr">
              <a:buNone/>
              <a:defRPr>
                <a:solidFill>
                  <a:schemeClr val="bg1"/>
                </a:solidFill>
              </a:defRPr>
            </a:lvl3pPr>
            <a:lvl4pPr marL="0" indent="0" algn="ctr">
              <a:buNone/>
              <a:defRPr>
                <a:solidFill>
                  <a:schemeClr val="bg1"/>
                </a:solidFill>
              </a:defRPr>
            </a:lvl4pPr>
            <a:lvl5pPr marL="0" indent="0" algn="l">
              <a:buNone/>
              <a:defRPr sz="2600">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9"/>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81557337"/>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olumn bullet">
    <p:spTree>
      <p:nvGrpSpPr>
        <p:cNvPr id="1" name=""/>
        <p:cNvGrpSpPr/>
        <p:nvPr/>
      </p:nvGrpSpPr>
      <p:grpSpPr>
        <a:xfrm>
          <a:off x="0" y="0"/>
          <a:ext cx="0" cy="0"/>
          <a:chOff x="0" y="0"/>
          <a:chExt cx="0" cy="0"/>
        </a:xfrm>
      </p:grpSpPr>
      <p:sp>
        <p:nvSpPr>
          <p:cNvPr id="4" name="Title 3"/>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13" name="Text Placeholder 12"/>
          <p:cNvSpPr>
            <a:spLocks noGrp="1"/>
          </p:cNvSpPr>
          <p:nvPr>
            <p:ph type="body" sz="quarter" idx="10"/>
          </p:nvPr>
        </p:nvSpPr>
        <p:spPr>
          <a:xfrm>
            <a:off x="469374" y="1466853"/>
            <a:ext cx="3988331" cy="322897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Text Placeholder 14"/>
          <p:cNvSpPr>
            <a:spLocks noGrp="1"/>
          </p:cNvSpPr>
          <p:nvPr>
            <p:ph type="body" sz="quarter" idx="11"/>
          </p:nvPr>
        </p:nvSpPr>
        <p:spPr>
          <a:xfrm>
            <a:off x="4679950" y="1466853"/>
            <a:ext cx="3996000" cy="322897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 name="Slide Number Placeholder 2"/>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750142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olumn graphic and text">
    <p:spTree>
      <p:nvGrpSpPr>
        <p:cNvPr id="1" name=""/>
        <p:cNvGrpSpPr/>
        <p:nvPr/>
      </p:nvGrpSpPr>
      <p:grpSpPr>
        <a:xfrm>
          <a:off x="0" y="0"/>
          <a:ext cx="0" cy="0"/>
          <a:chOff x="0" y="0"/>
          <a:chExt cx="0" cy="0"/>
        </a:xfrm>
      </p:grpSpPr>
      <p:sp>
        <p:nvSpPr>
          <p:cNvPr id="14" name="Picture Placeholder 2"/>
          <p:cNvSpPr>
            <a:spLocks noGrp="1"/>
          </p:cNvSpPr>
          <p:nvPr>
            <p:ph type="pic" idx="1" hasCustomPrompt="1"/>
          </p:nvPr>
        </p:nvSpPr>
        <p:spPr>
          <a:xfrm>
            <a:off x="468312" y="1455738"/>
            <a:ext cx="1879200" cy="1223962"/>
          </a:xfrm>
          <a:prstGeom prst="rect">
            <a:avLst/>
          </a:prstGeom>
          <a:noFill/>
        </p:spPr>
        <p:txBody>
          <a:bodyPr lIns="0" tIns="0" rIns="0" bIns="0" anchor="ctr" anchorCtr="1"/>
          <a:lstStyle>
            <a:lvl1pPr marL="0" marR="0" indent="0" algn="ctr" defTabSz="457142" rtl="0" eaLnBrk="1" fontAlgn="auto" latinLnBrk="0" hangingPunct="1">
              <a:lnSpc>
                <a:spcPct val="100000"/>
              </a:lnSpc>
              <a:spcBef>
                <a:spcPts val="576"/>
              </a:spcBef>
              <a:spcAft>
                <a:spcPts val="0"/>
              </a:spcAft>
              <a:buClr>
                <a:schemeClr val="accent1"/>
              </a:buClr>
              <a:buSzTx/>
              <a:buFont typeface="Arial"/>
              <a:buNone/>
              <a:tabLst/>
              <a:defRPr sz="1200" baseline="0">
                <a:solidFill>
                  <a:srgbClr val="00A7B5"/>
                </a:solidFill>
              </a:defRPr>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r>
              <a:rPr lang="en-US" dirty="0"/>
              <a:t>Click icon to insert illustration</a:t>
            </a:r>
          </a:p>
        </p:txBody>
      </p:sp>
      <p:sp>
        <p:nvSpPr>
          <p:cNvPr id="3" name="Title 2"/>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20" name="Text Placeholder 19"/>
          <p:cNvSpPr>
            <a:spLocks noGrp="1"/>
          </p:cNvSpPr>
          <p:nvPr>
            <p:ph type="body" sz="quarter" idx="22"/>
          </p:nvPr>
        </p:nvSpPr>
        <p:spPr>
          <a:xfrm>
            <a:off x="468312" y="2806986"/>
            <a:ext cx="1879200" cy="1888840"/>
          </a:xfrm>
        </p:spPr>
        <p:txBody>
          <a:bodyPr/>
          <a:lstStyle>
            <a:lvl1pPr>
              <a:defRPr sz="1800"/>
            </a:lvl1pPr>
            <a:lvl2pPr>
              <a:defRPr sz="1800"/>
            </a:lvl2pPr>
            <a:lvl3pPr>
              <a:defRPr sz="1800"/>
            </a:lvl3pPr>
            <a:lvl4pPr>
              <a:defRPr sz="1800"/>
            </a:lvl4pPr>
            <a:lvl5pPr marL="0" indent="0">
              <a:buNone/>
              <a:defRPr sz="1800">
                <a:solidFill>
                  <a:schemeClr val="accent1"/>
                </a:solidFill>
              </a:defRPr>
            </a:lvl5pPr>
          </a:lstStyle>
          <a:p>
            <a:pPr lvl="0"/>
            <a:r>
              <a:rPr lang="en-US" dirty="0"/>
              <a:t>Edit Master text styles</a:t>
            </a:r>
          </a:p>
          <a:p>
            <a:pPr lvl="1"/>
            <a:r>
              <a:rPr lang="en-US" dirty="0"/>
              <a:t>Second level</a:t>
            </a:r>
          </a:p>
          <a:p>
            <a:pPr lvl="2"/>
            <a:endParaRPr lang="en-GB" dirty="0"/>
          </a:p>
        </p:txBody>
      </p:sp>
      <p:sp>
        <p:nvSpPr>
          <p:cNvPr id="30" name="Picture Placeholder 2"/>
          <p:cNvSpPr>
            <a:spLocks noGrp="1"/>
          </p:cNvSpPr>
          <p:nvPr>
            <p:ph type="pic" idx="23" hasCustomPrompt="1"/>
          </p:nvPr>
        </p:nvSpPr>
        <p:spPr>
          <a:xfrm>
            <a:off x="2577758" y="1455738"/>
            <a:ext cx="1879200" cy="1223962"/>
          </a:xfrm>
          <a:prstGeom prst="rect">
            <a:avLst/>
          </a:prstGeom>
          <a:noFill/>
        </p:spPr>
        <p:txBody>
          <a:bodyPr lIns="0" tIns="0" rIns="0" bIns="0" anchor="ctr" anchorCtr="1"/>
          <a:lstStyle>
            <a:lvl1pPr marL="0" indent="0" algn="ctr">
              <a:buNone/>
              <a:defRPr sz="1200" baseline="0">
                <a:solidFill>
                  <a:srgbClr val="00A7B5"/>
                </a:solidFill>
              </a:defRPr>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r>
              <a:rPr lang="en-US" dirty="0"/>
              <a:t>Click icon to insert illustration</a:t>
            </a:r>
          </a:p>
        </p:txBody>
      </p:sp>
      <p:sp>
        <p:nvSpPr>
          <p:cNvPr id="31" name="Text Placeholder 19"/>
          <p:cNvSpPr>
            <a:spLocks noGrp="1"/>
          </p:cNvSpPr>
          <p:nvPr>
            <p:ph type="body" sz="quarter" idx="24"/>
          </p:nvPr>
        </p:nvSpPr>
        <p:spPr>
          <a:xfrm>
            <a:off x="2577758" y="2806986"/>
            <a:ext cx="1879200" cy="1888840"/>
          </a:xfrm>
        </p:spPr>
        <p:txBody>
          <a:bodyPr/>
          <a:lstStyle>
            <a:lvl1pPr>
              <a:defRPr sz="1800"/>
            </a:lvl1pPr>
            <a:lvl2pPr>
              <a:defRPr sz="1800"/>
            </a:lvl2pPr>
            <a:lvl3pPr>
              <a:defRPr sz="1800"/>
            </a:lvl3pPr>
            <a:lvl4pPr>
              <a:defRPr sz="1800"/>
            </a:lvl4pPr>
            <a:lvl5pPr marL="0" indent="0">
              <a:buNone/>
              <a:defRPr sz="1800">
                <a:solidFill>
                  <a:schemeClr val="accent1"/>
                </a:solidFill>
              </a:defRPr>
            </a:lvl5pPr>
          </a:lstStyle>
          <a:p>
            <a:pPr lvl="0"/>
            <a:r>
              <a:rPr lang="en-US" dirty="0"/>
              <a:t>Edit Master text styles</a:t>
            </a:r>
          </a:p>
          <a:p>
            <a:pPr lvl="1"/>
            <a:r>
              <a:rPr lang="en-US" dirty="0"/>
              <a:t>Second level</a:t>
            </a:r>
          </a:p>
          <a:p>
            <a:pPr lvl="2"/>
            <a:endParaRPr lang="en-GB" dirty="0"/>
          </a:p>
        </p:txBody>
      </p:sp>
      <p:sp>
        <p:nvSpPr>
          <p:cNvPr id="32" name="Picture Placeholder 2"/>
          <p:cNvSpPr>
            <a:spLocks noGrp="1"/>
          </p:cNvSpPr>
          <p:nvPr>
            <p:ph type="pic" idx="25" hasCustomPrompt="1"/>
          </p:nvPr>
        </p:nvSpPr>
        <p:spPr>
          <a:xfrm>
            <a:off x="4687204" y="1455738"/>
            <a:ext cx="1879200" cy="1223962"/>
          </a:xfrm>
          <a:prstGeom prst="rect">
            <a:avLst/>
          </a:prstGeom>
          <a:noFill/>
        </p:spPr>
        <p:txBody>
          <a:bodyPr lIns="0" tIns="0" rIns="0" bIns="0" anchor="ctr" anchorCtr="1"/>
          <a:lstStyle>
            <a:lvl1pPr marL="0" indent="0" algn="ctr">
              <a:buNone/>
              <a:defRPr sz="1200" baseline="0">
                <a:solidFill>
                  <a:srgbClr val="00A7B5"/>
                </a:solidFill>
              </a:defRPr>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r>
              <a:rPr lang="en-US" dirty="0"/>
              <a:t>Click icon to insert illustration</a:t>
            </a:r>
          </a:p>
        </p:txBody>
      </p:sp>
      <p:sp>
        <p:nvSpPr>
          <p:cNvPr id="33" name="Text Placeholder 19"/>
          <p:cNvSpPr>
            <a:spLocks noGrp="1"/>
          </p:cNvSpPr>
          <p:nvPr>
            <p:ph type="body" sz="quarter" idx="26"/>
          </p:nvPr>
        </p:nvSpPr>
        <p:spPr>
          <a:xfrm>
            <a:off x="4687204" y="2806986"/>
            <a:ext cx="1879200" cy="1888840"/>
          </a:xfrm>
        </p:spPr>
        <p:txBody>
          <a:bodyPr/>
          <a:lstStyle>
            <a:lvl1pPr>
              <a:defRPr sz="1800"/>
            </a:lvl1pPr>
            <a:lvl2pPr>
              <a:defRPr sz="1800"/>
            </a:lvl2pPr>
            <a:lvl3pPr>
              <a:defRPr sz="1800"/>
            </a:lvl3pPr>
            <a:lvl4pPr>
              <a:defRPr sz="1800"/>
            </a:lvl4pPr>
            <a:lvl5pPr marL="0" indent="0">
              <a:buNone/>
              <a:defRPr sz="1800">
                <a:solidFill>
                  <a:schemeClr val="accent1"/>
                </a:solidFill>
              </a:defRPr>
            </a:lvl5pPr>
          </a:lstStyle>
          <a:p>
            <a:pPr lvl="0"/>
            <a:r>
              <a:rPr lang="en-US" dirty="0"/>
              <a:t>Edit Master text styles</a:t>
            </a:r>
          </a:p>
          <a:p>
            <a:pPr lvl="1"/>
            <a:r>
              <a:rPr lang="en-US" dirty="0"/>
              <a:t>Second level</a:t>
            </a:r>
          </a:p>
          <a:p>
            <a:pPr lvl="2"/>
            <a:endParaRPr lang="en-GB" dirty="0"/>
          </a:p>
        </p:txBody>
      </p:sp>
      <p:sp>
        <p:nvSpPr>
          <p:cNvPr id="34" name="Picture Placeholder 2"/>
          <p:cNvSpPr>
            <a:spLocks noGrp="1"/>
          </p:cNvSpPr>
          <p:nvPr>
            <p:ph type="pic" idx="27" hasCustomPrompt="1"/>
          </p:nvPr>
        </p:nvSpPr>
        <p:spPr>
          <a:xfrm>
            <a:off x="6796651" y="1455738"/>
            <a:ext cx="1879200" cy="1223962"/>
          </a:xfrm>
          <a:prstGeom prst="rect">
            <a:avLst/>
          </a:prstGeom>
          <a:noFill/>
        </p:spPr>
        <p:txBody>
          <a:bodyPr lIns="0" tIns="0" rIns="0" bIns="0" anchor="ctr" anchorCtr="1"/>
          <a:lstStyle>
            <a:lvl1pPr marL="0" indent="0" algn="ctr">
              <a:buNone/>
              <a:defRPr sz="1200" baseline="0">
                <a:solidFill>
                  <a:srgbClr val="00A7B5"/>
                </a:solidFill>
              </a:defRPr>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r>
              <a:rPr lang="en-US" dirty="0"/>
              <a:t>Click icon to insert illustration</a:t>
            </a:r>
          </a:p>
        </p:txBody>
      </p:sp>
      <p:sp>
        <p:nvSpPr>
          <p:cNvPr id="35" name="Text Placeholder 19"/>
          <p:cNvSpPr>
            <a:spLocks noGrp="1"/>
          </p:cNvSpPr>
          <p:nvPr>
            <p:ph type="body" sz="quarter" idx="28"/>
          </p:nvPr>
        </p:nvSpPr>
        <p:spPr>
          <a:xfrm>
            <a:off x="6796651" y="2806986"/>
            <a:ext cx="1879200" cy="1888840"/>
          </a:xfrm>
        </p:spPr>
        <p:txBody>
          <a:bodyPr/>
          <a:lstStyle>
            <a:lvl1pPr>
              <a:defRPr sz="1800"/>
            </a:lvl1pPr>
            <a:lvl2pPr>
              <a:defRPr sz="1800"/>
            </a:lvl2pPr>
            <a:lvl3pPr>
              <a:defRPr sz="1800"/>
            </a:lvl3pPr>
            <a:lvl4pPr>
              <a:defRPr sz="1800"/>
            </a:lvl4pPr>
            <a:lvl5pPr marL="0" indent="0">
              <a:buNone/>
              <a:defRPr sz="1800">
                <a:solidFill>
                  <a:schemeClr val="accent1"/>
                </a:solidFill>
              </a:defRPr>
            </a:lvl5pPr>
          </a:lstStyle>
          <a:p>
            <a:pPr lvl="0"/>
            <a:r>
              <a:rPr lang="en-US" dirty="0"/>
              <a:t>Edit Master text styles</a:t>
            </a:r>
          </a:p>
          <a:p>
            <a:pPr lvl="1"/>
            <a:r>
              <a:rPr lang="en-US" dirty="0"/>
              <a:t>Second level</a:t>
            </a:r>
          </a:p>
          <a:p>
            <a:pPr lvl="2"/>
            <a:endParaRPr lang="en-GB" dirty="0"/>
          </a:p>
        </p:txBody>
      </p:sp>
      <p:sp>
        <p:nvSpPr>
          <p:cNvPr id="4" name="Slide Number Placeholder 3"/>
          <p:cNvSpPr>
            <a:spLocks noGrp="1"/>
          </p:cNvSpPr>
          <p:nvPr>
            <p:ph type="sldNum" sz="quarter" idx="29"/>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89869976"/>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urple Quote">
    <p:spTree>
      <p:nvGrpSpPr>
        <p:cNvPr id="1" name=""/>
        <p:cNvGrpSpPr/>
        <p:nvPr/>
      </p:nvGrpSpPr>
      <p:grpSpPr>
        <a:xfrm>
          <a:off x="0" y="0"/>
          <a:ext cx="0" cy="0"/>
          <a:chOff x="0" y="0"/>
          <a:chExt cx="0" cy="0"/>
        </a:xfrm>
      </p:grpSpPr>
      <p:sp>
        <p:nvSpPr>
          <p:cNvPr id="6" name="Rectangle 5"/>
          <p:cNvSpPr/>
          <p:nvPr userDrawn="1"/>
        </p:nvSpPr>
        <p:spPr>
          <a:xfrm>
            <a:off x="0" y="0"/>
            <a:ext cx="9144000" cy="4695826"/>
          </a:xfrm>
          <a:prstGeom prst="rect">
            <a:avLst/>
          </a:prstGeom>
          <a:solidFill>
            <a:srgbClr val="4F2D7F"/>
          </a:solidFill>
          <a:ln>
            <a:no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defTabSz="457142"/>
            <a:endParaRPr lang="en-US" dirty="0">
              <a:solidFill>
                <a:prstClr val="white"/>
              </a:solidFill>
            </a:endParaRPr>
          </a:p>
        </p:txBody>
      </p:sp>
      <p:sp>
        <p:nvSpPr>
          <p:cNvPr id="10" name="Text Placeholder 4"/>
          <p:cNvSpPr>
            <a:spLocks noGrp="1"/>
          </p:cNvSpPr>
          <p:nvPr>
            <p:ph type="body" sz="quarter" idx="18"/>
          </p:nvPr>
        </p:nvSpPr>
        <p:spPr>
          <a:xfrm>
            <a:off x="0" y="2"/>
            <a:ext cx="9144000" cy="4695825"/>
          </a:xfrm>
          <a:noFill/>
        </p:spPr>
        <p:txBody>
          <a:bodyPr lIns="0" tIns="0" rIns="0" bIns="0" anchor="ctr" anchorCtr="1"/>
          <a:lstStyle>
            <a:lvl1pPr marL="0" indent="0" algn="ctr">
              <a:buClr>
                <a:schemeClr val="bg1"/>
              </a:buClr>
              <a:buNone/>
              <a:defRPr>
                <a:solidFill>
                  <a:schemeClr val="bg1"/>
                </a:solidFill>
              </a:defRPr>
            </a:lvl1pPr>
            <a:lvl2pPr marL="0" indent="0" algn="ctr">
              <a:buClr>
                <a:schemeClr val="bg1"/>
              </a:buClr>
              <a:buNone/>
              <a:defRPr>
                <a:solidFill>
                  <a:schemeClr val="bg1"/>
                </a:solidFill>
              </a:defRPr>
            </a:lvl2pPr>
            <a:lvl3pPr marL="0" indent="0" algn="ctr">
              <a:buNone/>
              <a:defRPr>
                <a:solidFill>
                  <a:schemeClr val="bg1"/>
                </a:solidFill>
              </a:defRPr>
            </a:lvl3pPr>
            <a:lvl4pPr marL="0" indent="0" algn="ctr">
              <a:buNone/>
              <a:defRPr>
                <a:solidFill>
                  <a:schemeClr val="bg1"/>
                </a:solidFill>
              </a:defRPr>
            </a:lvl4pPr>
            <a:lvl5pPr marL="0" indent="0" algn="l">
              <a:buNone/>
              <a:defRPr sz="26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1" name="Freeform 5"/>
          <p:cNvSpPr>
            <a:spLocks noEditPoints="1"/>
          </p:cNvSpPr>
          <p:nvPr userDrawn="1"/>
        </p:nvSpPr>
        <p:spPr bwMode="auto">
          <a:xfrm>
            <a:off x="4318001" y="646113"/>
            <a:ext cx="512763" cy="381000"/>
          </a:xfrm>
          <a:custGeom>
            <a:avLst/>
            <a:gdLst>
              <a:gd name="T0" fmla="*/ 1416 w 1416"/>
              <a:gd name="T1" fmla="*/ 737 h 1055"/>
              <a:gd name="T2" fmla="*/ 1416 w 1416"/>
              <a:gd name="T3" fmla="*/ 737 h 1055"/>
              <a:gd name="T4" fmla="*/ 1104 w 1416"/>
              <a:gd name="T5" fmla="*/ 431 h 1055"/>
              <a:gd name="T6" fmla="*/ 1023 w 1416"/>
              <a:gd name="T7" fmla="*/ 452 h 1055"/>
              <a:gd name="T8" fmla="*/ 1400 w 1416"/>
              <a:gd name="T9" fmla="*/ 199 h 1055"/>
              <a:gd name="T10" fmla="*/ 1400 w 1416"/>
              <a:gd name="T11" fmla="*/ 0 h 1055"/>
              <a:gd name="T12" fmla="*/ 756 w 1416"/>
              <a:gd name="T13" fmla="*/ 652 h 1055"/>
              <a:gd name="T14" fmla="*/ 1104 w 1416"/>
              <a:gd name="T15" fmla="*/ 1055 h 1055"/>
              <a:gd name="T16" fmla="*/ 1416 w 1416"/>
              <a:gd name="T17" fmla="*/ 737 h 1055"/>
              <a:gd name="T18" fmla="*/ 659 w 1416"/>
              <a:gd name="T19" fmla="*/ 737 h 1055"/>
              <a:gd name="T20" fmla="*/ 659 w 1416"/>
              <a:gd name="T21" fmla="*/ 737 h 1055"/>
              <a:gd name="T22" fmla="*/ 348 w 1416"/>
              <a:gd name="T23" fmla="*/ 431 h 1055"/>
              <a:gd name="T24" fmla="*/ 267 w 1416"/>
              <a:gd name="T25" fmla="*/ 452 h 1055"/>
              <a:gd name="T26" fmla="*/ 643 w 1416"/>
              <a:gd name="T27" fmla="*/ 199 h 1055"/>
              <a:gd name="T28" fmla="*/ 643 w 1416"/>
              <a:gd name="T29" fmla="*/ 0 h 1055"/>
              <a:gd name="T30" fmla="*/ 0 w 1416"/>
              <a:gd name="T31" fmla="*/ 652 h 1055"/>
              <a:gd name="T32" fmla="*/ 348 w 1416"/>
              <a:gd name="T33" fmla="*/ 1055 h 1055"/>
              <a:gd name="T34" fmla="*/ 659 w 1416"/>
              <a:gd name="T35" fmla="*/ 737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5">
                <a:moveTo>
                  <a:pt x="1416" y="737"/>
                </a:moveTo>
                <a:lnTo>
                  <a:pt x="1416" y="737"/>
                </a:lnTo>
                <a:cubicBezTo>
                  <a:pt x="1416" y="566"/>
                  <a:pt x="1295" y="431"/>
                  <a:pt x="1104" y="431"/>
                </a:cubicBezTo>
                <a:cubicBezTo>
                  <a:pt x="1072" y="431"/>
                  <a:pt x="1031" y="444"/>
                  <a:pt x="1023" y="452"/>
                </a:cubicBezTo>
                <a:cubicBezTo>
                  <a:pt x="1040" y="329"/>
                  <a:pt x="1137" y="199"/>
                  <a:pt x="1400" y="199"/>
                </a:cubicBezTo>
                <a:lnTo>
                  <a:pt x="1400" y="0"/>
                </a:lnTo>
                <a:cubicBezTo>
                  <a:pt x="991" y="3"/>
                  <a:pt x="756" y="174"/>
                  <a:pt x="756" y="652"/>
                </a:cubicBezTo>
                <a:cubicBezTo>
                  <a:pt x="756" y="892"/>
                  <a:pt x="894" y="1055"/>
                  <a:pt x="1104" y="1055"/>
                </a:cubicBezTo>
                <a:cubicBezTo>
                  <a:pt x="1278" y="1055"/>
                  <a:pt x="1416" y="913"/>
                  <a:pt x="1416" y="737"/>
                </a:cubicBezTo>
                <a:close/>
                <a:moveTo>
                  <a:pt x="659" y="737"/>
                </a:moveTo>
                <a:lnTo>
                  <a:pt x="659" y="737"/>
                </a:lnTo>
                <a:cubicBezTo>
                  <a:pt x="659" y="566"/>
                  <a:pt x="538" y="431"/>
                  <a:pt x="348" y="431"/>
                </a:cubicBezTo>
                <a:cubicBezTo>
                  <a:pt x="315" y="431"/>
                  <a:pt x="275" y="444"/>
                  <a:pt x="267" y="452"/>
                </a:cubicBezTo>
                <a:cubicBezTo>
                  <a:pt x="283" y="329"/>
                  <a:pt x="380" y="199"/>
                  <a:pt x="643" y="199"/>
                </a:cubicBezTo>
                <a:lnTo>
                  <a:pt x="643" y="0"/>
                </a:lnTo>
                <a:cubicBezTo>
                  <a:pt x="234" y="3"/>
                  <a:pt x="0" y="174"/>
                  <a:pt x="0" y="652"/>
                </a:cubicBezTo>
                <a:cubicBezTo>
                  <a:pt x="0" y="892"/>
                  <a:pt x="137" y="1055"/>
                  <a:pt x="348" y="1055"/>
                </a:cubicBezTo>
                <a:cubicBezTo>
                  <a:pt x="522" y="1055"/>
                  <a:pt x="659" y="913"/>
                  <a:pt x="659" y="737"/>
                </a:cubicBezTo>
                <a:close/>
              </a:path>
            </a:pathLst>
          </a:custGeom>
          <a:solidFill>
            <a:schemeClr val="bg1"/>
          </a:solidFill>
          <a:ln w="0">
            <a:noFill/>
            <a:prstDash val="solid"/>
            <a:round/>
            <a:headEnd/>
            <a:tailEnd/>
          </a:ln>
        </p:spPr>
        <p:txBody>
          <a:bodyPr vert="horz" wrap="square" lIns="91430" tIns="45715" rIns="91430" bIns="45715" numCol="1" anchor="t" anchorCtr="0" compatLnSpc="1">
            <a:prstTxWarp prst="textNoShape">
              <a:avLst/>
            </a:prstTxWarp>
          </a:bodyPr>
          <a:lstStyle/>
          <a:p>
            <a:pPr defTabSz="457142"/>
            <a:endParaRPr lang="en-GB">
              <a:solidFill>
                <a:prstClr val="black"/>
              </a:solidFill>
            </a:endParaRPr>
          </a:p>
        </p:txBody>
      </p:sp>
      <p:sp>
        <p:nvSpPr>
          <p:cNvPr id="14" name="Freeform 9"/>
          <p:cNvSpPr>
            <a:spLocks noEditPoints="1"/>
          </p:cNvSpPr>
          <p:nvPr userDrawn="1"/>
        </p:nvSpPr>
        <p:spPr bwMode="auto">
          <a:xfrm>
            <a:off x="4318001" y="3741738"/>
            <a:ext cx="512763" cy="381000"/>
          </a:xfrm>
          <a:custGeom>
            <a:avLst/>
            <a:gdLst>
              <a:gd name="T0" fmla="*/ 0 w 1416"/>
              <a:gd name="T1" fmla="*/ 317 h 1056"/>
              <a:gd name="T2" fmla="*/ 0 w 1416"/>
              <a:gd name="T3" fmla="*/ 317 h 1056"/>
              <a:gd name="T4" fmla="*/ 311 w 1416"/>
              <a:gd name="T5" fmla="*/ 623 h 1056"/>
              <a:gd name="T6" fmla="*/ 392 w 1416"/>
              <a:gd name="T7" fmla="*/ 603 h 1056"/>
              <a:gd name="T8" fmla="*/ 16 w 1416"/>
              <a:gd name="T9" fmla="*/ 856 h 1056"/>
              <a:gd name="T10" fmla="*/ 16 w 1416"/>
              <a:gd name="T11" fmla="*/ 1056 h 1056"/>
              <a:gd name="T12" fmla="*/ 659 w 1416"/>
              <a:gd name="T13" fmla="*/ 403 h 1056"/>
              <a:gd name="T14" fmla="*/ 311 w 1416"/>
              <a:gd name="T15" fmla="*/ 0 h 1056"/>
              <a:gd name="T16" fmla="*/ 0 w 1416"/>
              <a:gd name="T17" fmla="*/ 317 h 1056"/>
              <a:gd name="T18" fmla="*/ 756 w 1416"/>
              <a:gd name="T19" fmla="*/ 317 h 1056"/>
              <a:gd name="T20" fmla="*/ 756 w 1416"/>
              <a:gd name="T21" fmla="*/ 317 h 1056"/>
              <a:gd name="T22" fmla="*/ 1068 w 1416"/>
              <a:gd name="T23" fmla="*/ 623 h 1056"/>
              <a:gd name="T24" fmla="*/ 1149 w 1416"/>
              <a:gd name="T25" fmla="*/ 603 h 1056"/>
              <a:gd name="T26" fmla="*/ 772 w 1416"/>
              <a:gd name="T27" fmla="*/ 856 h 1056"/>
              <a:gd name="T28" fmla="*/ 772 w 1416"/>
              <a:gd name="T29" fmla="*/ 1056 h 1056"/>
              <a:gd name="T30" fmla="*/ 1416 w 1416"/>
              <a:gd name="T31" fmla="*/ 403 h 1056"/>
              <a:gd name="T32" fmla="*/ 1068 w 1416"/>
              <a:gd name="T33" fmla="*/ 0 h 1056"/>
              <a:gd name="T34" fmla="*/ 756 w 1416"/>
              <a:gd name="T35" fmla="*/ 31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6">
                <a:moveTo>
                  <a:pt x="0" y="317"/>
                </a:moveTo>
                <a:lnTo>
                  <a:pt x="0" y="317"/>
                </a:lnTo>
                <a:cubicBezTo>
                  <a:pt x="0" y="488"/>
                  <a:pt x="121" y="623"/>
                  <a:pt x="311" y="623"/>
                </a:cubicBezTo>
                <a:cubicBezTo>
                  <a:pt x="343" y="623"/>
                  <a:pt x="384" y="611"/>
                  <a:pt x="392" y="603"/>
                </a:cubicBezTo>
                <a:cubicBezTo>
                  <a:pt x="376" y="725"/>
                  <a:pt x="279" y="856"/>
                  <a:pt x="16" y="856"/>
                </a:cubicBezTo>
                <a:lnTo>
                  <a:pt x="16" y="1056"/>
                </a:lnTo>
                <a:cubicBezTo>
                  <a:pt x="424" y="1051"/>
                  <a:pt x="659" y="880"/>
                  <a:pt x="659" y="403"/>
                </a:cubicBezTo>
                <a:cubicBezTo>
                  <a:pt x="659" y="162"/>
                  <a:pt x="522" y="0"/>
                  <a:pt x="311" y="0"/>
                </a:cubicBezTo>
                <a:cubicBezTo>
                  <a:pt x="137" y="0"/>
                  <a:pt x="0" y="142"/>
                  <a:pt x="0" y="317"/>
                </a:cubicBezTo>
                <a:close/>
                <a:moveTo>
                  <a:pt x="756" y="317"/>
                </a:moveTo>
                <a:lnTo>
                  <a:pt x="756" y="317"/>
                </a:lnTo>
                <a:cubicBezTo>
                  <a:pt x="756" y="488"/>
                  <a:pt x="878" y="623"/>
                  <a:pt x="1068" y="623"/>
                </a:cubicBezTo>
                <a:cubicBezTo>
                  <a:pt x="1100" y="623"/>
                  <a:pt x="1141" y="611"/>
                  <a:pt x="1149" y="603"/>
                </a:cubicBezTo>
                <a:cubicBezTo>
                  <a:pt x="1133" y="725"/>
                  <a:pt x="1036" y="856"/>
                  <a:pt x="772" y="856"/>
                </a:cubicBezTo>
                <a:lnTo>
                  <a:pt x="772" y="1056"/>
                </a:lnTo>
                <a:cubicBezTo>
                  <a:pt x="1181" y="1051"/>
                  <a:pt x="1416" y="880"/>
                  <a:pt x="1416" y="403"/>
                </a:cubicBezTo>
                <a:cubicBezTo>
                  <a:pt x="1416" y="162"/>
                  <a:pt x="1278" y="0"/>
                  <a:pt x="1068" y="0"/>
                </a:cubicBezTo>
                <a:cubicBezTo>
                  <a:pt x="894" y="0"/>
                  <a:pt x="756" y="142"/>
                  <a:pt x="756" y="317"/>
                </a:cubicBezTo>
                <a:close/>
              </a:path>
            </a:pathLst>
          </a:custGeom>
          <a:solidFill>
            <a:schemeClr val="bg1"/>
          </a:solidFill>
          <a:ln w="0">
            <a:noFill/>
            <a:prstDash val="solid"/>
            <a:round/>
            <a:headEnd/>
            <a:tailEnd/>
          </a:ln>
        </p:spPr>
        <p:txBody>
          <a:bodyPr vert="horz" wrap="square" lIns="91430" tIns="45715" rIns="91430" bIns="45715" numCol="1" anchor="t" anchorCtr="0" compatLnSpc="1">
            <a:prstTxWarp prst="textNoShape">
              <a:avLst/>
            </a:prstTxWarp>
          </a:bodyPr>
          <a:lstStyle/>
          <a:p>
            <a:pPr defTabSz="457142"/>
            <a:endParaRPr lang="en-GB">
              <a:solidFill>
                <a:prstClr val="black"/>
              </a:solidFill>
            </a:endParaRPr>
          </a:p>
        </p:txBody>
      </p:sp>
      <p:sp>
        <p:nvSpPr>
          <p:cNvPr id="3" name="Slide Number Placeholder 2"/>
          <p:cNvSpPr>
            <a:spLocks noGrp="1"/>
          </p:cNvSpPr>
          <p:nvPr>
            <p:ph type="sldNum" sz="quarter" idx="19"/>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48710757"/>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Colour Curved Photo">
    <p:spTree>
      <p:nvGrpSpPr>
        <p:cNvPr id="1" name=""/>
        <p:cNvGrpSpPr/>
        <p:nvPr/>
      </p:nvGrpSpPr>
      <p:grpSpPr>
        <a:xfrm>
          <a:off x="0" y="0"/>
          <a:ext cx="0" cy="0"/>
          <a:chOff x="0" y="0"/>
          <a:chExt cx="0" cy="0"/>
        </a:xfrm>
      </p:grpSpPr>
      <p:sp>
        <p:nvSpPr>
          <p:cNvPr id="5" name="Copyright"/>
          <p:cNvSpPr txBox="1"/>
          <p:nvPr userDrawn="1"/>
        </p:nvSpPr>
        <p:spPr>
          <a:xfrm>
            <a:off x="472019" y="4905630"/>
            <a:ext cx="2411875" cy="184666"/>
          </a:xfrm>
          <a:prstGeom prst="rect">
            <a:avLst/>
          </a:prstGeom>
          <a:noFill/>
        </p:spPr>
        <p:txBody>
          <a:bodyPr wrap="square" lIns="0" tIns="45698" rIns="0" bIns="45698" rtlCol="0" anchor="ctr" anchorCtr="0">
            <a:noAutofit/>
          </a:bodyPr>
          <a:lstStyle/>
          <a:p>
            <a:pPr algn="l"/>
            <a:r>
              <a:rPr lang="en-US" sz="600">
                <a:solidFill>
                  <a:schemeClr val="tx1"/>
                </a:solidFill>
              </a:rPr>
              <a:t>©</a:t>
            </a:r>
            <a:r>
              <a:rPr lang="sr-Latn-RS" sz="600">
                <a:solidFill>
                  <a:schemeClr val="tx1"/>
                </a:solidFill>
              </a:rPr>
              <a:t>2020</a:t>
            </a:r>
            <a:r>
              <a:rPr lang="en-US" sz="600">
                <a:solidFill>
                  <a:schemeClr val="tx1"/>
                </a:solidFill>
              </a:rPr>
              <a:t> Grant Thornton Srbija. All rights reserved.</a:t>
            </a:r>
            <a:endParaRPr lang="en-GB" sz="600" dirty="0">
              <a:solidFill>
                <a:schemeClr val="tx1"/>
              </a:solidFill>
            </a:endParaRPr>
          </a:p>
        </p:txBody>
      </p:sp>
      <p:cxnSp>
        <p:nvCxnSpPr>
          <p:cNvPr id="6" name="Straight Connector 5"/>
          <p:cNvCxnSpPr/>
          <p:nvPr userDrawn="1"/>
        </p:nvCxnSpPr>
        <p:spPr>
          <a:xfrm>
            <a:off x="469400" y="4887834"/>
            <a:ext cx="2626255" cy="0"/>
          </a:xfrm>
          <a:prstGeom prst="line">
            <a:avLst/>
          </a:prstGeom>
          <a:ln w="19050" cap="rnd">
            <a:solidFill>
              <a:srgbClr val="4F2D7F"/>
            </a:solidFill>
          </a:ln>
          <a:effectLst/>
        </p:spPr>
        <p:style>
          <a:lnRef idx="2">
            <a:schemeClr val="accent1"/>
          </a:lnRef>
          <a:fillRef idx="0">
            <a:schemeClr val="accent1"/>
          </a:fillRef>
          <a:effectRef idx="1">
            <a:schemeClr val="accent1"/>
          </a:effectRef>
          <a:fontRef idx="minor">
            <a:schemeClr val="tx1"/>
          </a:fontRef>
        </p:style>
      </p:cxnSp>
      <p:sp>
        <p:nvSpPr>
          <p:cNvPr id="8" name="Rectangle 1"/>
          <p:cNvSpPr/>
          <p:nvPr userDrawn="1"/>
        </p:nvSpPr>
        <p:spPr>
          <a:xfrm>
            <a:off x="4457701" y="1203325"/>
            <a:ext cx="4686300" cy="3962400"/>
          </a:xfrm>
          <a:custGeom>
            <a:avLst/>
            <a:gdLst>
              <a:gd name="connsiteX0" fmla="*/ 0 w 5143500"/>
              <a:gd name="connsiteY0" fmla="*/ 0 h 5143500"/>
              <a:gd name="connsiteX1" fmla="*/ 5143500 w 5143500"/>
              <a:gd name="connsiteY1" fmla="*/ 0 h 5143500"/>
              <a:gd name="connsiteX2" fmla="*/ 5143500 w 5143500"/>
              <a:gd name="connsiteY2" fmla="*/ 5143500 h 5143500"/>
              <a:gd name="connsiteX3" fmla="*/ 0 w 5143500"/>
              <a:gd name="connsiteY3" fmla="*/ 5143500 h 5143500"/>
              <a:gd name="connsiteX4" fmla="*/ 0 w 5143500"/>
              <a:gd name="connsiteY4" fmla="*/ 0 h 5143500"/>
              <a:gd name="connsiteX0" fmla="*/ 1397000 w 5143500"/>
              <a:gd name="connsiteY0" fmla="*/ 2006600 h 5143500"/>
              <a:gd name="connsiteX1" fmla="*/ 5143500 w 5143500"/>
              <a:gd name="connsiteY1" fmla="*/ 0 h 5143500"/>
              <a:gd name="connsiteX2" fmla="*/ 5143500 w 5143500"/>
              <a:gd name="connsiteY2" fmla="*/ 5143500 h 5143500"/>
              <a:gd name="connsiteX3" fmla="*/ 0 w 5143500"/>
              <a:gd name="connsiteY3" fmla="*/ 5143500 h 5143500"/>
              <a:gd name="connsiteX4" fmla="*/ 1397000 w 5143500"/>
              <a:gd name="connsiteY4" fmla="*/ 2006600 h 5143500"/>
              <a:gd name="connsiteX0" fmla="*/ 1397000 w 5143500"/>
              <a:gd name="connsiteY0" fmla="*/ 2006600 h 5143500"/>
              <a:gd name="connsiteX1" fmla="*/ 5143500 w 5143500"/>
              <a:gd name="connsiteY1" fmla="*/ 0 h 5143500"/>
              <a:gd name="connsiteX2" fmla="*/ 5143500 w 5143500"/>
              <a:gd name="connsiteY2" fmla="*/ 5143500 h 5143500"/>
              <a:gd name="connsiteX3" fmla="*/ 0 w 5143500"/>
              <a:gd name="connsiteY3" fmla="*/ 5143500 h 5143500"/>
              <a:gd name="connsiteX4" fmla="*/ 1397000 w 5143500"/>
              <a:gd name="connsiteY4" fmla="*/ 2006600 h 5143500"/>
              <a:gd name="connsiteX0" fmla="*/ 1397000 w 5143500"/>
              <a:gd name="connsiteY0" fmla="*/ 2006600 h 5143500"/>
              <a:gd name="connsiteX1" fmla="*/ 5143500 w 5143500"/>
              <a:gd name="connsiteY1" fmla="*/ 0 h 5143500"/>
              <a:gd name="connsiteX2" fmla="*/ 5143500 w 5143500"/>
              <a:gd name="connsiteY2" fmla="*/ 5143500 h 5143500"/>
              <a:gd name="connsiteX3" fmla="*/ 0 w 5143500"/>
              <a:gd name="connsiteY3" fmla="*/ 5143500 h 5143500"/>
              <a:gd name="connsiteX4" fmla="*/ 1397000 w 5143500"/>
              <a:gd name="connsiteY4" fmla="*/ 2006600 h 5143500"/>
              <a:gd name="connsiteX0" fmla="*/ 1397000 w 5143500"/>
              <a:gd name="connsiteY0" fmla="*/ 2006600 h 5143500"/>
              <a:gd name="connsiteX1" fmla="*/ 5143500 w 5143500"/>
              <a:gd name="connsiteY1" fmla="*/ 0 h 5143500"/>
              <a:gd name="connsiteX2" fmla="*/ 5143500 w 5143500"/>
              <a:gd name="connsiteY2" fmla="*/ 5143500 h 5143500"/>
              <a:gd name="connsiteX3" fmla="*/ 0 w 5143500"/>
              <a:gd name="connsiteY3" fmla="*/ 5143500 h 5143500"/>
              <a:gd name="connsiteX4" fmla="*/ 1397000 w 5143500"/>
              <a:gd name="connsiteY4" fmla="*/ 2006600 h 5143500"/>
              <a:gd name="connsiteX0" fmla="*/ 1397000 w 5143500"/>
              <a:gd name="connsiteY0" fmla="*/ 2006600 h 5143500"/>
              <a:gd name="connsiteX1" fmla="*/ 5143500 w 5143500"/>
              <a:gd name="connsiteY1" fmla="*/ 0 h 5143500"/>
              <a:gd name="connsiteX2" fmla="*/ 5143500 w 5143500"/>
              <a:gd name="connsiteY2" fmla="*/ 5143500 h 5143500"/>
              <a:gd name="connsiteX3" fmla="*/ 0 w 5143500"/>
              <a:gd name="connsiteY3" fmla="*/ 5143500 h 5143500"/>
              <a:gd name="connsiteX4" fmla="*/ 1397000 w 5143500"/>
              <a:gd name="connsiteY4" fmla="*/ 2006600 h 5143500"/>
              <a:gd name="connsiteX0" fmla="*/ 1398254 w 5144754"/>
              <a:gd name="connsiteY0" fmla="*/ 2006600 h 5143500"/>
              <a:gd name="connsiteX1" fmla="*/ 5144754 w 5144754"/>
              <a:gd name="connsiteY1" fmla="*/ 0 h 5143500"/>
              <a:gd name="connsiteX2" fmla="*/ 5144754 w 5144754"/>
              <a:gd name="connsiteY2" fmla="*/ 5143500 h 5143500"/>
              <a:gd name="connsiteX3" fmla="*/ 1254 w 5144754"/>
              <a:gd name="connsiteY3" fmla="*/ 5143500 h 5143500"/>
              <a:gd name="connsiteX4" fmla="*/ 1398254 w 5144754"/>
              <a:gd name="connsiteY4" fmla="*/ 2006600 h 5143500"/>
              <a:gd name="connsiteX0" fmla="*/ 1419236 w 5165736"/>
              <a:gd name="connsiteY0" fmla="*/ 2006600 h 5143500"/>
              <a:gd name="connsiteX1" fmla="*/ 5165736 w 5165736"/>
              <a:gd name="connsiteY1" fmla="*/ 0 h 5143500"/>
              <a:gd name="connsiteX2" fmla="*/ 5165736 w 5165736"/>
              <a:gd name="connsiteY2" fmla="*/ 5143500 h 5143500"/>
              <a:gd name="connsiteX3" fmla="*/ 22236 w 5165736"/>
              <a:gd name="connsiteY3" fmla="*/ 5143500 h 5143500"/>
              <a:gd name="connsiteX4" fmla="*/ 1419236 w 5165736"/>
              <a:gd name="connsiteY4" fmla="*/ 2006600 h 5143500"/>
              <a:gd name="connsiteX0" fmla="*/ 1397354 w 5143854"/>
              <a:gd name="connsiteY0" fmla="*/ 2006600 h 5143500"/>
              <a:gd name="connsiteX1" fmla="*/ 5143854 w 5143854"/>
              <a:gd name="connsiteY1" fmla="*/ 0 h 5143500"/>
              <a:gd name="connsiteX2" fmla="*/ 5143854 w 5143854"/>
              <a:gd name="connsiteY2" fmla="*/ 5143500 h 5143500"/>
              <a:gd name="connsiteX3" fmla="*/ 354 w 5143854"/>
              <a:gd name="connsiteY3" fmla="*/ 5143500 h 5143500"/>
              <a:gd name="connsiteX4" fmla="*/ 1397354 w 5143854"/>
              <a:gd name="connsiteY4" fmla="*/ 2006600 h 5143500"/>
              <a:gd name="connsiteX0" fmla="*/ 1397354 w 5143854"/>
              <a:gd name="connsiteY0" fmla="*/ 2006600 h 5143500"/>
              <a:gd name="connsiteX1" fmla="*/ 5143854 w 5143854"/>
              <a:gd name="connsiteY1" fmla="*/ 0 h 5143500"/>
              <a:gd name="connsiteX2" fmla="*/ 5143854 w 5143854"/>
              <a:gd name="connsiteY2" fmla="*/ 5143500 h 5143500"/>
              <a:gd name="connsiteX3" fmla="*/ 354 w 5143854"/>
              <a:gd name="connsiteY3" fmla="*/ 5143500 h 5143500"/>
              <a:gd name="connsiteX4" fmla="*/ 1397354 w 5143854"/>
              <a:gd name="connsiteY4" fmla="*/ 2006600 h 5143500"/>
              <a:gd name="connsiteX0" fmla="*/ 1397354 w 5143854"/>
              <a:gd name="connsiteY0" fmla="*/ 2006600 h 5143500"/>
              <a:gd name="connsiteX1" fmla="*/ 5143854 w 5143854"/>
              <a:gd name="connsiteY1" fmla="*/ 0 h 5143500"/>
              <a:gd name="connsiteX2" fmla="*/ 5143854 w 5143854"/>
              <a:gd name="connsiteY2" fmla="*/ 5143500 h 5143500"/>
              <a:gd name="connsiteX3" fmla="*/ 354 w 5143854"/>
              <a:gd name="connsiteY3" fmla="*/ 5143500 h 5143500"/>
              <a:gd name="connsiteX4" fmla="*/ 1397354 w 5143854"/>
              <a:gd name="connsiteY4" fmla="*/ 2006600 h 5143500"/>
              <a:gd name="connsiteX0" fmla="*/ 1397354 w 5143854"/>
              <a:gd name="connsiteY0" fmla="*/ 2006600 h 5143500"/>
              <a:gd name="connsiteX1" fmla="*/ 5143854 w 5143854"/>
              <a:gd name="connsiteY1" fmla="*/ 0 h 5143500"/>
              <a:gd name="connsiteX2" fmla="*/ 5143854 w 5143854"/>
              <a:gd name="connsiteY2" fmla="*/ 5143500 h 5143500"/>
              <a:gd name="connsiteX3" fmla="*/ 354 w 5143854"/>
              <a:gd name="connsiteY3" fmla="*/ 5143500 h 5143500"/>
              <a:gd name="connsiteX4" fmla="*/ 1397354 w 5143854"/>
              <a:gd name="connsiteY4" fmla="*/ 2006600 h 5143500"/>
              <a:gd name="connsiteX0" fmla="*/ 1600466 w 5143766"/>
              <a:gd name="connsiteY0" fmla="*/ 2120900 h 5143500"/>
              <a:gd name="connsiteX1" fmla="*/ 5143766 w 5143766"/>
              <a:gd name="connsiteY1" fmla="*/ 0 h 5143500"/>
              <a:gd name="connsiteX2" fmla="*/ 5143766 w 5143766"/>
              <a:gd name="connsiteY2" fmla="*/ 5143500 h 5143500"/>
              <a:gd name="connsiteX3" fmla="*/ 266 w 5143766"/>
              <a:gd name="connsiteY3" fmla="*/ 5143500 h 5143500"/>
              <a:gd name="connsiteX4" fmla="*/ 1600466 w 5143766"/>
              <a:gd name="connsiteY4" fmla="*/ 2120900 h 5143500"/>
              <a:gd name="connsiteX0" fmla="*/ 1435433 w 5143833"/>
              <a:gd name="connsiteY0" fmla="*/ 2159000 h 5143500"/>
              <a:gd name="connsiteX1" fmla="*/ 5143833 w 5143833"/>
              <a:gd name="connsiteY1" fmla="*/ 0 h 5143500"/>
              <a:gd name="connsiteX2" fmla="*/ 5143833 w 5143833"/>
              <a:gd name="connsiteY2" fmla="*/ 5143500 h 5143500"/>
              <a:gd name="connsiteX3" fmla="*/ 333 w 5143833"/>
              <a:gd name="connsiteY3" fmla="*/ 5143500 h 5143500"/>
              <a:gd name="connsiteX4" fmla="*/ 1435433 w 5143833"/>
              <a:gd name="connsiteY4" fmla="*/ 2159000 h 5143500"/>
              <a:gd name="connsiteX0" fmla="*/ 1435433 w 5143833"/>
              <a:gd name="connsiteY0" fmla="*/ 2159000 h 5143500"/>
              <a:gd name="connsiteX1" fmla="*/ 5143833 w 5143833"/>
              <a:gd name="connsiteY1" fmla="*/ 0 h 5143500"/>
              <a:gd name="connsiteX2" fmla="*/ 5143833 w 5143833"/>
              <a:gd name="connsiteY2" fmla="*/ 5143500 h 5143500"/>
              <a:gd name="connsiteX3" fmla="*/ 333 w 5143833"/>
              <a:gd name="connsiteY3" fmla="*/ 5143500 h 5143500"/>
              <a:gd name="connsiteX4" fmla="*/ 1435433 w 5143833"/>
              <a:gd name="connsiteY4" fmla="*/ 2159000 h 5143500"/>
              <a:gd name="connsiteX0" fmla="*/ 1435433 w 5143833"/>
              <a:gd name="connsiteY0" fmla="*/ 2159000 h 5143500"/>
              <a:gd name="connsiteX1" fmla="*/ 5143833 w 5143833"/>
              <a:gd name="connsiteY1" fmla="*/ 0 h 5143500"/>
              <a:gd name="connsiteX2" fmla="*/ 5143833 w 5143833"/>
              <a:gd name="connsiteY2" fmla="*/ 5143500 h 5143500"/>
              <a:gd name="connsiteX3" fmla="*/ 1105234 w 5143833"/>
              <a:gd name="connsiteY3" fmla="*/ 5143500 h 5143500"/>
              <a:gd name="connsiteX4" fmla="*/ 333 w 5143833"/>
              <a:gd name="connsiteY4" fmla="*/ 5143500 h 5143500"/>
              <a:gd name="connsiteX5" fmla="*/ 1435433 w 5143833"/>
              <a:gd name="connsiteY5" fmla="*/ 2159000 h 5143500"/>
              <a:gd name="connsiteX0" fmla="*/ 487278 w 4195678"/>
              <a:gd name="connsiteY0" fmla="*/ 2159000 h 5168900"/>
              <a:gd name="connsiteX1" fmla="*/ 4195678 w 4195678"/>
              <a:gd name="connsiteY1" fmla="*/ 0 h 5168900"/>
              <a:gd name="connsiteX2" fmla="*/ 4195678 w 4195678"/>
              <a:gd name="connsiteY2" fmla="*/ 5143500 h 5168900"/>
              <a:gd name="connsiteX3" fmla="*/ 157079 w 4195678"/>
              <a:gd name="connsiteY3" fmla="*/ 5143500 h 5168900"/>
              <a:gd name="connsiteX4" fmla="*/ 144378 w 4195678"/>
              <a:gd name="connsiteY4" fmla="*/ 5168900 h 5168900"/>
              <a:gd name="connsiteX5" fmla="*/ 487278 w 4195678"/>
              <a:gd name="connsiteY5" fmla="*/ 2159000 h 5168900"/>
              <a:gd name="connsiteX0" fmla="*/ 928533 w 4636933"/>
              <a:gd name="connsiteY0" fmla="*/ 2159000 h 5181600"/>
              <a:gd name="connsiteX1" fmla="*/ 4636933 w 4636933"/>
              <a:gd name="connsiteY1" fmla="*/ 0 h 5181600"/>
              <a:gd name="connsiteX2" fmla="*/ 4636933 w 4636933"/>
              <a:gd name="connsiteY2" fmla="*/ 5143500 h 5181600"/>
              <a:gd name="connsiteX3" fmla="*/ 598334 w 4636933"/>
              <a:gd name="connsiteY3" fmla="*/ 5143500 h 5181600"/>
              <a:gd name="connsiteX4" fmla="*/ 1433 w 4636933"/>
              <a:gd name="connsiteY4" fmla="*/ 5181600 h 5181600"/>
              <a:gd name="connsiteX5" fmla="*/ 928533 w 4636933"/>
              <a:gd name="connsiteY5" fmla="*/ 2159000 h 5181600"/>
              <a:gd name="connsiteX0" fmla="*/ 927100 w 4635500"/>
              <a:gd name="connsiteY0" fmla="*/ 2159000 h 5181600"/>
              <a:gd name="connsiteX1" fmla="*/ 4635500 w 4635500"/>
              <a:gd name="connsiteY1" fmla="*/ 0 h 5181600"/>
              <a:gd name="connsiteX2" fmla="*/ 4635500 w 4635500"/>
              <a:gd name="connsiteY2" fmla="*/ 5143500 h 5181600"/>
              <a:gd name="connsiteX3" fmla="*/ 596901 w 4635500"/>
              <a:gd name="connsiteY3" fmla="*/ 5143500 h 5181600"/>
              <a:gd name="connsiteX4" fmla="*/ 0 w 4635500"/>
              <a:gd name="connsiteY4" fmla="*/ 5181600 h 5181600"/>
              <a:gd name="connsiteX5" fmla="*/ 927100 w 4635500"/>
              <a:gd name="connsiteY5" fmla="*/ 2159000 h 5181600"/>
              <a:gd name="connsiteX0" fmla="*/ 927100 w 4635500"/>
              <a:gd name="connsiteY0" fmla="*/ 2159000 h 5181600"/>
              <a:gd name="connsiteX1" fmla="*/ 4635500 w 4635500"/>
              <a:gd name="connsiteY1" fmla="*/ 0 h 5181600"/>
              <a:gd name="connsiteX2" fmla="*/ 4635500 w 4635500"/>
              <a:gd name="connsiteY2" fmla="*/ 5143500 h 5181600"/>
              <a:gd name="connsiteX3" fmla="*/ 596901 w 4635500"/>
              <a:gd name="connsiteY3" fmla="*/ 5143500 h 5181600"/>
              <a:gd name="connsiteX4" fmla="*/ 0 w 4635500"/>
              <a:gd name="connsiteY4" fmla="*/ 5181600 h 5181600"/>
              <a:gd name="connsiteX5" fmla="*/ 927100 w 4635500"/>
              <a:gd name="connsiteY5" fmla="*/ 2159000 h 5181600"/>
              <a:gd name="connsiteX0" fmla="*/ 927100 w 4635500"/>
              <a:gd name="connsiteY0" fmla="*/ 2159000 h 5181600"/>
              <a:gd name="connsiteX1" fmla="*/ 4635500 w 4635500"/>
              <a:gd name="connsiteY1" fmla="*/ 0 h 5181600"/>
              <a:gd name="connsiteX2" fmla="*/ 4635500 w 4635500"/>
              <a:gd name="connsiteY2" fmla="*/ 5143500 h 5181600"/>
              <a:gd name="connsiteX3" fmla="*/ 596901 w 4635500"/>
              <a:gd name="connsiteY3" fmla="*/ 5143500 h 5181600"/>
              <a:gd name="connsiteX4" fmla="*/ 0 w 4635500"/>
              <a:gd name="connsiteY4" fmla="*/ 5181600 h 5181600"/>
              <a:gd name="connsiteX5" fmla="*/ 927100 w 4635500"/>
              <a:gd name="connsiteY5" fmla="*/ 2159000 h 5181600"/>
              <a:gd name="connsiteX0" fmla="*/ 927100 w 4635500"/>
              <a:gd name="connsiteY0" fmla="*/ 2159000 h 5181600"/>
              <a:gd name="connsiteX1" fmla="*/ 4635500 w 4635500"/>
              <a:gd name="connsiteY1" fmla="*/ 0 h 5181600"/>
              <a:gd name="connsiteX2" fmla="*/ 4635500 w 4635500"/>
              <a:gd name="connsiteY2" fmla="*/ 5143500 h 5181600"/>
              <a:gd name="connsiteX3" fmla="*/ 596901 w 4635500"/>
              <a:gd name="connsiteY3" fmla="*/ 5143500 h 5181600"/>
              <a:gd name="connsiteX4" fmla="*/ 0 w 4635500"/>
              <a:gd name="connsiteY4" fmla="*/ 5181600 h 5181600"/>
              <a:gd name="connsiteX5" fmla="*/ 927100 w 4635500"/>
              <a:gd name="connsiteY5" fmla="*/ 2159000 h 5181600"/>
              <a:gd name="connsiteX0" fmla="*/ 927100 w 4635500"/>
              <a:gd name="connsiteY0" fmla="*/ 2159000 h 5181600"/>
              <a:gd name="connsiteX1" fmla="*/ 4635500 w 4635500"/>
              <a:gd name="connsiteY1" fmla="*/ 0 h 5181600"/>
              <a:gd name="connsiteX2" fmla="*/ 4635500 w 4635500"/>
              <a:gd name="connsiteY2" fmla="*/ 5143500 h 5181600"/>
              <a:gd name="connsiteX3" fmla="*/ 596901 w 4635500"/>
              <a:gd name="connsiteY3" fmla="*/ 5143500 h 5181600"/>
              <a:gd name="connsiteX4" fmla="*/ 0 w 4635500"/>
              <a:gd name="connsiteY4" fmla="*/ 5181600 h 5181600"/>
              <a:gd name="connsiteX5" fmla="*/ 927100 w 4635500"/>
              <a:gd name="connsiteY5" fmla="*/ 2159000 h 5181600"/>
              <a:gd name="connsiteX0" fmla="*/ 927100 w 4635500"/>
              <a:gd name="connsiteY0" fmla="*/ 2159000 h 5181600"/>
              <a:gd name="connsiteX1" fmla="*/ 4635500 w 4635500"/>
              <a:gd name="connsiteY1" fmla="*/ 0 h 5181600"/>
              <a:gd name="connsiteX2" fmla="*/ 4635500 w 4635500"/>
              <a:gd name="connsiteY2" fmla="*/ 5143500 h 5181600"/>
              <a:gd name="connsiteX3" fmla="*/ 596901 w 4635500"/>
              <a:gd name="connsiteY3" fmla="*/ 5143500 h 5181600"/>
              <a:gd name="connsiteX4" fmla="*/ 0 w 4635500"/>
              <a:gd name="connsiteY4" fmla="*/ 5181600 h 5181600"/>
              <a:gd name="connsiteX5" fmla="*/ 927100 w 4635500"/>
              <a:gd name="connsiteY5" fmla="*/ 2159000 h 5181600"/>
              <a:gd name="connsiteX0" fmla="*/ 927100 w 4635500"/>
              <a:gd name="connsiteY0" fmla="*/ 2159000 h 5143500"/>
              <a:gd name="connsiteX1" fmla="*/ 4635500 w 4635500"/>
              <a:gd name="connsiteY1" fmla="*/ 0 h 5143500"/>
              <a:gd name="connsiteX2" fmla="*/ 4635500 w 4635500"/>
              <a:gd name="connsiteY2" fmla="*/ 5143500 h 5143500"/>
              <a:gd name="connsiteX3" fmla="*/ 596901 w 4635500"/>
              <a:gd name="connsiteY3" fmla="*/ 5143500 h 5143500"/>
              <a:gd name="connsiteX4" fmla="*/ 0 w 4635500"/>
              <a:gd name="connsiteY4" fmla="*/ 5143500 h 5143500"/>
              <a:gd name="connsiteX5" fmla="*/ 927100 w 4635500"/>
              <a:gd name="connsiteY5" fmla="*/ 2159000 h 5143500"/>
              <a:gd name="connsiteX0" fmla="*/ 0 w 4635500"/>
              <a:gd name="connsiteY0" fmla="*/ 5143500 h 5143500"/>
              <a:gd name="connsiteX1" fmla="*/ 4635500 w 4635500"/>
              <a:gd name="connsiteY1" fmla="*/ 0 h 5143500"/>
              <a:gd name="connsiteX2" fmla="*/ 4635500 w 4635500"/>
              <a:gd name="connsiteY2" fmla="*/ 5143500 h 5143500"/>
              <a:gd name="connsiteX3" fmla="*/ 596901 w 4635500"/>
              <a:gd name="connsiteY3" fmla="*/ 5143500 h 5143500"/>
              <a:gd name="connsiteX4" fmla="*/ 0 w 4635500"/>
              <a:gd name="connsiteY4" fmla="*/ 5143500 h 5143500"/>
              <a:gd name="connsiteX0" fmla="*/ 0 w 4635500"/>
              <a:gd name="connsiteY0" fmla="*/ 5143500 h 5143500"/>
              <a:gd name="connsiteX1" fmla="*/ 4635500 w 4635500"/>
              <a:gd name="connsiteY1" fmla="*/ 0 h 5143500"/>
              <a:gd name="connsiteX2" fmla="*/ 4635500 w 4635500"/>
              <a:gd name="connsiteY2" fmla="*/ 5143500 h 5143500"/>
              <a:gd name="connsiteX3" fmla="*/ 596901 w 4635500"/>
              <a:gd name="connsiteY3" fmla="*/ 5143500 h 5143500"/>
              <a:gd name="connsiteX4" fmla="*/ 0 w 4635500"/>
              <a:gd name="connsiteY4" fmla="*/ 5143500 h 5143500"/>
              <a:gd name="connsiteX0" fmla="*/ 0 w 4635500"/>
              <a:gd name="connsiteY0" fmla="*/ 5145147 h 5145147"/>
              <a:gd name="connsiteX1" fmla="*/ 4635500 w 4635500"/>
              <a:gd name="connsiteY1" fmla="*/ 1647 h 5145147"/>
              <a:gd name="connsiteX2" fmla="*/ 4635500 w 4635500"/>
              <a:gd name="connsiteY2" fmla="*/ 5145147 h 5145147"/>
              <a:gd name="connsiteX3" fmla="*/ 596901 w 4635500"/>
              <a:gd name="connsiteY3" fmla="*/ 5145147 h 5145147"/>
              <a:gd name="connsiteX4" fmla="*/ 0 w 4635500"/>
              <a:gd name="connsiteY4" fmla="*/ 5145147 h 5145147"/>
              <a:gd name="connsiteX0" fmla="*/ 0 w 4635500"/>
              <a:gd name="connsiteY0" fmla="*/ 5143500 h 5143500"/>
              <a:gd name="connsiteX1" fmla="*/ 4635500 w 4635500"/>
              <a:gd name="connsiteY1" fmla="*/ 0 h 5143500"/>
              <a:gd name="connsiteX2" fmla="*/ 4635500 w 4635500"/>
              <a:gd name="connsiteY2" fmla="*/ 5143500 h 5143500"/>
              <a:gd name="connsiteX3" fmla="*/ 596901 w 4635500"/>
              <a:gd name="connsiteY3" fmla="*/ 5143500 h 5143500"/>
              <a:gd name="connsiteX4" fmla="*/ 0 w 4635500"/>
              <a:gd name="connsiteY4" fmla="*/ 5143500 h 5143500"/>
              <a:gd name="connsiteX0" fmla="*/ 0 w 4635500"/>
              <a:gd name="connsiteY0" fmla="*/ 5143500 h 5143500"/>
              <a:gd name="connsiteX1" fmla="*/ 4635500 w 4635500"/>
              <a:gd name="connsiteY1" fmla="*/ 0 h 5143500"/>
              <a:gd name="connsiteX2" fmla="*/ 4635500 w 4635500"/>
              <a:gd name="connsiteY2" fmla="*/ 5143500 h 5143500"/>
              <a:gd name="connsiteX3" fmla="*/ 596901 w 4635500"/>
              <a:gd name="connsiteY3" fmla="*/ 5143500 h 5143500"/>
              <a:gd name="connsiteX4" fmla="*/ 0 w 4635500"/>
              <a:gd name="connsiteY4" fmla="*/ 5143500 h 5143500"/>
              <a:gd name="connsiteX0" fmla="*/ 0 w 4457700"/>
              <a:gd name="connsiteY0" fmla="*/ 5143500 h 5143500"/>
              <a:gd name="connsiteX1" fmla="*/ 4457700 w 4457700"/>
              <a:gd name="connsiteY1" fmla="*/ 0 h 5143500"/>
              <a:gd name="connsiteX2" fmla="*/ 4457700 w 4457700"/>
              <a:gd name="connsiteY2" fmla="*/ 5143500 h 5143500"/>
              <a:gd name="connsiteX3" fmla="*/ 419101 w 4457700"/>
              <a:gd name="connsiteY3" fmla="*/ 5143500 h 5143500"/>
              <a:gd name="connsiteX4" fmla="*/ 0 w 4457700"/>
              <a:gd name="connsiteY4" fmla="*/ 5143500 h 5143500"/>
              <a:gd name="connsiteX0" fmla="*/ 0 w 4610100"/>
              <a:gd name="connsiteY0" fmla="*/ 5156200 h 5156200"/>
              <a:gd name="connsiteX1" fmla="*/ 4610100 w 4610100"/>
              <a:gd name="connsiteY1" fmla="*/ 0 h 5156200"/>
              <a:gd name="connsiteX2" fmla="*/ 4610100 w 4610100"/>
              <a:gd name="connsiteY2" fmla="*/ 5143500 h 5156200"/>
              <a:gd name="connsiteX3" fmla="*/ 571501 w 4610100"/>
              <a:gd name="connsiteY3" fmla="*/ 5143500 h 5156200"/>
              <a:gd name="connsiteX4" fmla="*/ 0 w 4610100"/>
              <a:gd name="connsiteY4" fmla="*/ 5156200 h 5156200"/>
              <a:gd name="connsiteX0" fmla="*/ 0 w 4610100"/>
              <a:gd name="connsiteY0" fmla="*/ 5156200 h 5156200"/>
              <a:gd name="connsiteX1" fmla="*/ 4610100 w 4610100"/>
              <a:gd name="connsiteY1" fmla="*/ 0 h 5156200"/>
              <a:gd name="connsiteX2" fmla="*/ 4610100 w 4610100"/>
              <a:gd name="connsiteY2" fmla="*/ 5143500 h 5156200"/>
              <a:gd name="connsiteX3" fmla="*/ 571501 w 4610100"/>
              <a:gd name="connsiteY3" fmla="*/ 5143500 h 5156200"/>
              <a:gd name="connsiteX4" fmla="*/ 0 w 4610100"/>
              <a:gd name="connsiteY4" fmla="*/ 5156200 h 5156200"/>
              <a:gd name="connsiteX0" fmla="*/ 0 w 4610100"/>
              <a:gd name="connsiteY0" fmla="*/ 5156200 h 5156200"/>
              <a:gd name="connsiteX1" fmla="*/ 4610100 w 4610100"/>
              <a:gd name="connsiteY1" fmla="*/ 0 h 5156200"/>
              <a:gd name="connsiteX2" fmla="*/ 4610100 w 4610100"/>
              <a:gd name="connsiteY2" fmla="*/ 5143500 h 5156200"/>
              <a:gd name="connsiteX3" fmla="*/ 571501 w 4610100"/>
              <a:gd name="connsiteY3" fmla="*/ 5143500 h 5156200"/>
              <a:gd name="connsiteX4" fmla="*/ 0 w 4610100"/>
              <a:gd name="connsiteY4" fmla="*/ 5156200 h 5156200"/>
              <a:gd name="connsiteX0" fmla="*/ 0 w 4610100"/>
              <a:gd name="connsiteY0" fmla="*/ 5130800 h 5143500"/>
              <a:gd name="connsiteX1" fmla="*/ 4610100 w 4610100"/>
              <a:gd name="connsiteY1" fmla="*/ 0 h 5143500"/>
              <a:gd name="connsiteX2" fmla="*/ 4610100 w 4610100"/>
              <a:gd name="connsiteY2" fmla="*/ 5143500 h 5143500"/>
              <a:gd name="connsiteX3" fmla="*/ 571501 w 4610100"/>
              <a:gd name="connsiteY3" fmla="*/ 5143500 h 5143500"/>
              <a:gd name="connsiteX4" fmla="*/ 0 w 4610100"/>
              <a:gd name="connsiteY4" fmla="*/ 5130800 h 5143500"/>
              <a:gd name="connsiteX0" fmla="*/ 0 w 4610100"/>
              <a:gd name="connsiteY0" fmla="*/ 5130800 h 5143500"/>
              <a:gd name="connsiteX1" fmla="*/ 4610100 w 4610100"/>
              <a:gd name="connsiteY1" fmla="*/ 0 h 5143500"/>
              <a:gd name="connsiteX2" fmla="*/ 4610100 w 4610100"/>
              <a:gd name="connsiteY2" fmla="*/ 5143500 h 5143500"/>
              <a:gd name="connsiteX3" fmla="*/ 571501 w 4610100"/>
              <a:gd name="connsiteY3" fmla="*/ 5143500 h 5143500"/>
              <a:gd name="connsiteX4" fmla="*/ 0 w 4610100"/>
              <a:gd name="connsiteY4" fmla="*/ 5130800 h 5143500"/>
              <a:gd name="connsiteX0" fmla="*/ 0 w 4610100"/>
              <a:gd name="connsiteY0" fmla="*/ 5130800 h 5143500"/>
              <a:gd name="connsiteX1" fmla="*/ 4610100 w 4610100"/>
              <a:gd name="connsiteY1" fmla="*/ 0 h 5143500"/>
              <a:gd name="connsiteX2" fmla="*/ 4610100 w 4610100"/>
              <a:gd name="connsiteY2" fmla="*/ 5143500 h 5143500"/>
              <a:gd name="connsiteX3" fmla="*/ 571501 w 4610100"/>
              <a:gd name="connsiteY3" fmla="*/ 5143500 h 5143500"/>
              <a:gd name="connsiteX4" fmla="*/ 0 w 4610100"/>
              <a:gd name="connsiteY4" fmla="*/ 51308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0100" h="5143500">
                <a:moveTo>
                  <a:pt x="0" y="5130800"/>
                </a:moveTo>
                <a:cubicBezTo>
                  <a:pt x="653173" y="1169622"/>
                  <a:pt x="2987031" y="120528"/>
                  <a:pt x="4610100" y="0"/>
                </a:cubicBezTo>
                <a:lnTo>
                  <a:pt x="4610100" y="5143500"/>
                </a:lnTo>
                <a:lnTo>
                  <a:pt x="571501" y="5143500"/>
                </a:lnTo>
                <a:lnTo>
                  <a:pt x="0" y="5130800"/>
                </a:lnTo>
                <a:close/>
              </a:path>
            </a:pathLst>
          </a:custGeom>
          <a:solidFill>
            <a:srgbClr val="4F2D7F"/>
          </a:solidFill>
          <a:ln>
            <a:noFill/>
          </a:ln>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US" dirty="0"/>
          </a:p>
        </p:txBody>
      </p:sp>
      <p:sp>
        <p:nvSpPr>
          <p:cNvPr id="13" name="Text Placeholder 21"/>
          <p:cNvSpPr>
            <a:spLocks noGrp="1"/>
          </p:cNvSpPr>
          <p:nvPr>
            <p:ph type="body" sz="quarter" idx="10" hasCustomPrompt="1"/>
          </p:nvPr>
        </p:nvSpPr>
        <p:spPr>
          <a:xfrm>
            <a:off x="470699" y="3307105"/>
            <a:ext cx="4029864" cy="367445"/>
          </a:xfrm>
          <a:prstGeom prst="rect">
            <a:avLst/>
          </a:prstGeom>
        </p:spPr>
        <p:txBody>
          <a:bodyPr vert="horz" lIns="0" tIns="45698" rIns="91396" bIns="45698"/>
          <a:lstStyle>
            <a:lvl1pPr marL="0" indent="0">
              <a:buNone/>
              <a:defRPr sz="2000" b="1">
                <a:solidFill>
                  <a:srgbClr val="00A7B5"/>
                </a:solidFill>
              </a:defRPr>
            </a:lvl1pPr>
          </a:lstStyle>
          <a:p>
            <a:pPr lvl="0"/>
            <a:r>
              <a:rPr lang="en-US" dirty="0"/>
              <a:t>Click to add name</a:t>
            </a:r>
          </a:p>
        </p:txBody>
      </p:sp>
      <p:sp>
        <p:nvSpPr>
          <p:cNvPr id="14" name="Text Placeholder 21"/>
          <p:cNvSpPr>
            <a:spLocks noGrp="1"/>
          </p:cNvSpPr>
          <p:nvPr>
            <p:ph type="body" sz="quarter" idx="11" hasCustomPrompt="1"/>
          </p:nvPr>
        </p:nvSpPr>
        <p:spPr>
          <a:xfrm>
            <a:off x="468313" y="3718560"/>
            <a:ext cx="4032250" cy="399414"/>
          </a:xfrm>
          <a:prstGeom prst="rect">
            <a:avLst/>
          </a:prstGeom>
        </p:spPr>
        <p:txBody>
          <a:bodyPr vert="horz" lIns="0" tIns="45698" rIns="91396" bIns="45698"/>
          <a:lstStyle>
            <a:lvl1pPr marL="0" indent="0">
              <a:buNone/>
              <a:defRPr sz="1800" baseline="0">
                <a:solidFill>
                  <a:srgbClr val="00A7B5"/>
                </a:solidFill>
              </a:defRPr>
            </a:lvl1pPr>
          </a:lstStyle>
          <a:p>
            <a:pPr lvl="0"/>
            <a:r>
              <a:rPr lang="en-US" dirty="0"/>
              <a:t>Click to add position or firm</a:t>
            </a:r>
          </a:p>
        </p:txBody>
      </p:sp>
      <p:sp>
        <p:nvSpPr>
          <p:cNvPr id="15" name="Text Placeholder 3"/>
          <p:cNvSpPr>
            <a:spLocks noGrp="1"/>
          </p:cNvSpPr>
          <p:nvPr>
            <p:ph type="body" sz="quarter" idx="13" hasCustomPrompt="1"/>
          </p:nvPr>
        </p:nvSpPr>
        <p:spPr>
          <a:xfrm>
            <a:off x="474621" y="1359603"/>
            <a:ext cx="4025944" cy="1140712"/>
          </a:xfrm>
          <a:prstGeom prst="rect">
            <a:avLst/>
          </a:prstGeom>
        </p:spPr>
        <p:txBody>
          <a:bodyPr vert="horz" lIns="0" tIns="0" rIns="0" bIns="0"/>
          <a:lstStyle>
            <a:lvl1pPr marL="0" indent="0">
              <a:lnSpc>
                <a:spcPts val="4000"/>
              </a:lnSpc>
              <a:spcBef>
                <a:spcPts val="0"/>
              </a:spcBef>
              <a:buNone/>
              <a:defRPr sz="3000" b="1">
                <a:solidFill>
                  <a:srgbClr val="4F2D7F"/>
                </a:solidFill>
              </a:defRPr>
            </a:lvl1pPr>
            <a:lvl2pPr marL="456938" indent="0">
              <a:buNone/>
              <a:defRPr/>
            </a:lvl2pPr>
            <a:lvl3pPr marL="913905" indent="0">
              <a:buNone/>
              <a:defRPr/>
            </a:lvl3pPr>
            <a:lvl4pPr marL="1370852" indent="0">
              <a:buNone/>
              <a:defRPr/>
            </a:lvl4pPr>
            <a:lvl5pPr marL="1827809" indent="0">
              <a:buNone/>
              <a:defRPr/>
            </a:lvl5pPr>
          </a:lstStyle>
          <a:p>
            <a:pPr lvl="0"/>
            <a:r>
              <a:rPr lang="en-US" dirty="0"/>
              <a:t>Click here to add </a:t>
            </a:r>
            <a:br>
              <a:rPr lang="en-US" dirty="0"/>
            </a:br>
            <a:r>
              <a:rPr lang="en-US" dirty="0"/>
              <a:t>title on this slide</a:t>
            </a:r>
          </a:p>
        </p:txBody>
      </p:sp>
      <p:pic>
        <p:nvPicPr>
          <p:cNvPr id="10" name="GTLogoNoTag" hidden="1">
            <a:extLst>
              <a:ext uri="{FF2B5EF4-FFF2-40B4-BE49-F238E27FC236}">
                <a16:creationId xmlns:a16="http://schemas.microsoft.com/office/drawing/2014/main" id="{FF6BD41E-DAEE-4CE4-BCC6-962CEFF39C26}"/>
              </a:ext>
            </a:extLst>
          </p:cNvPr>
          <p:cNvPicPr>
            <a:picLocks noChangeAspect="1"/>
          </p:cNvPicPr>
          <p:nvPr userDrawn="1"/>
        </p:nvPicPr>
        <p:blipFill>
          <a:blip r:embed="rId2"/>
          <a:stretch>
            <a:fillRect/>
          </a:stretch>
        </p:blipFill>
        <p:spPr>
          <a:xfrm>
            <a:off x="449390" y="426050"/>
            <a:ext cx="1961941" cy="638130"/>
          </a:xfrm>
          <a:prstGeom prst="rect">
            <a:avLst/>
          </a:prstGeom>
        </p:spPr>
      </p:pic>
      <p:pic>
        <p:nvPicPr>
          <p:cNvPr id="11" name="GTLogo">
            <a:extLst>
              <a:ext uri="{FF2B5EF4-FFF2-40B4-BE49-F238E27FC236}">
                <a16:creationId xmlns:a16="http://schemas.microsoft.com/office/drawing/2014/main" id="{15539258-3354-4248-BC3F-B1BEA23E4E6F}"/>
              </a:ext>
            </a:extLst>
          </p:cNvPr>
          <p:cNvPicPr>
            <a:picLocks noChangeAspect="1"/>
          </p:cNvPicPr>
          <p:nvPr userDrawn="1"/>
        </p:nvPicPr>
        <p:blipFill>
          <a:blip r:embed="rId3"/>
          <a:stretch>
            <a:fillRect/>
          </a:stretch>
        </p:blipFill>
        <p:spPr>
          <a:xfrm>
            <a:off x="449390" y="426050"/>
            <a:ext cx="1961941" cy="638130"/>
          </a:xfrm>
          <a:prstGeom prst="rect">
            <a:avLst/>
          </a:prstGeom>
        </p:spPr>
      </p:pic>
      <p:sp>
        <p:nvSpPr>
          <p:cNvPr id="12" name="Rectangle 11">
            <a:extLst>
              <a:ext uri="{FF2B5EF4-FFF2-40B4-BE49-F238E27FC236}">
                <a16:creationId xmlns:a16="http://schemas.microsoft.com/office/drawing/2014/main" id="{42595131-09CB-4CE7-BA68-9481401EC219}"/>
              </a:ext>
            </a:extLst>
          </p:cNvPr>
          <p:cNvSpPr/>
          <p:nvPr userDrawn="1"/>
        </p:nvSpPr>
        <p:spPr>
          <a:xfrm>
            <a:off x="9220200" y="0"/>
            <a:ext cx="1466850" cy="3032760"/>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t"/>
          <a:lstStyle/>
          <a:p>
            <a:pPr marR="0" lvl="0" indent="0" fontAlgn="auto">
              <a:lnSpc>
                <a:spcPct val="100000"/>
              </a:lnSpc>
              <a:spcBef>
                <a:spcPts val="0"/>
              </a:spcBef>
              <a:spcAft>
                <a:spcPts val="600"/>
              </a:spcAft>
              <a:buClrTx/>
              <a:buSzTx/>
              <a:buFontTx/>
              <a:buNone/>
              <a:tabLst/>
            </a:pPr>
            <a:r>
              <a:rPr lang="en-GB" sz="800" b="1" dirty="0"/>
              <a:t>SOLID ARC </a:t>
            </a:r>
            <a:br>
              <a:rPr lang="en-GB" sz="800" b="1" dirty="0"/>
            </a:br>
            <a:r>
              <a:rPr lang="en-GB" sz="800" b="1" dirty="0"/>
              <a:t>COVER OPTION </a:t>
            </a:r>
          </a:p>
          <a:p>
            <a:pPr marR="0" lvl="0" indent="0" fontAlgn="auto">
              <a:lnSpc>
                <a:spcPct val="100000"/>
              </a:lnSpc>
              <a:spcBef>
                <a:spcPts val="0"/>
              </a:spcBef>
              <a:spcAft>
                <a:spcPts val="600"/>
              </a:spcAft>
              <a:buClrTx/>
              <a:buSzTx/>
              <a:buFontTx/>
              <a:buNone/>
              <a:tabLst/>
            </a:pPr>
            <a:r>
              <a:rPr lang="en-GB" sz="800" b="0" dirty="0"/>
              <a:t>If you want to change the purple arc to an illustration or photo please use the other cover options available.</a:t>
            </a:r>
          </a:p>
          <a:p>
            <a:pPr marR="0" lvl="0" indent="0" fontAlgn="auto">
              <a:lnSpc>
                <a:spcPct val="100000"/>
              </a:lnSpc>
              <a:spcBef>
                <a:spcPts val="0"/>
              </a:spcBef>
              <a:spcAft>
                <a:spcPts val="600"/>
              </a:spcAft>
              <a:buClrTx/>
              <a:buSzTx/>
              <a:buFontTx/>
              <a:buNone/>
              <a:tabLst/>
            </a:pPr>
            <a:r>
              <a:rPr lang="en-GB" sz="800" b="0" dirty="0"/>
              <a:t>If you want to change the colour of the arc:</a:t>
            </a:r>
          </a:p>
          <a:p>
            <a:pPr marL="92031" marR="0" lvl="0" indent="-92031" fontAlgn="auto">
              <a:lnSpc>
                <a:spcPct val="100000"/>
              </a:lnSpc>
              <a:spcBef>
                <a:spcPts val="0"/>
              </a:spcBef>
              <a:spcAft>
                <a:spcPts val="600"/>
              </a:spcAft>
              <a:buClrTx/>
              <a:buSzTx/>
              <a:buFont typeface="Arial" panose="020B0604020202020204" pitchFamily="34" charset="0"/>
              <a:buChar char="•"/>
              <a:tabLst/>
            </a:pPr>
            <a:r>
              <a:rPr lang="en-GB" sz="800" b="0" dirty="0"/>
              <a:t>From the ribbon click on the ‘View’ tab and select ‘Slide Master’</a:t>
            </a:r>
          </a:p>
          <a:p>
            <a:pPr marL="92031" marR="0" lvl="0" indent="-92031" fontAlgn="auto">
              <a:lnSpc>
                <a:spcPct val="100000"/>
              </a:lnSpc>
              <a:spcBef>
                <a:spcPts val="0"/>
              </a:spcBef>
              <a:spcAft>
                <a:spcPts val="600"/>
              </a:spcAft>
              <a:buClrTx/>
              <a:buSzTx/>
              <a:buFont typeface="Arial" panose="020B0604020202020204" pitchFamily="34" charset="0"/>
              <a:buChar char="•"/>
              <a:tabLst/>
            </a:pPr>
            <a:r>
              <a:rPr lang="en-GB" sz="800" b="0" dirty="0"/>
              <a:t>Navigate to the layout and select the arc</a:t>
            </a:r>
          </a:p>
          <a:p>
            <a:pPr marL="92031" marR="0" lvl="0" indent="-92031" fontAlgn="auto">
              <a:lnSpc>
                <a:spcPct val="100000"/>
              </a:lnSpc>
              <a:spcBef>
                <a:spcPts val="0"/>
              </a:spcBef>
              <a:spcAft>
                <a:spcPts val="600"/>
              </a:spcAft>
              <a:buClrTx/>
              <a:buSzTx/>
              <a:buFont typeface="Arial" panose="020B0604020202020204" pitchFamily="34" charset="0"/>
              <a:buChar char="•"/>
              <a:tabLst/>
            </a:pPr>
            <a:r>
              <a:rPr lang="en-GB" sz="800" b="0" dirty="0"/>
              <a:t>You can now access the colour palette and change the colour as required</a:t>
            </a:r>
          </a:p>
          <a:p>
            <a:pPr marL="92031" marR="0" lvl="0" indent="-92031" fontAlgn="auto">
              <a:lnSpc>
                <a:spcPct val="100000"/>
              </a:lnSpc>
              <a:spcBef>
                <a:spcPts val="0"/>
              </a:spcBef>
              <a:spcAft>
                <a:spcPts val="600"/>
              </a:spcAft>
              <a:buClrTx/>
              <a:buSzTx/>
              <a:buFont typeface="Arial" panose="020B0604020202020204" pitchFamily="34" charset="0"/>
              <a:buChar char="•"/>
              <a:tabLst/>
            </a:pPr>
            <a:r>
              <a:rPr lang="en-GB" sz="800" b="0" dirty="0"/>
              <a:t>Click on ‘Close Master View’ to exit the slide master area</a:t>
            </a:r>
          </a:p>
          <a:p>
            <a:pPr marR="0" lvl="0" indent="0" fontAlgn="auto">
              <a:lnSpc>
                <a:spcPct val="100000"/>
              </a:lnSpc>
              <a:spcBef>
                <a:spcPts val="0"/>
              </a:spcBef>
              <a:spcAft>
                <a:spcPts val="600"/>
              </a:spcAft>
              <a:buClrTx/>
              <a:buSzTx/>
              <a:buFontTx/>
              <a:buNone/>
              <a:tabLst/>
            </a:pPr>
            <a:endParaRPr lang="en-GB" sz="800" b="0" dirty="0"/>
          </a:p>
          <a:p>
            <a:pPr marR="0" lvl="0" indent="0" fontAlgn="auto">
              <a:lnSpc>
                <a:spcPct val="100000"/>
              </a:lnSpc>
              <a:spcBef>
                <a:spcPts val="0"/>
              </a:spcBef>
              <a:spcAft>
                <a:spcPts val="600"/>
              </a:spcAft>
              <a:buClrTx/>
              <a:buSzTx/>
              <a:buFontTx/>
              <a:buNone/>
              <a:tabLst/>
            </a:pPr>
            <a:endParaRPr lang="en-GB" sz="800" b="0" dirty="0"/>
          </a:p>
          <a:p>
            <a:pPr marR="0" lvl="0" indent="0" fontAlgn="auto">
              <a:lnSpc>
                <a:spcPct val="100000"/>
              </a:lnSpc>
              <a:spcBef>
                <a:spcPts val="0"/>
              </a:spcBef>
              <a:spcAft>
                <a:spcPts val="600"/>
              </a:spcAft>
              <a:buClrTx/>
              <a:buSzTx/>
              <a:buFontTx/>
              <a:buNone/>
              <a:tabLst/>
            </a:pPr>
            <a:endParaRPr lang="en-GB" sz="800" b="0" dirty="0"/>
          </a:p>
        </p:txBody>
      </p:sp>
    </p:spTree>
    <p:extLst>
      <p:ext uri="{BB962C8B-B14F-4D97-AF65-F5344CB8AC3E}">
        <p14:creationId xmlns:p14="http://schemas.microsoft.com/office/powerpoint/2010/main" val="4148968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arm Grey Quote">
    <p:spTree>
      <p:nvGrpSpPr>
        <p:cNvPr id="1" name=""/>
        <p:cNvGrpSpPr/>
        <p:nvPr/>
      </p:nvGrpSpPr>
      <p:grpSpPr>
        <a:xfrm>
          <a:off x="0" y="0"/>
          <a:ext cx="0" cy="0"/>
          <a:chOff x="0" y="0"/>
          <a:chExt cx="0" cy="0"/>
        </a:xfrm>
      </p:grpSpPr>
      <p:sp>
        <p:nvSpPr>
          <p:cNvPr id="4" name="Rectangle 3"/>
          <p:cNvSpPr/>
          <p:nvPr userDrawn="1"/>
        </p:nvSpPr>
        <p:spPr>
          <a:xfrm>
            <a:off x="0" y="2"/>
            <a:ext cx="9144000" cy="4695825"/>
          </a:xfrm>
          <a:prstGeom prst="rect">
            <a:avLst/>
          </a:prstGeom>
          <a:solidFill>
            <a:srgbClr val="DED8CF"/>
          </a:solidFill>
          <a:ln>
            <a:no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defTabSz="457142"/>
            <a:endParaRPr lang="en-US" dirty="0">
              <a:solidFill>
                <a:prstClr val="white"/>
              </a:solidFill>
            </a:endParaRPr>
          </a:p>
        </p:txBody>
      </p:sp>
      <p:sp>
        <p:nvSpPr>
          <p:cNvPr id="13" name="Text Placeholder 1"/>
          <p:cNvSpPr>
            <a:spLocks noGrp="1"/>
          </p:cNvSpPr>
          <p:nvPr userDrawn="1">
            <p:ph type="body" sz="quarter" idx="18"/>
          </p:nvPr>
        </p:nvSpPr>
        <p:spPr>
          <a:xfrm>
            <a:off x="0" y="1"/>
            <a:ext cx="9144000" cy="4695824"/>
          </a:xfrm>
        </p:spPr>
        <p:txBody>
          <a:bodyPr anchor="ctr" anchorCtr="1"/>
          <a:lstStyle>
            <a:lvl1pPr marL="0" indent="0" algn="ctr">
              <a:buNone/>
              <a:defRPr/>
            </a:lvl1pPr>
            <a:lvl2pPr marL="0" indent="0" algn="ctr">
              <a:buNone/>
              <a:defRPr/>
            </a:lvl2pPr>
            <a:lvl3pPr marL="0" indent="0" algn="ctr">
              <a:buNone/>
              <a:defRPr/>
            </a:lvl3pPr>
            <a:lvl4pPr marL="0" indent="0" algn="ctr">
              <a:buFont typeface="Arial" panose="020B0604020202020204" pitchFamily="34" charset="0"/>
              <a:buNone/>
              <a:defRPr/>
            </a:lvl4pPr>
            <a:lvl5pPr marL="0" indent="0">
              <a:buNone/>
              <a:defRPr sz="2600">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endParaRPr lang="en-GB" dirty="0"/>
          </a:p>
        </p:txBody>
      </p:sp>
      <p:sp>
        <p:nvSpPr>
          <p:cNvPr id="8" name="Freeform 5"/>
          <p:cNvSpPr>
            <a:spLocks noEditPoints="1"/>
          </p:cNvSpPr>
          <p:nvPr userDrawn="1"/>
        </p:nvSpPr>
        <p:spPr bwMode="auto">
          <a:xfrm>
            <a:off x="4318001" y="646113"/>
            <a:ext cx="512763" cy="381000"/>
          </a:xfrm>
          <a:custGeom>
            <a:avLst/>
            <a:gdLst>
              <a:gd name="T0" fmla="*/ 1416 w 1416"/>
              <a:gd name="T1" fmla="*/ 737 h 1055"/>
              <a:gd name="T2" fmla="*/ 1416 w 1416"/>
              <a:gd name="T3" fmla="*/ 737 h 1055"/>
              <a:gd name="T4" fmla="*/ 1104 w 1416"/>
              <a:gd name="T5" fmla="*/ 431 h 1055"/>
              <a:gd name="T6" fmla="*/ 1023 w 1416"/>
              <a:gd name="T7" fmla="*/ 452 h 1055"/>
              <a:gd name="T8" fmla="*/ 1400 w 1416"/>
              <a:gd name="T9" fmla="*/ 199 h 1055"/>
              <a:gd name="T10" fmla="*/ 1400 w 1416"/>
              <a:gd name="T11" fmla="*/ 0 h 1055"/>
              <a:gd name="T12" fmla="*/ 756 w 1416"/>
              <a:gd name="T13" fmla="*/ 652 h 1055"/>
              <a:gd name="T14" fmla="*/ 1104 w 1416"/>
              <a:gd name="T15" fmla="*/ 1055 h 1055"/>
              <a:gd name="T16" fmla="*/ 1416 w 1416"/>
              <a:gd name="T17" fmla="*/ 737 h 1055"/>
              <a:gd name="T18" fmla="*/ 659 w 1416"/>
              <a:gd name="T19" fmla="*/ 737 h 1055"/>
              <a:gd name="T20" fmla="*/ 659 w 1416"/>
              <a:gd name="T21" fmla="*/ 737 h 1055"/>
              <a:gd name="T22" fmla="*/ 348 w 1416"/>
              <a:gd name="T23" fmla="*/ 431 h 1055"/>
              <a:gd name="T24" fmla="*/ 267 w 1416"/>
              <a:gd name="T25" fmla="*/ 452 h 1055"/>
              <a:gd name="T26" fmla="*/ 643 w 1416"/>
              <a:gd name="T27" fmla="*/ 199 h 1055"/>
              <a:gd name="T28" fmla="*/ 643 w 1416"/>
              <a:gd name="T29" fmla="*/ 0 h 1055"/>
              <a:gd name="T30" fmla="*/ 0 w 1416"/>
              <a:gd name="T31" fmla="*/ 652 h 1055"/>
              <a:gd name="T32" fmla="*/ 348 w 1416"/>
              <a:gd name="T33" fmla="*/ 1055 h 1055"/>
              <a:gd name="T34" fmla="*/ 659 w 1416"/>
              <a:gd name="T35" fmla="*/ 737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5">
                <a:moveTo>
                  <a:pt x="1416" y="737"/>
                </a:moveTo>
                <a:lnTo>
                  <a:pt x="1416" y="737"/>
                </a:lnTo>
                <a:cubicBezTo>
                  <a:pt x="1416" y="566"/>
                  <a:pt x="1295" y="431"/>
                  <a:pt x="1104" y="431"/>
                </a:cubicBezTo>
                <a:cubicBezTo>
                  <a:pt x="1072" y="431"/>
                  <a:pt x="1031" y="444"/>
                  <a:pt x="1023" y="452"/>
                </a:cubicBezTo>
                <a:cubicBezTo>
                  <a:pt x="1040" y="329"/>
                  <a:pt x="1137" y="199"/>
                  <a:pt x="1400" y="199"/>
                </a:cubicBezTo>
                <a:lnTo>
                  <a:pt x="1400" y="0"/>
                </a:lnTo>
                <a:cubicBezTo>
                  <a:pt x="991" y="3"/>
                  <a:pt x="756" y="174"/>
                  <a:pt x="756" y="652"/>
                </a:cubicBezTo>
                <a:cubicBezTo>
                  <a:pt x="756" y="892"/>
                  <a:pt x="894" y="1055"/>
                  <a:pt x="1104" y="1055"/>
                </a:cubicBezTo>
                <a:cubicBezTo>
                  <a:pt x="1278" y="1055"/>
                  <a:pt x="1416" y="913"/>
                  <a:pt x="1416" y="737"/>
                </a:cubicBezTo>
                <a:close/>
                <a:moveTo>
                  <a:pt x="659" y="737"/>
                </a:moveTo>
                <a:lnTo>
                  <a:pt x="659" y="737"/>
                </a:lnTo>
                <a:cubicBezTo>
                  <a:pt x="659" y="566"/>
                  <a:pt x="538" y="431"/>
                  <a:pt x="348" y="431"/>
                </a:cubicBezTo>
                <a:cubicBezTo>
                  <a:pt x="315" y="431"/>
                  <a:pt x="275" y="444"/>
                  <a:pt x="267" y="452"/>
                </a:cubicBezTo>
                <a:cubicBezTo>
                  <a:pt x="283" y="329"/>
                  <a:pt x="380" y="199"/>
                  <a:pt x="643" y="199"/>
                </a:cubicBezTo>
                <a:lnTo>
                  <a:pt x="643" y="0"/>
                </a:lnTo>
                <a:cubicBezTo>
                  <a:pt x="234" y="3"/>
                  <a:pt x="0" y="174"/>
                  <a:pt x="0" y="652"/>
                </a:cubicBezTo>
                <a:cubicBezTo>
                  <a:pt x="0" y="892"/>
                  <a:pt x="137" y="1055"/>
                  <a:pt x="348" y="1055"/>
                </a:cubicBezTo>
                <a:cubicBezTo>
                  <a:pt x="522" y="1055"/>
                  <a:pt x="659" y="913"/>
                  <a:pt x="659" y="737"/>
                </a:cubicBezTo>
                <a:close/>
              </a:path>
            </a:pathLst>
          </a:custGeom>
          <a:solidFill>
            <a:schemeClr val="accent1"/>
          </a:solidFill>
          <a:ln w="0">
            <a:noFill/>
            <a:prstDash val="solid"/>
            <a:round/>
            <a:headEnd/>
            <a:tailEnd/>
          </a:ln>
        </p:spPr>
        <p:txBody>
          <a:bodyPr vert="horz" wrap="square" lIns="91430" tIns="45715" rIns="91430" bIns="45715" numCol="1" anchor="t" anchorCtr="0" compatLnSpc="1">
            <a:prstTxWarp prst="textNoShape">
              <a:avLst/>
            </a:prstTxWarp>
          </a:bodyPr>
          <a:lstStyle/>
          <a:p>
            <a:pPr defTabSz="457142"/>
            <a:endParaRPr lang="en-GB">
              <a:solidFill>
                <a:prstClr val="black"/>
              </a:solidFill>
            </a:endParaRPr>
          </a:p>
        </p:txBody>
      </p:sp>
      <p:sp>
        <p:nvSpPr>
          <p:cNvPr id="9" name="Freeform 9"/>
          <p:cNvSpPr>
            <a:spLocks noEditPoints="1"/>
          </p:cNvSpPr>
          <p:nvPr userDrawn="1"/>
        </p:nvSpPr>
        <p:spPr bwMode="auto">
          <a:xfrm>
            <a:off x="4318001" y="3741738"/>
            <a:ext cx="512763" cy="381000"/>
          </a:xfrm>
          <a:custGeom>
            <a:avLst/>
            <a:gdLst>
              <a:gd name="T0" fmla="*/ 0 w 1416"/>
              <a:gd name="T1" fmla="*/ 317 h 1056"/>
              <a:gd name="T2" fmla="*/ 0 w 1416"/>
              <a:gd name="T3" fmla="*/ 317 h 1056"/>
              <a:gd name="T4" fmla="*/ 311 w 1416"/>
              <a:gd name="T5" fmla="*/ 623 h 1056"/>
              <a:gd name="T6" fmla="*/ 392 w 1416"/>
              <a:gd name="T7" fmla="*/ 603 h 1056"/>
              <a:gd name="T8" fmla="*/ 16 w 1416"/>
              <a:gd name="T9" fmla="*/ 856 h 1056"/>
              <a:gd name="T10" fmla="*/ 16 w 1416"/>
              <a:gd name="T11" fmla="*/ 1056 h 1056"/>
              <a:gd name="T12" fmla="*/ 659 w 1416"/>
              <a:gd name="T13" fmla="*/ 403 h 1056"/>
              <a:gd name="T14" fmla="*/ 311 w 1416"/>
              <a:gd name="T15" fmla="*/ 0 h 1056"/>
              <a:gd name="T16" fmla="*/ 0 w 1416"/>
              <a:gd name="T17" fmla="*/ 317 h 1056"/>
              <a:gd name="T18" fmla="*/ 756 w 1416"/>
              <a:gd name="T19" fmla="*/ 317 h 1056"/>
              <a:gd name="T20" fmla="*/ 756 w 1416"/>
              <a:gd name="T21" fmla="*/ 317 h 1056"/>
              <a:gd name="T22" fmla="*/ 1068 w 1416"/>
              <a:gd name="T23" fmla="*/ 623 h 1056"/>
              <a:gd name="T24" fmla="*/ 1149 w 1416"/>
              <a:gd name="T25" fmla="*/ 603 h 1056"/>
              <a:gd name="T26" fmla="*/ 772 w 1416"/>
              <a:gd name="T27" fmla="*/ 856 h 1056"/>
              <a:gd name="T28" fmla="*/ 772 w 1416"/>
              <a:gd name="T29" fmla="*/ 1056 h 1056"/>
              <a:gd name="T30" fmla="*/ 1416 w 1416"/>
              <a:gd name="T31" fmla="*/ 403 h 1056"/>
              <a:gd name="T32" fmla="*/ 1068 w 1416"/>
              <a:gd name="T33" fmla="*/ 0 h 1056"/>
              <a:gd name="T34" fmla="*/ 756 w 1416"/>
              <a:gd name="T35" fmla="*/ 31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6">
                <a:moveTo>
                  <a:pt x="0" y="317"/>
                </a:moveTo>
                <a:lnTo>
                  <a:pt x="0" y="317"/>
                </a:lnTo>
                <a:cubicBezTo>
                  <a:pt x="0" y="488"/>
                  <a:pt x="121" y="623"/>
                  <a:pt x="311" y="623"/>
                </a:cubicBezTo>
                <a:cubicBezTo>
                  <a:pt x="343" y="623"/>
                  <a:pt x="384" y="611"/>
                  <a:pt x="392" y="603"/>
                </a:cubicBezTo>
                <a:cubicBezTo>
                  <a:pt x="376" y="725"/>
                  <a:pt x="279" y="856"/>
                  <a:pt x="16" y="856"/>
                </a:cubicBezTo>
                <a:lnTo>
                  <a:pt x="16" y="1056"/>
                </a:lnTo>
                <a:cubicBezTo>
                  <a:pt x="424" y="1051"/>
                  <a:pt x="659" y="880"/>
                  <a:pt x="659" y="403"/>
                </a:cubicBezTo>
                <a:cubicBezTo>
                  <a:pt x="659" y="162"/>
                  <a:pt x="522" y="0"/>
                  <a:pt x="311" y="0"/>
                </a:cubicBezTo>
                <a:cubicBezTo>
                  <a:pt x="137" y="0"/>
                  <a:pt x="0" y="142"/>
                  <a:pt x="0" y="317"/>
                </a:cubicBezTo>
                <a:close/>
                <a:moveTo>
                  <a:pt x="756" y="317"/>
                </a:moveTo>
                <a:lnTo>
                  <a:pt x="756" y="317"/>
                </a:lnTo>
                <a:cubicBezTo>
                  <a:pt x="756" y="488"/>
                  <a:pt x="878" y="623"/>
                  <a:pt x="1068" y="623"/>
                </a:cubicBezTo>
                <a:cubicBezTo>
                  <a:pt x="1100" y="623"/>
                  <a:pt x="1141" y="611"/>
                  <a:pt x="1149" y="603"/>
                </a:cubicBezTo>
                <a:cubicBezTo>
                  <a:pt x="1133" y="725"/>
                  <a:pt x="1036" y="856"/>
                  <a:pt x="772" y="856"/>
                </a:cubicBezTo>
                <a:lnTo>
                  <a:pt x="772" y="1056"/>
                </a:lnTo>
                <a:cubicBezTo>
                  <a:pt x="1181" y="1051"/>
                  <a:pt x="1416" y="880"/>
                  <a:pt x="1416" y="403"/>
                </a:cubicBezTo>
                <a:cubicBezTo>
                  <a:pt x="1416" y="162"/>
                  <a:pt x="1278" y="0"/>
                  <a:pt x="1068" y="0"/>
                </a:cubicBezTo>
                <a:cubicBezTo>
                  <a:pt x="894" y="0"/>
                  <a:pt x="756" y="142"/>
                  <a:pt x="756" y="317"/>
                </a:cubicBezTo>
                <a:close/>
              </a:path>
            </a:pathLst>
          </a:custGeom>
          <a:solidFill>
            <a:schemeClr val="accent1"/>
          </a:solidFill>
          <a:ln w="0">
            <a:noFill/>
            <a:prstDash val="solid"/>
            <a:round/>
            <a:headEnd/>
            <a:tailEnd/>
          </a:ln>
        </p:spPr>
        <p:txBody>
          <a:bodyPr vert="horz" wrap="square" lIns="91430" tIns="45715" rIns="91430" bIns="45715" numCol="1" anchor="t" anchorCtr="0" compatLnSpc="1">
            <a:prstTxWarp prst="textNoShape">
              <a:avLst/>
            </a:prstTxWarp>
          </a:bodyPr>
          <a:lstStyle/>
          <a:p>
            <a:pPr defTabSz="457142"/>
            <a:endParaRPr lang="en-GB">
              <a:solidFill>
                <a:prstClr val="black"/>
              </a:solidFill>
            </a:endParaRPr>
          </a:p>
        </p:txBody>
      </p:sp>
      <p:sp>
        <p:nvSpPr>
          <p:cNvPr id="3" name="Slide Number Placeholder 2"/>
          <p:cNvSpPr>
            <a:spLocks noGrp="1"/>
          </p:cNvSpPr>
          <p:nvPr>
            <p:ph type="sldNum" sz="quarter" idx="19"/>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481504"/>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s purple">
    <p:spTree>
      <p:nvGrpSpPr>
        <p:cNvPr id="1" name=""/>
        <p:cNvGrpSpPr/>
        <p:nvPr/>
      </p:nvGrpSpPr>
      <p:grpSpPr>
        <a:xfrm>
          <a:off x="0" y="0"/>
          <a:ext cx="0" cy="0"/>
          <a:chOff x="0" y="0"/>
          <a:chExt cx="0" cy="0"/>
        </a:xfrm>
      </p:grpSpPr>
      <p:sp>
        <p:nvSpPr>
          <p:cNvPr id="2" name="Rectangle 1"/>
          <p:cNvSpPr/>
          <p:nvPr userDrawn="1"/>
        </p:nvSpPr>
        <p:spPr>
          <a:xfrm>
            <a:off x="4500564" y="1466854"/>
            <a:ext cx="4175124" cy="269999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defTabSz="457142"/>
            <a:endParaRPr lang="en-GB">
              <a:solidFill>
                <a:prstClr val="white"/>
              </a:solidFill>
            </a:endParaRPr>
          </a:p>
        </p:txBody>
      </p:sp>
      <p:sp>
        <p:nvSpPr>
          <p:cNvPr id="8" name="Oval 7"/>
          <p:cNvSpPr/>
          <p:nvPr userDrawn="1"/>
        </p:nvSpPr>
        <p:spPr>
          <a:xfrm>
            <a:off x="4279111" y="2595398"/>
            <a:ext cx="442913" cy="442913"/>
          </a:xfrm>
          <a:prstGeom prst="ellipse">
            <a:avLst/>
          </a:prstGeom>
          <a:solidFill>
            <a:srgbClr val="4F2D7F"/>
          </a:solidFill>
          <a:ln>
            <a:no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defTabSz="457142"/>
            <a:endParaRPr lang="en-GB">
              <a:solidFill>
                <a:prstClr val="white"/>
              </a:solidFill>
            </a:endParaRPr>
          </a:p>
        </p:txBody>
      </p:sp>
      <p:sp>
        <p:nvSpPr>
          <p:cNvPr id="3" name="Text Placeholder 2"/>
          <p:cNvSpPr>
            <a:spLocks noGrp="1"/>
          </p:cNvSpPr>
          <p:nvPr>
            <p:ph type="body" sz="quarter" idx="10"/>
          </p:nvPr>
        </p:nvSpPr>
        <p:spPr>
          <a:xfrm>
            <a:off x="468313" y="1466849"/>
            <a:ext cx="4032250" cy="2700000"/>
          </a:xfrm>
          <a:solidFill>
            <a:schemeClr val="accent1"/>
          </a:solidFill>
        </p:spPr>
        <p:txBody>
          <a:bodyPr lIns="71993" tIns="71993" rIns="179978" bIns="71993"/>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1" name="Text Placeholder 2"/>
          <p:cNvSpPr>
            <a:spLocks noGrp="1"/>
          </p:cNvSpPr>
          <p:nvPr>
            <p:ph type="body" sz="quarter" idx="11"/>
          </p:nvPr>
        </p:nvSpPr>
        <p:spPr>
          <a:xfrm>
            <a:off x="4783020" y="1466851"/>
            <a:ext cx="3892673" cy="2689226"/>
          </a:xfrm>
          <a:noFill/>
        </p:spPr>
        <p:txBody>
          <a:bodyPr lIns="71993" tIns="71993" rIns="71993" bIns="71993"/>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itle 4"/>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6" name="Slide Number Placeholder 5"/>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242565270"/>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s blue">
    <p:spTree>
      <p:nvGrpSpPr>
        <p:cNvPr id="1" name=""/>
        <p:cNvGrpSpPr/>
        <p:nvPr/>
      </p:nvGrpSpPr>
      <p:grpSpPr>
        <a:xfrm>
          <a:off x="0" y="0"/>
          <a:ext cx="0" cy="0"/>
          <a:chOff x="0" y="0"/>
          <a:chExt cx="0" cy="0"/>
        </a:xfrm>
      </p:grpSpPr>
      <p:sp>
        <p:nvSpPr>
          <p:cNvPr id="4" name="Title 3"/>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54"/>
            <a:ext cx="4175124" cy="2699999"/>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defTabSz="457142"/>
            <a:endParaRPr lang="en-GB">
              <a:solidFill>
                <a:prstClr val="white"/>
              </a:solidFill>
            </a:endParaRPr>
          </a:p>
        </p:txBody>
      </p:sp>
      <p:sp>
        <p:nvSpPr>
          <p:cNvPr id="11" name="Oval 10"/>
          <p:cNvSpPr/>
          <p:nvPr userDrawn="1"/>
        </p:nvSpPr>
        <p:spPr>
          <a:xfrm>
            <a:off x="4279111" y="2595398"/>
            <a:ext cx="442913" cy="442913"/>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defTabSz="457142"/>
            <a:endParaRPr lang="en-GB">
              <a:solidFill>
                <a:prstClr val="white"/>
              </a:solidFill>
            </a:endParaRPr>
          </a:p>
        </p:txBody>
      </p:sp>
      <p:sp>
        <p:nvSpPr>
          <p:cNvPr id="13" name="Text Placeholder 2"/>
          <p:cNvSpPr>
            <a:spLocks noGrp="1"/>
          </p:cNvSpPr>
          <p:nvPr>
            <p:ph type="body" sz="quarter" idx="10"/>
          </p:nvPr>
        </p:nvSpPr>
        <p:spPr>
          <a:xfrm>
            <a:off x="468313" y="1466849"/>
            <a:ext cx="4032250" cy="2700000"/>
          </a:xfrm>
          <a:solidFill>
            <a:schemeClr val="accent3"/>
          </a:solidFill>
        </p:spPr>
        <p:txBody>
          <a:bodyPr lIns="71993" tIns="71993" rIns="179978" bIns="71993"/>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20" y="1466851"/>
            <a:ext cx="3892673" cy="2689226"/>
          </a:xfrm>
          <a:noFill/>
        </p:spPr>
        <p:txBody>
          <a:bodyPr lIns="71993" tIns="71993" rIns="71993" bIns="71993"/>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 name="Slide Number Placeholder 2"/>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56436671"/>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columns green">
    <p:spTree>
      <p:nvGrpSpPr>
        <p:cNvPr id="1" name=""/>
        <p:cNvGrpSpPr/>
        <p:nvPr/>
      </p:nvGrpSpPr>
      <p:grpSpPr>
        <a:xfrm>
          <a:off x="0" y="0"/>
          <a:ext cx="0" cy="0"/>
          <a:chOff x="0" y="0"/>
          <a:chExt cx="0" cy="0"/>
        </a:xfrm>
      </p:grpSpPr>
      <p:sp>
        <p:nvSpPr>
          <p:cNvPr id="2" name="Title 1"/>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54"/>
            <a:ext cx="4175124" cy="2699999"/>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defTabSz="457142"/>
            <a:endParaRPr lang="en-GB">
              <a:solidFill>
                <a:prstClr val="white"/>
              </a:solidFill>
            </a:endParaRPr>
          </a:p>
        </p:txBody>
      </p:sp>
      <p:sp>
        <p:nvSpPr>
          <p:cNvPr id="11" name="Oval 10"/>
          <p:cNvSpPr/>
          <p:nvPr userDrawn="1"/>
        </p:nvSpPr>
        <p:spPr>
          <a:xfrm>
            <a:off x="4279111" y="2595398"/>
            <a:ext cx="442913" cy="442913"/>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defTabSz="457142"/>
            <a:endParaRPr lang="en-GB">
              <a:solidFill>
                <a:prstClr val="white"/>
              </a:solidFill>
            </a:endParaRPr>
          </a:p>
        </p:txBody>
      </p:sp>
      <p:sp>
        <p:nvSpPr>
          <p:cNvPr id="13" name="Text Placeholder 2"/>
          <p:cNvSpPr>
            <a:spLocks noGrp="1"/>
          </p:cNvSpPr>
          <p:nvPr>
            <p:ph type="body" sz="quarter" idx="10"/>
          </p:nvPr>
        </p:nvSpPr>
        <p:spPr>
          <a:xfrm>
            <a:off x="468313" y="1466849"/>
            <a:ext cx="4032250" cy="2700000"/>
          </a:xfrm>
          <a:solidFill>
            <a:schemeClr val="accent5"/>
          </a:solidFill>
        </p:spPr>
        <p:txBody>
          <a:bodyPr lIns="71993" tIns="71993" rIns="179978" bIns="71993"/>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20" y="1466851"/>
            <a:ext cx="3892673" cy="2689226"/>
          </a:xfrm>
          <a:noFill/>
        </p:spPr>
        <p:txBody>
          <a:bodyPr lIns="71993" tIns="71993" rIns="71993" bIns="71993"/>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24563386"/>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s orange">
    <p:spTree>
      <p:nvGrpSpPr>
        <p:cNvPr id="1" name=""/>
        <p:cNvGrpSpPr/>
        <p:nvPr/>
      </p:nvGrpSpPr>
      <p:grpSpPr>
        <a:xfrm>
          <a:off x="0" y="0"/>
          <a:ext cx="0" cy="0"/>
          <a:chOff x="0" y="0"/>
          <a:chExt cx="0" cy="0"/>
        </a:xfrm>
      </p:grpSpPr>
      <p:sp>
        <p:nvSpPr>
          <p:cNvPr id="2" name="Title 1"/>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54"/>
            <a:ext cx="4175124" cy="269999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defTabSz="457142"/>
            <a:endParaRPr lang="en-GB">
              <a:solidFill>
                <a:prstClr val="white"/>
              </a:solidFill>
            </a:endParaRPr>
          </a:p>
        </p:txBody>
      </p:sp>
      <p:sp>
        <p:nvSpPr>
          <p:cNvPr id="11" name="Oval 10"/>
          <p:cNvSpPr/>
          <p:nvPr userDrawn="1"/>
        </p:nvSpPr>
        <p:spPr>
          <a:xfrm>
            <a:off x="4279111" y="2595398"/>
            <a:ext cx="442913" cy="442913"/>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defTabSz="457142"/>
            <a:endParaRPr lang="en-GB">
              <a:solidFill>
                <a:prstClr val="white"/>
              </a:solidFill>
            </a:endParaRPr>
          </a:p>
        </p:txBody>
      </p:sp>
      <p:sp>
        <p:nvSpPr>
          <p:cNvPr id="13" name="Text Placeholder 2"/>
          <p:cNvSpPr>
            <a:spLocks noGrp="1"/>
          </p:cNvSpPr>
          <p:nvPr>
            <p:ph type="body" sz="quarter" idx="10"/>
          </p:nvPr>
        </p:nvSpPr>
        <p:spPr>
          <a:xfrm>
            <a:off x="468313" y="1466849"/>
            <a:ext cx="4032250" cy="2700000"/>
          </a:xfrm>
          <a:solidFill>
            <a:schemeClr val="accent4"/>
          </a:solidFill>
        </p:spPr>
        <p:txBody>
          <a:bodyPr lIns="71993" tIns="71993" rIns="179978" bIns="71993"/>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20" y="1466851"/>
            <a:ext cx="3892673" cy="2689226"/>
          </a:xfrm>
          <a:noFill/>
        </p:spPr>
        <p:txBody>
          <a:bodyPr lIns="71993" tIns="71993" rIns="71993" bIns="71993"/>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02291570"/>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s red">
    <p:spTree>
      <p:nvGrpSpPr>
        <p:cNvPr id="1" name=""/>
        <p:cNvGrpSpPr/>
        <p:nvPr/>
      </p:nvGrpSpPr>
      <p:grpSpPr>
        <a:xfrm>
          <a:off x="0" y="0"/>
          <a:ext cx="0" cy="0"/>
          <a:chOff x="0" y="0"/>
          <a:chExt cx="0" cy="0"/>
        </a:xfrm>
      </p:grpSpPr>
      <p:sp>
        <p:nvSpPr>
          <p:cNvPr id="2" name="Title 1"/>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54"/>
            <a:ext cx="4175124" cy="2699999"/>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defTabSz="457142"/>
            <a:endParaRPr lang="en-GB">
              <a:solidFill>
                <a:prstClr val="white"/>
              </a:solidFill>
            </a:endParaRPr>
          </a:p>
        </p:txBody>
      </p:sp>
      <p:sp>
        <p:nvSpPr>
          <p:cNvPr id="11" name="Oval 10"/>
          <p:cNvSpPr/>
          <p:nvPr userDrawn="1"/>
        </p:nvSpPr>
        <p:spPr>
          <a:xfrm>
            <a:off x="4279111" y="2595398"/>
            <a:ext cx="442913" cy="442913"/>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defTabSz="457142"/>
            <a:endParaRPr lang="en-GB">
              <a:solidFill>
                <a:prstClr val="white"/>
              </a:solidFill>
            </a:endParaRPr>
          </a:p>
        </p:txBody>
      </p:sp>
      <p:sp>
        <p:nvSpPr>
          <p:cNvPr id="13" name="Text Placeholder 2"/>
          <p:cNvSpPr>
            <a:spLocks noGrp="1"/>
          </p:cNvSpPr>
          <p:nvPr>
            <p:ph type="body" sz="quarter" idx="10"/>
          </p:nvPr>
        </p:nvSpPr>
        <p:spPr>
          <a:xfrm>
            <a:off x="468313" y="1466849"/>
            <a:ext cx="4032250" cy="2700000"/>
          </a:xfrm>
          <a:solidFill>
            <a:schemeClr val="accent6"/>
          </a:solidFill>
        </p:spPr>
        <p:txBody>
          <a:bodyPr lIns="71993" tIns="71993" rIns="179978" bIns="71993"/>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20" y="1466851"/>
            <a:ext cx="3892673" cy="2689226"/>
          </a:xfrm>
          <a:noFill/>
        </p:spPr>
        <p:txBody>
          <a:bodyPr lIns="71993" tIns="71993" rIns="71993" bIns="71993"/>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359141420"/>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s grey">
    <p:spTree>
      <p:nvGrpSpPr>
        <p:cNvPr id="1" name=""/>
        <p:cNvGrpSpPr/>
        <p:nvPr/>
      </p:nvGrpSpPr>
      <p:grpSpPr>
        <a:xfrm>
          <a:off x="0" y="0"/>
          <a:ext cx="0" cy="0"/>
          <a:chOff x="0" y="0"/>
          <a:chExt cx="0" cy="0"/>
        </a:xfrm>
      </p:grpSpPr>
      <p:sp>
        <p:nvSpPr>
          <p:cNvPr id="2" name="Title 1"/>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54"/>
            <a:ext cx="4175124" cy="2699999"/>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defTabSz="457142"/>
            <a:endParaRPr lang="en-GB">
              <a:solidFill>
                <a:prstClr val="white"/>
              </a:solidFill>
            </a:endParaRPr>
          </a:p>
        </p:txBody>
      </p:sp>
      <p:sp>
        <p:nvSpPr>
          <p:cNvPr id="11" name="Oval 10"/>
          <p:cNvSpPr/>
          <p:nvPr userDrawn="1"/>
        </p:nvSpPr>
        <p:spPr>
          <a:xfrm>
            <a:off x="4279111" y="2595398"/>
            <a:ext cx="442913" cy="442913"/>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defTabSz="457142"/>
            <a:endParaRPr lang="en-GB">
              <a:solidFill>
                <a:prstClr val="white"/>
              </a:solidFill>
            </a:endParaRPr>
          </a:p>
        </p:txBody>
      </p:sp>
      <p:sp>
        <p:nvSpPr>
          <p:cNvPr id="13" name="Text Placeholder 2"/>
          <p:cNvSpPr>
            <a:spLocks noGrp="1"/>
          </p:cNvSpPr>
          <p:nvPr>
            <p:ph type="body" sz="quarter" idx="10"/>
          </p:nvPr>
        </p:nvSpPr>
        <p:spPr>
          <a:xfrm>
            <a:off x="468313" y="1466849"/>
            <a:ext cx="4032250" cy="2700000"/>
          </a:xfrm>
          <a:solidFill>
            <a:schemeClr val="accent2"/>
          </a:solidFill>
        </p:spPr>
        <p:txBody>
          <a:bodyPr lIns="71993" tIns="71993" rIns="179978" bIns="71993"/>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20" y="1466851"/>
            <a:ext cx="3892673" cy="2689226"/>
          </a:xfrm>
          <a:noFill/>
        </p:spPr>
        <p:txBody>
          <a:bodyPr lIns="71993" tIns="71993" rIns="71993" bIns="71993"/>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01653321"/>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wo columns grey">
    <p:spTree>
      <p:nvGrpSpPr>
        <p:cNvPr id="1" name=""/>
        <p:cNvGrpSpPr/>
        <p:nvPr/>
      </p:nvGrpSpPr>
      <p:grpSpPr>
        <a:xfrm>
          <a:off x="0" y="0"/>
          <a:ext cx="0" cy="0"/>
          <a:chOff x="0" y="0"/>
          <a:chExt cx="0" cy="0"/>
        </a:xfrm>
      </p:grpSpPr>
      <p:sp>
        <p:nvSpPr>
          <p:cNvPr id="4" name="Title 3"/>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6" name="Text Placeholder 5"/>
          <p:cNvSpPr>
            <a:spLocks noGrp="1"/>
          </p:cNvSpPr>
          <p:nvPr>
            <p:ph type="body" sz="quarter" idx="10"/>
          </p:nvPr>
        </p:nvSpPr>
        <p:spPr>
          <a:xfrm>
            <a:off x="469371" y="1466850"/>
            <a:ext cx="8206318" cy="3228976"/>
          </a:xfrm>
          <a:solidFill>
            <a:schemeClr val="accent1"/>
          </a:solidFill>
        </p:spPr>
        <p:txBody>
          <a:bodyPr lIns="71993" tIns="71993" rIns="71993" bIns="71993"/>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 name="Slide Number Placeholder 2"/>
          <p:cNvSpPr>
            <a:spLocks noGrp="1"/>
          </p:cNvSpPr>
          <p:nvPr>
            <p:ph type="sldNum" sz="quarter" idx="11"/>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65238987"/>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Footage">
    <p:spTree>
      <p:nvGrpSpPr>
        <p:cNvPr id="1" name=""/>
        <p:cNvGrpSpPr/>
        <p:nvPr/>
      </p:nvGrpSpPr>
      <p:grpSpPr>
        <a:xfrm>
          <a:off x="0" y="0"/>
          <a:ext cx="0" cy="0"/>
          <a:chOff x="0" y="0"/>
          <a:chExt cx="0" cy="0"/>
        </a:xfrm>
      </p:grpSpPr>
      <p:sp>
        <p:nvSpPr>
          <p:cNvPr id="5" name="Media Placeholder 8"/>
          <p:cNvSpPr>
            <a:spLocks noGrp="1"/>
          </p:cNvSpPr>
          <p:nvPr>
            <p:ph type="media" sz="quarter" idx="12" hasCustomPrompt="1"/>
          </p:nvPr>
        </p:nvSpPr>
        <p:spPr>
          <a:xfrm>
            <a:off x="5" y="0"/>
            <a:ext cx="9143999" cy="5143500"/>
          </a:xfrm>
          <a:prstGeom prst="rect">
            <a:avLst/>
          </a:prstGeom>
          <a:noFill/>
        </p:spPr>
        <p:txBody>
          <a:bodyPr vert="horz" lIns="0" tIns="0" rIns="0" bIns="0" anchor="ctr" anchorCtr="1"/>
          <a:lstStyle>
            <a:lvl1pPr marL="0" indent="0">
              <a:buNone/>
              <a:defRPr sz="1300">
                <a:solidFill>
                  <a:schemeClr val="accent3"/>
                </a:solidFill>
              </a:defRPr>
            </a:lvl1pPr>
          </a:lstStyle>
          <a:p>
            <a:r>
              <a:rPr lang="en-US" dirty="0"/>
              <a:t>Click icon to insert footage</a:t>
            </a:r>
          </a:p>
        </p:txBody>
      </p:sp>
    </p:spTree>
    <p:extLst>
      <p:ext uri="{BB962C8B-B14F-4D97-AF65-F5344CB8AC3E}">
        <p14:creationId xmlns:p14="http://schemas.microsoft.com/office/powerpoint/2010/main" val="15838786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4" name="Title 3"/>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5" name="Slide Number Placeholder 4"/>
          <p:cNvSpPr>
            <a:spLocks noGrp="1"/>
          </p:cNvSpPr>
          <p:nvPr>
            <p:ph type="sldNum" sz="quarter" idx="10"/>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39400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 2 Purpl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cxnSp>
        <p:nvCxnSpPr>
          <p:cNvPr id="5" name="Straight Connector 4"/>
          <p:cNvCxnSpPr/>
          <p:nvPr userDrawn="1"/>
        </p:nvCxnSpPr>
        <p:spPr>
          <a:xfrm>
            <a:off x="469400" y="4887834"/>
            <a:ext cx="2626255" cy="0"/>
          </a:xfrm>
          <a:prstGeom prst="line">
            <a:avLst/>
          </a:prstGeom>
          <a:ln w="19050"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7" name="Title 13"/>
          <p:cNvSpPr>
            <a:spLocks noGrp="1"/>
          </p:cNvSpPr>
          <p:nvPr>
            <p:ph type="title" hasCustomPrompt="1"/>
          </p:nvPr>
        </p:nvSpPr>
        <p:spPr>
          <a:xfrm>
            <a:off x="468313" y="2619375"/>
            <a:ext cx="8207372" cy="1569556"/>
          </a:xfrm>
          <a:prstGeom prst="rect">
            <a:avLst/>
          </a:prstGeom>
        </p:spPr>
        <p:txBody>
          <a:bodyPr vert="horz" lIns="0" tIns="45698" rIns="0" bIns="45698"/>
          <a:lstStyle>
            <a:lvl1pPr algn="l" rtl="0">
              <a:lnSpc>
                <a:spcPts val="2550"/>
              </a:lnSpc>
              <a:defRPr sz="3000" b="1">
                <a:solidFill>
                  <a:srgbClr val="FFFFFF"/>
                </a:solidFill>
                <a:latin typeface="+mn-lt"/>
              </a:defRPr>
            </a:lvl1pPr>
          </a:lstStyle>
          <a:p>
            <a:pPr rtl="0">
              <a:lnSpc>
                <a:spcPts val="3400"/>
              </a:lnSpc>
            </a:pPr>
            <a:r>
              <a:rPr lang="en-US" dirty="0"/>
              <a:t>Click here to add title</a:t>
            </a:r>
            <a:br>
              <a:rPr lang="en-US" dirty="0"/>
            </a:br>
            <a:r>
              <a:rPr lang="en-US" dirty="0"/>
              <a:t>on two decks</a:t>
            </a:r>
          </a:p>
        </p:txBody>
      </p:sp>
      <p:sp>
        <p:nvSpPr>
          <p:cNvPr id="8" name="Text Placeholder 3"/>
          <p:cNvSpPr>
            <a:spLocks noGrp="1"/>
          </p:cNvSpPr>
          <p:nvPr>
            <p:ph type="body" sz="quarter" idx="13" hasCustomPrompt="1"/>
          </p:nvPr>
        </p:nvSpPr>
        <p:spPr>
          <a:xfrm>
            <a:off x="468343" y="1203344"/>
            <a:ext cx="8207375" cy="639445"/>
          </a:xfrm>
          <a:prstGeom prst="rect">
            <a:avLst/>
          </a:prstGeom>
        </p:spPr>
        <p:txBody>
          <a:bodyPr vert="horz" lIns="0" tIns="0" rIns="0" bIns="0" anchor="b" anchorCtr="0"/>
          <a:lstStyle>
            <a:lvl1pPr marL="0" indent="0">
              <a:lnSpc>
                <a:spcPts val="4000"/>
              </a:lnSpc>
              <a:spcBef>
                <a:spcPts val="0"/>
              </a:spcBef>
              <a:buNone/>
              <a:defRPr sz="3600" b="1">
                <a:solidFill>
                  <a:schemeClr val="bg1"/>
                </a:solidFill>
              </a:defRPr>
            </a:lvl1pPr>
            <a:lvl2pPr marL="456938" indent="0">
              <a:buNone/>
              <a:defRPr/>
            </a:lvl2pPr>
            <a:lvl3pPr marL="913905" indent="0">
              <a:buNone/>
              <a:defRPr/>
            </a:lvl3pPr>
            <a:lvl4pPr marL="1370852" indent="0">
              <a:buNone/>
              <a:defRPr/>
            </a:lvl4pPr>
            <a:lvl5pPr marL="1827809" indent="0">
              <a:buNone/>
              <a:defRPr/>
            </a:lvl5pPr>
          </a:lstStyle>
          <a:p>
            <a:pPr lvl="0"/>
            <a:r>
              <a:rPr lang="en-US" dirty="0"/>
              <a:t>Click to edit Master title style</a:t>
            </a:r>
          </a:p>
        </p:txBody>
      </p:sp>
      <p:sp>
        <p:nvSpPr>
          <p:cNvPr id="9" name="Copyright"/>
          <p:cNvSpPr txBox="1"/>
          <p:nvPr userDrawn="1"/>
        </p:nvSpPr>
        <p:spPr>
          <a:xfrm>
            <a:off x="656231" y="4905630"/>
            <a:ext cx="2411875" cy="184666"/>
          </a:xfrm>
          <a:prstGeom prst="rect">
            <a:avLst/>
          </a:prstGeom>
          <a:noFill/>
        </p:spPr>
        <p:txBody>
          <a:bodyPr wrap="square" lIns="0" tIns="45698" rIns="0" bIns="45698" rtlCol="0" anchor="ctr" anchorCtr="0">
            <a:noAutofit/>
          </a:bodyPr>
          <a:lstStyle/>
          <a:p>
            <a:pPr algn="l"/>
            <a:r>
              <a:rPr lang="en-US" sz="600">
                <a:solidFill>
                  <a:schemeClr val="bg1"/>
                </a:solidFill>
              </a:rPr>
              <a:t>©</a:t>
            </a:r>
            <a:r>
              <a:rPr lang="sr-Latn-RS" sz="600">
                <a:solidFill>
                  <a:schemeClr val="bg1"/>
                </a:solidFill>
              </a:rPr>
              <a:t>2020</a:t>
            </a:r>
            <a:r>
              <a:rPr lang="en-US" sz="600">
                <a:solidFill>
                  <a:schemeClr val="bg1"/>
                </a:solidFill>
              </a:rPr>
              <a:t> Grant Thornton Srbija. All rights reserved.</a:t>
            </a:r>
            <a:endParaRPr lang="en-GB" sz="600" dirty="0">
              <a:solidFill>
                <a:schemeClr val="bg1"/>
              </a:solidFill>
            </a:endParaRPr>
          </a:p>
        </p:txBody>
      </p:sp>
      <p:sp>
        <p:nvSpPr>
          <p:cNvPr id="6" name="Slide Number Placeholder 5"/>
          <p:cNvSpPr>
            <a:spLocks noGrp="1"/>
          </p:cNvSpPr>
          <p:nvPr>
            <p:ph type="sldNum" sz="quarter" idx="14"/>
          </p:nvPr>
        </p:nvSpPr>
        <p:spPr/>
        <p:txBody>
          <a:bodyPr/>
          <a:lstStyle>
            <a:lvl1pPr algn="l">
              <a:defRPr/>
            </a:lvl1pPr>
          </a:lstStyle>
          <a:p>
            <a:fld id="{2FF48407-9AE9-463E-9826-84A5E1C60740}" type="slidenum">
              <a:rPr lang="en-GB" smtClean="0"/>
              <a:pPr/>
              <a:t>‹#›</a:t>
            </a:fld>
            <a:endParaRPr lang="en-GB" dirty="0"/>
          </a:p>
        </p:txBody>
      </p:sp>
    </p:spTree>
    <p:extLst>
      <p:ext uri="{BB962C8B-B14F-4D97-AF65-F5344CB8AC3E}">
        <p14:creationId xmlns:p14="http://schemas.microsoft.com/office/powerpoint/2010/main" val="7710200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Bullet list">
    <p:spTree>
      <p:nvGrpSpPr>
        <p:cNvPr id="1" name=""/>
        <p:cNvGrpSpPr/>
        <p:nvPr/>
      </p:nvGrpSpPr>
      <p:grpSpPr>
        <a:xfrm>
          <a:off x="0" y="0"/>
          <a:ext cx="0" cy="0"/>
          <a:chOff x="0" y="0"/>
          <a:chExt cx="0" cy="0"/>
        </a:xfrm>
      </p:grpSpPr>
      <p:sp>
        <p:nvSpPr>
          <p:cNvPr id="6" name="Title 5"/>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3" name="Text Placeholder 2"/>
          <p:cNvSpPr>
            <a:spLocks noGrp="1"/>
          </p:cNvSpPr>
          <p:nvPr>
            <p:ph type="body" sz="quarter" idx="10"/>
          </p:nvPr>
        </p:nvSpPr>
        <p:spPr>
          <a:xfrm>
            <a:off x="469370" y="1466849"/>
            <a:ext cx="8206318" cy="32289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1"/>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431317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 Bullets + Image">
    <p:spTree>
      <p:nvGrpSpPr>
        <p:cNvPr id="1" name=""/>
        <p:cNvGrpSpPr/>
        <p:nvPr/>
      </p:nvGrpSpPr>
      <p:grpSpPr>
        <a:xfrm>
          <a:off x="0" y="0"/>
          <a:ext cx="0" cy="0"/>
          <a:chOff x="0" y="0"/>
          <a:chExt cx="0" cy="0"/>
        </a:xfrm>
      </p:grpSpPr>
      <p:sp>
        <p:nvSpPr>
          <p:cNvPr id="9" name="Picture Placeholder 2"/>
          <p:cNvSpPr>
            <a:spLocks noGrp="1"/>
          </p:cNvSpPr>
          <p:nvPr>
            <p:ph type="pic" idx="1" hasCustomPrompt="1"/>
          </p:nvPr>
        </p:nvSpPr>
        <p:spPr>
          <a:xfrm>
            <a:off x="5394325" y="1466849"/>
            <a:ext cx="3281364" cy="3228976"/>
          </a:xfrm>
          <a:prstGeom prst="rect">
            <a:avLst/>
          </a:prstGeom>
          <a:noFill/>
        </p:spPr>
        <p:txBody>
          <a:bodyPr lIns="0" tIns="0" rIns="0" bIns="0" anchor="ctr" anchorCtr="1"/>
          <a:lstStyle>
            <a:lvl1pPr marL="0" indent="0">
              <a:buNone/>
              <a:defRPr sz="1200" baseline="0">
                <a:solidFill>
                  <a:srgbClr val="00A7B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insert illustration</a:t>
            </a:r>
          </a:p>
        </p:txBody>
      </p:sp>
      <p:sp>
        <p:nvSpPr>
          <p:cNvPr id="3" name="Title 2"/>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6" name="Text Placeholder 5"/>
          <p:cNvSpPr>
            <a:spLocks noGrp="1"/>
          </p:cNvSpPr>
          <p:nvPr>
            <p:ph type="body" sz="quarter" idx="11"/>
          </p:nvPr>
        </p:nvSpPr>
        <p:spPr>
          <a:xfrm>
            <a:off x="469369" y="1466849"/>
            <a:ext cx="4691594" cy="32289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570278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 Quote">
    <p:spTree>
      <p:nvGrpSpPr>
        <p:cNvPr id="1" name=""/>
        <p:cNvGrpSpPr/>
        <p:nvPr/>
      </p:nvGrpSpPr>
      <p:grpSpPr>
        <a:xfrm>
          <a:off x="0" y="0"/>
          <a:ext cx="0" cy="0"/>
          <a:chOff x="0" y="0"/>
          <a:chExt cx="0" cy="0"/>
        </a:xfrm>
      </p:grpSpPr>
      <p:sp>
        <p:nvSpPr>
          <p:cNvPr id="12" name="Text Placeholder 4"/>
          <p:cNvSpPr>
            <a:spLocks noGrp="1"/>
          </p:cNvSpPr>
          <p:nvPr>
            <p:ph type="body" sz="quarter" idx="15"/>
          </p:nvPr>
        </p:nvSpPr>
        <p:spPr>
          <a:xfrm>
            <a:off x="4754880" y="1466849"/>
            <a:ext cx="3920808" cy="3228975"/>
          </a:xfrm>
        </p:spPr>
        <p:txBody>
          <a:bodyPr anchor="ctr" anchorCtr="1"/>
          <a:lstStyle>
            <a:lvl1pPr marL="0" indent="0" algn="ctr">
              <a:buNone/>
              <a:defRPr>
                <a:solidFill>
                  <a:schemeClr val="accent1"/>
                </a:solidFill>
              </a:defRPr>
            </a:lvl1pPr>
            <a:lvl2pPr marL="0" indent="0" algn="ctr">
              <a:buNone/>
              <a:defRPr>
                <a:solidFill>
                  <a:schemeClr val="accent1"/>
                </a:solidFill>
              </a:defRPr>
            </a:lvl2pPr>
            <a:lvl3pPr marL="0" indent="0" algn="ctr">
              <a:buNone/>
              <a:defRPr>
                <a:solidFill>
                  <a:schemeClr val="accent1"/>
                </a:solidFill>
              </a:defRPr>
            </a:lvl3pPr>
            <a:lvl4pPr marL="0" indent="0" algn="ctr">
              <a:buNone/>
              <a:defRPr>
                <a:solidFill>
                  <a:schemeClr val="accent1"/>
                </a:solidFill>
              </a:defRPr>
            </a:lvl4pPr>
            <a:lvl5pPr marL="0" indent="0" algn="l">
              <a:buNone/>
              <a:defRPr sz="2600">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1" name="Straight Connector 10"/>
          <p:cNvCxnSpPr>
            <a:cxnSpLocks/>
          </p:cNvCxnSpPr>
          <p:nvPr userDrawn="1"/>
        </p:nvCxnSpPr>
        <p:spPr>
          <a:xfrm>
            <a:off x="4593047" y="1466849"/>
            <a:ext cx="15498" cy="3228976"/>
          </a:xfrm>
          <a:prstGeom prst="line">
            <a:avLst/>
          </a:prstGeom>
          <a:ln w="7620">
            <a:solidFill>
              <a:srgbClr val="4F2D7F"/>
            </a:solidFill>
          </a:ln>
          <a:effectLst/>
        </p:spPr>
        <p:style>
          <a:lnRef idx="2">
            <a:schemeClr val="accent1"/>
          </a:lnRef>
          <a:fillRef idx="0">
            <a:schemeClr val="accent1"/>
          </a:fillRef>
          <a:effectRef idx="1">
            <a:schemeClr val="accent1"/>
          </a:effectRef>
          <a:fontRef idx="minor">
            <a:schemeClr val="tx1"/>
          </a:fontRef>
        </p:style>
      </p:cxnSp>
      <p:sp>
        <p:nvSpPr>
          <p:cNvPr id="4" name="Title 3"/>
          <p:cNvSpPr>
            <a:spLocks noGrp="1"/>
          </p:cNvSpPr>
          <p:nvPr>
            <p:ph type="title"/>
          </p:nvPr>
        </p:nvSpPr>
        <p:spPr>
          <a:xfrm>
            <a:off x="471996" y="359571"/>
            <a:ext cx="8203692" cy="843754"/>
          </a:xfrm>
          <a:prstGeom prst="rect">
            <a:avLst/>
          </a:prstGeom>
        </p:spPr>
        <p:txBody>
          <a:bodyPr/>
          <a:lstStyle/>
          <a:p>
            <a:r>
              <a:rPr lang="en-US" dirty="0"/>
              <a:t>Click to edit Master title style</a:t>
            </a:r>
            <a:endParaRPr lang="en-GB" dirty="0"/>
          </a:p>
        </p:txBody>
      </p:sp>
      <p:sp>
        <p:nvSpPr>
          <p:cNvPr id="7" name="Text Placeholder 6"/>
          <p:cNvSpPr>
            <a:spLocks noGrp="1"/>
          </p:cNvSpPr>
          <p:nvPr>
            <p:ph type="body" sz="quarter" idx="16"/>
          </p:nvPr>
        </p:nvSpPr>
        <p:spPr>
          <a:xfrm>
            <a:off x="469370" y="1466849"/>
            <a:ext cx="3988330" cy="32289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Freeform 5"/>
          <p:cNvSpPr>
            <a:spLocks noEditPoints="1"/>
          </p:cNvSpPr>
          <p:nvPr userDrawn="1"/>
        </p:nvSpPr>
        <p:spPr bwMode="auto">
          <a:xfrm>
            <a:off x="6535738" y="1593850"/>
            <a:ext cx="361950" cy="268288"/>
          </a:xfrm>
          <a:custGeom>
            <a:avLst/>
            <a:gdLst>
              <a:gd name="T0" fmla="*/ 1416 w 1416"/>
              <a:gd name="T1" fmla="*/ 737 h 1055"/>
              <a:gd name="T2" fmla="*/ 1416 w 1416"/>
              <a:gd name="T3" fmla="*/ 737 h 1055"/>
              <a:gd name="T4" fmla="*/ 1104 w 1416"/>
              <a:gd name="T5" fmla="*/ 431 h 1055"/>
              <a:gd name="T6" fmla="*/ 1023 w 1416"/>
              <a:gd name="T7" fmla="*/ 452 h 1055"/>
              <a:gd name="T8" fmla="*/ 1400 w 1416"/>
              <a:gd name="T9" fmla="*/ 199 h 1055"/>
              <a:gd name="T10" fmla="*/ 1400 w 1416"/>
              <a:gd name="T11" fmla="*/ 0 h 1055"/>
              <a:gd name="T12" fmla="*/ 756 w 1416"/>
              <a:gd name="T13" fmla="*/ 652 h 1055"/>
              <a:gd name="T14" fmla="*/ 1104 w 1416"/>
              <a:gd name="T15" fmla="*/ 1055 h 1055"/>
              <a:gd name="T16" fmla="*/ 1416 w 1416"/>
              <a:gd name="T17" fmla="*/ 737 h 1055"/>
              <a:gd name="T18" fmla="*/ 659 w 1416"/>
              <a:gd name="T19" fmla="*/ 737 h 1055"/>
              <a:gd name="T20" fmla="*/ 659 w 1416"/>
              <a:gd name="T21" fmla="*/ 737 h 1055"/>
              <a:gd name="T22" fmla="*/ 348 w 1416"/>
              <a:gd name="T23" fmla="*/ 431 h 1055"/>
              <a:gd name="T24" fmla="*/ 267 w 1416"/>
              <a:gd name="T25" fmla="*/ 452 h 1055"/>
              <a:gd name="T26" fmla="*/ 643 w 1416"/>
              <a:gd name="T27" fmla="*/ 199 h 1055"/>
              <a:gd name="T28" fmla="*/ 643 w 1416"/>
              <a:gd name="T29" fmla="*/ 0 h 1055"/>
              <a:gd name="T30" fmla="*/ 0 w 1416"/>
              <a:gd name="T31" fmla="*/ 652 h 1055"/>
              <a:gd name="T32" fmla="*/ 348 w 1416"/>
              <a:gd name="T33" fmla="*/ 1055 h 1055"/>
              <a:gd name="T34" fmla="*/ 659 w 1416"/>
              <a:gd name="T35" fmla="*/ 737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5">
                <a:moveTo>
                  <a:pt x="1416" y="737"/>
                </a:moveTo>
                <a:lnTo>
                  <a:pt x="1416" y="737"/>
                </a:lnTo>
                <a:cubicBezTo>
                  <a:pt x="1416" y="566"/>
                  <a:pt x="1295" y="431"/>
                  <a:pt x="1104" y="431"/>
                </a:cubicBezTo>
                <a:cubicBezTo>
                  <a:pt x="1072" y="431"/>
                  <a:pt x="1031" y="444"/>
                  <a:pt x="1023" y="452"/>
                </a:cubicBezTo>
                <a:cubicBezTo>
                  <a:pt x="1040" y="329"/>
                  <a:pt x="1137" y="199"/>
                  <a:pt x="1400" y="199"/>
                </a:cubicBezTo>
                <a:lnTo>
                  <a:pt x="1400" y="0"/>
                </a:lnTo>
                <a:cubicBezTo>
                  <a:pt x="991" y="3"/>
                  <a:pt x="756" y="174"/>
                  <a:pt x="756" y="652"/>
                </a:cubicBezTo>
                <a:cubicBezTo>
                  <a:pt x="756" y="892"/>
                  <a:pt x="894" y="1055"/>
                  <a:pt x="1104" y="1055"/>
                </a:cubicBezTo>
                <a:cubicBezTo>
                  <a:pt x="1278" y="1055"/>
                  <a:pt x="1416" y="913"/>
                  <a:pt x="1416" y="737"/>
                </a:cubicBezTo>
                <a:close/>
                <a:moveTo>
                  <a:pt x="659" y="737"/>
                </a:moveTo>
                <a:lnTo>
                  <a:pt x="659" y="737"/>
                </a:lnTo>
                <a:cubicBezTo>
                  <a:pt x="659" y="566"/>
                  <a:pt x="538" y="431"/>
                  <a:pt x="348" y="431"/>
                </a:cubicBezTo>
                <a:cubicBezTo>
                  <a:pt x="315" y="431"/>
                  <a:pt x="275" y="444"/>
                  <a:pt x="267" y="452"/>
                </a:cubicBezTo>
                <a:cubicBezTo>
                  <a:pt x="283" y="329"/>
                  <a:pt x="380" y="199"/>
                  <a:pt x="643" y="199"/>
                </a:cubicBezTo>
                <a:lnTo>
                  <a:pt x="643" y="0"/>
                </a:lnTo>
                <a:cubicBezTo>
                  <a:pt x="234" y="3"/>
                  <a:pt x="0" y="174"/>
                  <a:pt x="0" y="652"/>
                </a:cubicBezTo>
                <a:cubicBezTo>
                  <a:pt x="0" y="892"/>
                  <a:pt x="137" y="1055"/>
                  <a:pt x="348" y="1055"/>
                </a:cubicBezTo>
                <a:cubicBezTo>
                  <a:pt x="522" y="1055"/>
                  <a:pt x="659" y="913"/>
                  <a:pt x="659" y="73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GB">
              <a:solidFill>
                <a:prstClr val="black"/>
              </a:solidFill>
            </a:endParaRPr>
          </a:p>
        </p:txBody>
      </p:sp>
      <p:sp>
        <p:nvSpPr>
          <p:cNvPr id="15" name="Freeform 9"/>
          <p:cNvSpPr>
            <a:spLocks noEditPoints="1"/>
          </p:cNvSpPr>
          <p:nvPr userDrawn="1"/>
        </p:nvSpPr>
        <p:spPr bwMode="auto">
          <a:xfrm>
            <a:off x="6535738" y="4140200"/>
            <a:ext cx="361950" cy="269875"/>
          </a:xfrm>
          <a:custGeom>
            <a:avLst/>
            <a:gdLst>
              <a:gd name="T0" fmla="*/ 0 w 1416"/>
              <a:gd name="T1" fmla="*/ 317 h 1056"/>
              <a:gd name="T2" fmla="*/ 0 w 1416"/>
              <a:gd name="T3" fmla="*/ 317 h 1056"/>
              <a:gd name="T4" fmla="*/ 311 w 1416"/>
              <a:gd name="T5" fmla="*/ 623 h 1056"/>
              <a:gd name="T6" fmla="*/ 392 w 1416"/>
              <a:gd name="T7" fmla="*/ 603 h 1056"/>
              <a:gd name="T8" fmla="*/ 16 w 1416"/>
              <a:gd name="T9" fmla="*/ 856 h 1056"/>
              <a:gd name="T10" fmla="*/ 16 w 1416"/>
              <a:gd name="T11" fmla="*/ 1056 h 1056"/>
              <a:gd name="T12" fmla="*/ 659 w 1416"/>
              <a:gd name="T13" fmla="*/ 403 h 1056"/>
              <a:gd name="T14" fmla="*/ 311 w 1416"/>
              <a:gd name="T15" fmla="*/ 0 h 1056"/>
              <a:gd name="T16" fmla="*/ 0 w 1416"/>
              <a:gd name="T17" fmla="*/ 317 h 1056"/>
              <a:gd name="T18" fmla="*/ 756 w 1416"/>
              <a:gd name="T19" fmla="*/ 317 h 1056"/>
              <a:gd name="T20" fmla="*/ 756 w 1416"/>
              <a:gd name="T21" fmla="*/ 317 h 1056"/>
              <a:gd name="T22" fmla="*/ 1068 w 1416"/>
              <a:gd name="T23" fmla="*/ 623 h 1056"/>
              <a:gd name="T24" fmla="*/ 1149 w 1416"/>
              <a:gd name="T25" fmla="*/ 603 h 1056"/>
              <a:gd name="T26" fmla="*/ 772 w 1416"/>
              <a:gd name="T27" fmla="*/ 856 h 1056"/>
              <a:gd name="T28" fmla="*/ 772 w 1416"/>
              <a:gd name="T29" fmla="*/ 1056 h 1056"/>
              <a:gd name="T30" fmla="*/ 1416 w 1416"/>
              <a:gd name="T31" fmla="*/ 403 h 1056"/>
              <a:gd name="T32" fmla="*/ 1068 w 1416"/>
              <a:gd name="T33" fmla="*/ 0 h 1056"/>
              <a:gd name="T34" fmla="*/ 756 w 1416"/>
              <a:gd name="T35" fmla="*/ 31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6">
                <a:moveTo>
                  <a:pt x="0" y="317"/>
                </a:moveTo>
                <a:lnTo>
                  <a:pt x="0" y="317"/>
                </a:lnTo>
                <a:cubicBezTo>
                  <a:pt x="0" y="488"/>
                  <a:pt x="121" y="623"/>
                  <a:pt x="311" y="623"/>
                </a:cubicBezTo>
                <a:cubicBezTo>
                  <a:pt x="343" y="623"/>
                  <a:pt x="384" y="611"/>
                  <a:pt x="392" y="603"/>
                </a:cubicBezTo>
                <a:cubicBezTo>
                  <a:pt x="376" y="725"/>
                  <a:pt x="279" y="856"/>
                  <a:pt x="16" y="856"/>
                </a:cubicBezTo>
                <a:lnTo>
                  <a:pt x="16" y="1056"/>
                </a:lnTo>
                <a:cubicBezTo>
                  <a:pt x="424" y="1051"/>
                  <a:pt x="659" y="880"/>
                  <a:pt x="659" y="403"/>
                </a:cubicBezTo>
                <a:cubicBezTo>
                  <a:pt x="659" y="162"/>
                  <a:pt x="522" y="0"/>
                  <a:pt x="311" y="0"/>
                </a:cubicBezTo>
                <a:cubicBezTo>
                  <a:pt x="137" y="0"/>
                  <a:pt x="0" y="142"/>
                  <a:pt x="0" y="317"/>
                </a:cubicBezTo>
                <a:close/>
                <a:moveTo>
                  <a:pt x="756" y="317"/>
                </a:moveTo>
                <a:lnTo>
                  <a:pt x="756" y="317"/>
                </a:lnTo>
                <a:cubicBezTo>
                  <a:pt x="756" y="488"/>
                  <a:pt x="878" y="623"/>
                  <a:pt x="1068" y="623"/>
                </a:cubicBezTo>
                <a:cubicBezTo>
                  <a:pt x="1100" y="623"/>
                  <a:pt x="1141" y="611"/>
                  <a:pt x="1149" y="603"/>
                </a:cubicBezTo>
                <a:cubicBezTo>
                  <a:pt x="1133" y="725"/>
                  <a:pt x="1036" y="856"/>
                  <a:pt x="772" y="856"/>
                </a:cubicBezTo>
                <a:lnTo>
                  <a:pt x="772" y="1056"/>
                </a:lnTo>
                <a:cubicBezTo>
                  <a:pt x="1181" y="1051"/>
                  <a:pt x="1416" y="880"/>
                  <a:pt x="1416" y="403"/>
                </a:cubicBezTo>
                <a:cubicBezTo>
                  <a:pt x="1416" y="162"/>
                  <a:pt x="1278" y="0"/>
                  <a:pt x="1068" y="0"/>
                </a:cubicBezTo>
                <a:cubicBezTo>
                  <a:pt x="894" y="0"/>
                  <a:pt x="756" y="142"/>
                  <a:pt x="756" y="31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GB">
              <a:solidFill>
                <a:prstClr val="black"/>
              </a:solidFill>
            </a:endParaRPr>
          </a:p>
        </p:txBody>
      </p:sp>
      <p:sp>
        <p:nvSpPr>
          <p:cNvPr id="3" name="Slide Number Placeholder 2"/>
          <p:cNvSpPr>
            <a:spLocks noGrp="1"/>
          </p:cNvSpPr>
          <p:nvPr>
            <p:ph type="sldNum" sz="quarter" idx="17"/>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35808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age + Quote">
    <p:spTree>
      <p:nvGrpSpPr>
        <p:cNvPr id="1" name=""/>
        <p:cNvGrpSpPr/>
        <p:nvPr/>
      </p:nvGrpSpPr>
      <p:grpSpPr>
        <a:xfrm>
          <a:off x="0" y="0"/>
          <a:ext cx="0" cy="0"/>
          <a:chOff x="0" y="0"/>
          <a:chExt cx="0" cy="0"/>
        </a:xfrm>
      </p:grpSpPr>
      <p:sp>
        <p:nvSpPr>
          <p:cNvPr id="2" name="Rectangle 1"/>
          <p:cNvSpPr/>
          <p:nvPr userDrawn="1"/>
        </p:nvSpPr>
        <p:spPr>
          <a:xfrm>
            <a:off x="4679950" y="1466850"/>
            <a:ext cx="3996000" cy="322897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dirty="0">
              <a:solidFill>
                <a:prstClr val="white"/>
              </a:solidFill>
            </a:endParaRPr>
          </a:p>
        </p:txBody>
      </p:sp>
      <p:sp>
        <p:nvSpPr>
          <p:cNvPr id="8" name="Picture Placeholder 7"/>
          <p:cNvSpPr>
            <a:spLocks noGrp="1"/>
          </p:cNvSpPr>
          <p:nvPr>
            <p:ph type="pic" sz="quarter" idx="17" hasCustomPrompt="1"/>
          </p:nvPr>
        </p:nvSpPr>
        <p:spPr>
          <a:xfrm>
            <a:off x="468313" y="1466851"/>
            <a:ext cx="3989387" cy="3228974"/>
          </a:xfrm>
          <a:noFill/>
        </p:spPr>
        <p:txBody>
          <a:bodyPr anchor="ctr" anchorCtr="1"/>
          <a:lstStyle>
            <a:lvl1pPr marL="0" marR="0" indent="0" algn="l" defTabSz="457200" rtl="0" eaLnBrk="1" fontAlgn="auto" latinLnBrk="0" hangingPunct="1">
              <a:lnSpc>
                <a:spcPct val="100000"/>
              </a:lnSpc>
              <a:spcBef>
                <a:spcPts val="576"/>
              </a:spcBef>
              <a:spcAft>
                <a:spcPts val="0"/>
              </a:spcAft>
              <a:buClr>
                <a:schemeClr val="accent1"/>
              </a:buClr>
              <a:buSzTx/>
              <a:buFont typeface="Arial"/>
              <a:buNone/>
              <a:tabLst/>
              <a:defRPr sz="1200">
                <a:solidFill>
                  <a:schemeClr val="accent3"/>
                </a:solidFill>
              </a:defRPr>
            </a:lvl1pPr>
          </a:lstStyle>
          <a:p>
            <a:pPr marL="0" marR="0" lvl="0" indent="0" algn="l" defTabSz="457200" rtl="0" eaLnBrk="1" fontAlgn="auto" latinLnBrk="0" hangingPunct="1">
              <a:lnSpc>
                <a:spcPct val="100000"/>
              </a:lnSpc>
              <a:spcBef>
                <a:spcPts val="576"/>
              </a:spcBef>
              <a:spcAft>
                <a:spcPts val="0"/>
              </a:spcAft>
              <a:buClr>
                <a:schemeClr val="accent1"/>
              </a:buClr>
              <a:buSzTx/>
              <a:buFont typeface="Arial"/>
              <a:buNone/>
              <a:tabLst/>
              <a:defRPr/>
            </a:pPr>
            <a:r>
              <a:rPr lang="en-US" dirty="0"/>
              <a:t>Click icon to insert illustration</a:t>
            </a:r>
          </a:p>
        </p:txBody>
      </p:sp>
      <p:sp>
        <p:nvSpPr>
          <p:cNvPr id="7" name="Title 6"/>
          <p:cNvSpPr>
            <a:spLocks noGrp="1"/>
          </p:cNvSpPr>
          <p:nvPr userDrawn="1">
            <p:ph type="title"/>
          </p:nvPr>
        </p:nvSpPr>
        <p:spPr>
          <a:xfrm>
            <a:off x="471996" y="359571"/>
            <a:ext cx="8203692" cy="843754"/>
          </a:xfrm>
          <a:prstGeom prst="rect">
            <a:avLst/>
          </a:prstGeom>
        </p:spPr>
        <p:txBody>
          <a:bodyPr/>
          <a:lstStyle/>
          <a:p>
            <a:r>
              <a:rPr lang="en-US"/>
              <a:t>Click to edit Master title style</a:t>
            </a:r>
            <a:endParaRPr lang="en-GB"/>
          </a:p>
        </p:txBody>
      </p:sp>
      <p:sp>
        <p:nvSpPr>
          <p:cNvPr id="5" name="Freeform 5"/>
          <p:cNvSpPr>
            <a:spLocks noEditPoints="1"/>
          </p:cNvSpPr>
          <p:nvPr userDrawn="1"/>
        </p:nvSpPr>
        <p:spPr bwMode="auto">
          <a:xfrm>
            <a:off x="6475413" y="1544638"/>
            <a:ext cx="411162" cy="303213"/>
          </a:xfrm>
          <a:custGeom>
            <a:avLst/>
            <a:gdLst>
              <a:gd name="T0" fmla="*/ 954 w 954"/>
              <a:gd name="T1" fmla="*/ 497 h 711"/>
              <a:gd name="T2" fmla="*/ 954 w 954"/>
              <a:gd name="T3" fmla="*/ 497 h 711"/>
              <a:gd name="T4" fmla="*/ 744 w 954"/>
              <a:gd name="T5" fmla="*/ 291 h 711"/>
              <a:gd name="T6" fmla="*/ 690 w 954"/>
              <a:gd name="T7" fmla="*/ 305 h 711"/>
              <a:gd name="T8" fmla="*/ 943 w 954"/>
              <a:gd name="T9" fmla="*/ 134 h 711"/>
              <a:gd name="T10" fmla="*/ 943 w 954"/>
              <a:gd name="T11" fmla="*/ 0 h 711"/>
              <a:gd name="T12" fmla="*/ 510 w 954"/>
              <a:gd name="T13" fmla="*/ 439 h 711"/>
              <a:gd name="T14" fmla="*/ 744 w 954"/>
              <a:gd name="T15" fmla="*/ 711 h 711"/>
              <a:gd name="T16" fmla="*/ 954 w 954"/>
              <a:gd name="T17" fmla="*/ 497 h 711"/>
              <a:gd name="T18" fmla="*/ 444 w 954"/>
              <a:gd name="T19" fmla="*/ 497 h 711"/>
              <a:gd name="T20" fmla="*/ 444 w 954"/>
              <a:gd name="T21" fmla="*/ 497 h 711"/>
              <a:gd name="T22" fmla="*/ 234 w 954"/>
              <a:gd name="T23" fmla="*/ 291 h 711"/>
              <a:gd name="T24" fmla="*/ 180 w 954"/>
              <a:gd name="T25" fmla="*/ 305 h 711"/>
              <a:gd name="T26" fmla="*/ 433 w 954"/>
              <a:gd name="T27" fmla="*/ 134 h 711"/>
              <a:gd name="T28" fmla="*/ 433 w 954"/>
              <a:gd name="T29" fmla="*/ 0 h 711"/>
              <a:gd name="T30" fmla="*/ 0 w 954"/>
              <a:gd name="T31" fmla="*/ 439 h 711"/>
              <a:gd name="T32" fmla="*/ 234 w 954"/>
              <a:gd name="T33" fmla="*/ 711 h 711"/>
              <a:gd name="T34" fmla="*/ 444 w 954"/>
              <a:gd name="T35" fmla="*/ 497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4" h="711">
                <a:moveTo>
                  <a:pt x="954" y="497"/>
                </a:moveTo>
                <a:lnTo>
                  <a:pt x="954" y="497"/>
                </a:lnTo>
                <a:cubicBezTo>
                  <a:pt x="954" y="382"/>
                  <a:pt x="872" y="291"/>
                  <a:pt x="744" y="291"/>
                </a:cubicBezTo>
                <a:cubicBezTo>
                  <a:pt x="722" y="291"/>
                  <a:pt x="695" y="299"/>
                  <a:pt x="690" y="305"/>
                </a:cubicBezTo>
                <a:cubicBezTo>
                  <a:pt x="701" y="222"/>
                  <a:pt x="766" y="134"/>
                  <a:pt x="943" y="134"/>
                </a:cubicBezTo>
                <a:lnTo>
                  <a:pt x="943" y="0"/>
                </a:lnTo>
                <a:cubicBezTo>
                  <a:pt x="668" y="2"/>
                  <a:pt x="510" y="118"/>
                  <a:pt x="510" y="439"/>
                </a:cubicBezTo>
                <a:cubicBezTo>
                  <a:pt x="510" y="601"/>
                  <a:pt x="602" y="711"/>
                  <a:pt x="744" y="711"/>
                </a:cubicBezTo>
                <a:cubicBezTo>
                  <a:pt x="862" y="711"/>
                  <a:pt x="954" y="615"/>
                  <a:pt x="954" y="497"/>
                </a:cubicBezTo>
                <a:close/>
                <a:moveTo>
                  <a:pt x="444" y="497"/>
                </a:moveTo>
                <a:lnTo>
                  <a:pt x="444" y="497"/>
                </a:lnTo>
                <a:cubicBezTo>
                  <a:pt x="444" y="382"/>
                  <a:pt x="362" y="291"/>
                  <a:pt x="234" y="291"/>
                </a:cubicBezTo>
                <a:cubicBezTo>
                  <a:pt x="212" y="291"/>
                  <a:pt x="185" y="299"/>
                  <a:pt x="180" y="305"/>
                </a:cubicBezTo>
                <a:cubicBezTo>
                  <a:pt x="190" y="222"/>
                  <a:pt x="256" y="134"/>
                  <a:pt x="433" y="134"/>
                </a:cubicBezTo>
                <a:lnTo>
                  <a:pt x="433" y="0"/>
                </a:lnTo>
                <a:cubicBezTo>
                  <a:pt x="158" y="2"/>
                  <a:pt x="0" y="118"/>
                  <a:pt x="0" y="439"/>
                </a:cubicBezTo>
                <a:cubicBezTo>
                  <a:pt x="0" y="601"/>
                  <a:pt x="92" y="711"/>
                  <a:pt x="234" y="711"/>
                </a:cubicBezTo>
                <a:cubicBezTo>
                  <a:pt x="351" y="711"/>
                  <a:pt x="444" y="615"/>
                  <a:pt x="444" y="497"/>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GB" dirty="0">
              <a:solidFill>
                <a:prstClr val="black"/>
              </a:solidFill>
            </a:endParaRPr>
          </a:p>
        </p:txBody>
      </p:sp>
      <p:grpSp>
        <p:nvGrpSpPr>
          <p:cNvPr id="6" name="Group 8"/>
          <p:cNvGrpSpPr>
            <a:grpSpLocks noChangeAspect="1"/>
          </p:cNvGrpSpPr>
          <p:nvPr userDrawn="1"/>
        </p:nvGrpSpPr>
        <p:grpSpPr bwMode="auto">
          <a:xfrm>
            <a:off x="6475413" y="4264025"/>
            <a:ext cx="404812" cy="298450"/>
            <a:chOff x="4079" y="2686"/>
            <a:chExt cx="255" cy="188"/>
          </a:xfrm>
        </p:grpSpPr>
        <p:sp>
          <p:nvSpPr>
            <p:cNvPr id="9" name="AutoShape 7"/>
            <p:cNvSpPr>
              <a:spLocks noChangeAspect="1" noChangeArrowheads="1" noTextEdit="1"/>
            </p:cNvSpPr>
            <p:nvPr/>
          </p:nvSpPr>
          <p:spPr bwMode="auto">
            <a:xfrm>
              <a:off x="4079" y="2686"/>
              <a:ext cx="255"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GB">
                <a:solidFill>
                  <a:prstClr val="black"/>
                </a:solidFill>
              </a:endParaRPr>
            </a:p>
          </p:txBody>
        </p:sp>
        <p:sp>
          <p:nvSpPr>
            <p:cNvPr id="10" name="Freeform 9"/>
            <p:cNvSpPr>
              <a:spLocks noEditPoints="1"/>
            </p:cNvSpPr>
            <p:nvPr/>
          </p:nvSpPr>
          <p:spPr bwMode="auto">
            <a:xfrm>
              <a:off x="4079" y="2685"/>
              <a:ext cx="259" cy="192"/>
            </a:xfrm>
            <a:custGeom>
              <a:avLst/>
              <a:gdLst>
                <a:gd name="T0" fmla="*/ 0 w 954"/>
                <a:gd name="T1" fmla="*/ 214 h 712"/>
                <a:gd name="T2" fmla="*/ 0 w 954"/>
                <a:gd name="T3" fmla="*/ 214 h 712"/>
                <a:gd name="T4" fmla="*/ 210 w 954"/>
                <a:gd name="T5" fmla="*/ 420 h 712"/>
                <a:gd name="T6" fmla="*/ 264 w 954"/>
                <a:gd name="T7" fmla="*/ 406 h 712"/>
                <a:gd name="T8" fmla="*/ 10 w 954"/>
                <a:gd name="T9" fmla="*/ 577 h 712"/>
                <a:gd name="T10" fmla="*/ 10 w 954"/>
                <a:gd name="T11" fmla="*/ 712 h 712"/>
                <a:gd name="T12" fmla="*/ 444 w 954"/>
                <a:gd name="T13" fmla="*/ 272 h 712"/>
                <a:gd name="T14" fmla="*/ 210 w 954"/>
                <a:gd name="T15" fmla="*/ 0 h 712"/>
                <a:gd name="T16" fmla="*/ 0 w 954"/>
                <a:gd name="T17" fmla="*/ 214 h 712"/>
                <a:gd name="T18" fmla="*/ 510 w 954"/>
                <a:gd name="T19" fmla="*/ 214 h 712"/>
                <a:gd name="T20" fmla="*/ 510 w 954"/>
                <a:gd name="T21" fmla="*/ 214 h 712"/>
                <a:gd name="T22" fmla="*/ 720 w 954"/>
                <a:gd name="T23" fmla="*/ 420 h 712"/>
                <a:gd name="T24" fmla="*/ 774 w 954"/>
                <a:gd name="T25" fmla="*/ 406 h 712"/>
                <a:gd name="T26" fmla="*/ 521 w 954"/>
                <a:gd name="T27" fmla="*/ 577 h 712"/>
                <a:gd name="T28" fmla="*/ 521 w 954"/>
                <a:gd name="T29" fmla="*/ 712 h 712"/>
                <a:gd name="T30" fmla="*/ 954 w 954"/>
                <a:gd name="T31" fmla="*/ 272 h 712"/>
                <a:gd name="T32" fmla="*/ 720 w 954"/>
                <a:gd name="T33" fmla="*/ 0 h 712"/>
                <a:gd name="T34" fmla="*/ 510 w 954"/>
                <a:gd name="T35" fmla="*/ 214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4" h="712">
                  <a:moveTo>
                    <a:pt x="0" y="214"/>
                  </a:moveTo>
                  <a:lnTo>
                    <a:pt x="0" y="214"/>
                  </a:lnTo>
                  <a:cubicBezTo>
                    <a:pt x="0" y="329"/>
                    <a:pt x="81" y="420"/>
                    <a:pt x="210" y="420"/>
                  </a:cubicBezTo>
                  <a:cubicBezTo>
                    <a:pt x="231" y="420"/>
                    <a:pt x="259" y="412"/>
                    <a:pt x="264" y="406"/>
                  </a:cubicBezTo>
                  <a:cubicBezTo>
                    <a:pt x="253" y="489"/>
                    <a:pt x="188" y="577"/>
                    <a:pt x="10" y="577"/>
                  </a:cubicBezTo>
                  <a:lnTo>
                    <a:pt x="10" y="712"/>
                  </a:lnTo>
                  <a:cubicBezTo>
                    <a:pt x="286" y="709"/>
                    <a:pt x="444" y="593"/>
                    <a:pt x="444" y="272"/>
                  </a:cubicBezTo>
                  <a:cubicBezTo>
                    <a:pt x="444" y="109"/>
                    <a:pt x="351" y="0"/>
                    <a:pt x="210" y="0"/>
                  </a:cubicBezTo>
                  <a:cubicBezTo>
                    <a:pt x="92" y="0"/>
                    <a:pt x="0" y="96"/>
                    <a:pt x="0" y="214"/>
                  </a:cubicBezTo>
                  <a:close/>
                  <a:moveTo>
                    <a:pt x="510" y="214"/>
                  </a:moveTo>
                  <a:lnTo>
                    <a:pt x="510" y="214"/>
                  </a:lnTo>
                  <a:cubicBezTo>
                    <a:pt x="510" y="329"/>
                    <a:pt x="591" y="420"/>
                    <a:pt x="720" y="420"/>
                  </a:cubicBezTo>
                  <a:cubicBezTo>
                    <a:pt x="741" y="420"/>
                    <a:pt x="769" y="412"/>
                    <a:pt x="774" y="406"/>
                  </a:cubicBezTo>
                  <a:cubicBezTo>
                    <a:pt x="763" y="489"/>
                    <a:pt x="698" y="577"/>
                    <a:pt x="521" y="577"/>
                  </a:cubicBezTo>
                  <a:lnTo>
                    <a:pt x="521" y="712"/>
                  </a:lnTo>
                  <a:cubicBezTo>
                    <a:pt x="796" y="709"/>
                    <a:pt x="954" y="593"/>
                    <a:pt x="954" y="272"/>
                  </a:cubicBezTo>
                  <a:cubicBezTo>
                    <a:pt x="954" y="109"/>
                    <a:pt x="862" y="0"/>
                    <a:pt x="720" y="0"/>
                  </a:cubicBezTo>
                  <a:cubicBezTo>
                    <a:pt x="602" y="0"/>
                    <a:pt x="510" y="96"/>
                    <a:pt x="510" y="21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GB">
                <a:solidFill>
                  <a:prstClr val="black"/>
                </a:solidFill>
              </a:endParaRPr>
            </a:p>
          </p:txBody>
        </p:sp>
      </p:grpSp>
      <p:sp>
        <p:nvSpPr>
          <p:cNvPr id="11" name="Text Placeholder 4"/>
          <p:cNvSpPr>
            <a:spLocks noGrp="1"/>
          </p:cNvSpPr>
          <p:nvPr>
            <p:ph type="body" sz="quarter" idx="18"/>
          </p:nvPr>
        </p:nvSpPr>
        <p:spPr>
          <a:xfrm>
            <a:off x="4679950" y="1466849"/>
            <a:ext cx="3995738" cy="3228975"/>
          </a:xfrm>
          <a:noFill/>
        </p:spPr>
        <p:txBody>
          <a:bodyPr lIns="72000" tIns="72000" rIns="72000" bIns="72000" anchor="ctr" anchorCtr="1"/>
          <a:lstStyle>
            <a:lvl1pPr marL="0" indent="0" algn="ctr">
              <a:buNone/>
              <a:defRPr>
                <a:solidFill>
                  <a:schemeClr val="bg1"/>
                </a:solidFill>
              </a:defRPr>
            </a:lvl1pPr>
            <a:lvl2pPr marL="0" indent="0" algn="ctr">
              <a:buNone/>
              <a:defRPr>
                <a:solidFill>
                  <a:schemeClr val="bg1"/>
                </a:solidFill>
              </a:defRPr>
            </a:lvl2pPr>
            <a:lvl3pPr marL="0" indent="0" algn="ctr">
              <a:buNone/>
              <a:defRPr>
                <a:solidFill>
                  <a:schemeClr val="bg1"/>
                </a:solidFill>
              </a:defRPr>
            </a:lvl3pPr>
            <a:lvl4pPr marL="0" indent="0" algn="ctr">
              <a:buNone/>
              <a:defRPr>
                <a:solidFill>
                  <a:schemeClr val="bg1"/>
                </a:solidFill>
              </a:defRPr>
            </a:lvl4pPr>
            <a:lvl5pPr marL="0" indent="0" algn="l">
              <a:buNone/>
              <a:defRPr sz="2600">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9"/>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53030211"/>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column bullet">
    <p:spTree>
      <p:nvGrpSpPr>
        <p:cNvPr id="1" name=""/>
        <p:cNvGrpSpPr/>
        <p:nvPr/>
      </p:nvGrpSpPr>
      <p:grpSpPr>
        <a:xfrm>
          <a:off x="0" y="0"/>
          <a:ext cx="0" cy="0"/>
          <a:chOff x="0" y="0"/>
          <a:chExt cx="0" cy="0"/>
        </a:xfrm>
      </p:grpSpPr>
      <p:sp>
        <p:nvSpPr>
          <p:cNvPr id="4" name="Title 3"/>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13" name="Text Placeholder 12"/>
          <p:cNvSpPr>
            <a:spLocks noGrp="1"/>
          </p:cNvSpPr>
          <p:nvPr>
            <p:ph type="body" sz="quarter" idx="10"/>
          </p:nvPr>
        </p:nvSpPr>
        <p:spPr>
          <a:xfrm>
            <a:off x="469369" y="1466848"/>
            <a:ext cx="3988331" cy="322897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Text Placeholder 14"/>
          <p:cNvSpPr>
            <a:spLocks noGrp="1"/>
          </p:cNvSpPr>
          <p:nvPr>
            <p:ph type="body" sz="quarter" idx="11"/>
          </p:nvPr>
        </p:nvSpPr>
        <p:spPr>
          <a:xfrm>
            <a:off x="4679950" y="1466848"/>
            <a:ext cx="3996000" cy="322897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 name="Slide Number Placeholder 2"/>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486121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 column graphic and text">
    <p:spTree>
      <p:nvGrpSpPr>
        <p:cNvPr id="1" name=""/>
        <p:cNvGrpSpPr/>
        <p:nvPr/>
      </p:nvGrpSpPr>
      <p:grpSpPr>
        <a:xfrm>
          <a:off x="0" y="0"/>
          <a:ext cx="0" cy="0"/>
          <a:chOff x="0" y="0"/>
          <a:chExt cx="0" cy="0"/>
        </a:xfrm>
      </p:grpSpPr>
      <p:sp>
        <p:nvSpPr>
          <p:cNvPr id="14" name="Picture Placeholder 2"/>
          <p:cNvSpPr>
            <a:spLocks noGrp="1"/>
          </p:cNvSpPr>
          <p:nvPr>
            <p:ph type="pic" idx="1" hasCustomPrompt="1"/>
          </p:nvPr>
        </p:nvSpPr>
        <p:spPr>
          <a:xfrm>
            <a:off x="468312" y="1455738"/>
            <a:ext cx="1879200" cy="1223962"/>
          </a:xfrm>
          <a:prstGeom prst="rect">
            <a:avLst/>
          </a:prstGeom>
          <a:noFill/>
        </p:spPr>
        <p:txBody>
          <a:bodyPr lIns="0" tIns="0" rIns="0" bIns="0" anchor="ctr" anchorCtr="1"/>
          <a:lstStyle>
            <a:lvl1pPr marL="0" marR="0" indent="0" algn="ctr" defTabSz="457200" rtl="0" eaLnBrk="1" fontAlgn="auto" latinLnBrk="0" hangingPunct="1">
              <a:lnSpc>
                <a:spcPct val="100000"/>
              </a:lnSpc>
              <a:spcBef>
                <a:spcPts val="576"/>
              </a:spcBef>
              <a:spcAft>
                <a:spcPts val="0"/>
              </a:spcAft>
              <a:buClr>
                <a:schemeClr val="accent1"/>
              </a:buClr>
              <a:buSzTx/>
              <a:buFont typeface="Arial"/>
              <a:buNone/>
              <a:tabLst/>
              <a:defRPr sz="1200" baseline="0">
                <a:solidFill>
                  <a:srgbClr val="00A7B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insert illustration</a:t>
            </a:r>
          </a:p>
        </p:txBody>
      </p:sp>
      <p:sp>
        <p:nvSpPr>
          <p:cNvPr id="3" name="Title 2"/>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20" name="Text Placeholder 19"/>
          <p:cNvSpPr>
            <a:spLocks noGrp="1"/>
          </p:cNvSpPr>
          <p:nvPr>
            <p:ph type="body" sz="quarter" idx="22"/>
          </p:nvPr>
        </p:nvSpPr>
        <p:spPr>
          <a:xfrm>
            <a:off x="468312" y="2806985"/>
            <a:ext cx="1879200" cy="1888840"/>
          </a:xfrm>
        </p:spPr>
        <p:txBody>
          <a:bodyPr/>
          <a:lstStyle>
            <a:lvl1pPr>
              <a:defRPr sz="1800"/>
            </a:lvl1pPr>
            <a:lvl2pPr>
              <a:defRPr sz="1800"/>
            </a:lvl2pPr>
            <a:lvl3pPr>
              <a:defRPr sz="1800"/>
            </a:lvl3pPr>
            <a:lvl4pPr>
              <a:defRPr sz="1800"/>
            </a:lvl4pPr>
            <a:lvl5pPr marL="0" indent="0">
              <a:buNone/>
              <a:defRPr sz="1800">
                <a:solidFill>
                  <a:schemeClr val="accent1"/>
                </a:solidFill>
              </a:defRPr>
            </a:lvl5pPr>
          </a:lstStyle>
          <a:p>
            <a:pPr lvl="0"/>
            <a:r>
              <a:rPr lang="en-US" dirty="0"/>
              <a:t>Edit Master text styles</a:t>
            </a:r>
          </a:p>
          <a:p>
            <a:pPr lvl="1"/>
            <a:r>
              <a:rPr lang="en-US" dirty="0"/>
              <a:t>Second level</a:t>
            </a:r>
          </a:p>
          <a:p>
            <a:pPr lvl="2"/>
            <a:endParaRPr lang="en-GB" dirty="0"/>
          </a:p>
        </p:txBody>
      </p:sp>
      <p:sp>
        <p:nvSpPr>
          <p:cNvPr id="30" name="Picture Placeholder 2"/>
          <p:cNvSpPr>
            <a:spLocks noGrp="1"/>
          </p:cNvSpPr>
          <p:nvPr>
            <p:ph type="pic" idx="23" hasCustomPrompt="1"/>
          </p:nvPr>
        </p:nvSpPr>
        <p:spPr>
          <a:xfrm>
            <a:off x="2577758" y="1455738"/>
            <a:ext cx="1879200" cy="1223962"/>
          </a:xfrm>
          <a:prstGeom prst="rect">
            <a:avLst/>
          </a:prstGeom>
          <a:noFill/>
        </p:spPr>
        <p:txBody>
          <a:bodyPr lIns="0" tIns="0" rIns="0" bIns="0" anchor="ctr" anchorCtr="1"/>
          <a:lstStyle>
            <a:lvl1pPr marL="0" indent="0" algn="ctr">
              <a:buNone/>
              <a:defRPr sz="1200" baseline="0">
                <a:solidFill>
                  <a:srgbClr val="00A7B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insert illustration</a:t>
            </a:r>
          </a:p>
        </p:txBody>
      </p:sp>
      <p:sp>
        <p:nvSpPr>
          <p:cNvPr id="31" name="Text Placeholder 19"/>
          <p:cNvSpPr>
            <a:spLocks noGrp="1"/>
          </p:cNvSpPr>
          <p:nvPr>
            <p:ph type="body" sz="quarter" idx="24"/>
          </p:nvPr>
        </p:nvSpPr>
        <p:spPr>
          <a:xfrm>
            <a:off x="2577758" y="2806985"/>
            <a:ext cx="1879200" cy="1888840"/>
          </a:xfrm>
        </p:spPr>
        <p:txBody>
          <a:bodyPr/>
          <a:lstStyle>
            <a:lvl1pPr>
              <a:defRPr sz="1800"/>
            </a:lvl1pPr>
            <a:lvl2pPr>
              <a:defRPr sz="1800"/>
            </a:lvl2pPr>
            <a:lvl3pPr>
              <a:defRPr sz="1800"/>
            </a:lvl3pPr>
            <a:lvl4pPr>
              <a:defRPr sz="1800"/>
            </a:lvl4pPr>
            <a:lvl5pPr marL="0" indent="0">
              <a:buNone/>
              <a:defRPr sz="1800">
                <a:solidFill>
                  <a:schemeClr val="accent1"/>
                </a:solidFill>
              </a:defRPr>
            </a:lvl5pPr>
          </a:lstStyle>
          <a:p>
            <a:pPr lvl="0"/>
            <a:r>
              <a:rPr lang="en-US" dirty="0"/>
              <a:t>Edit Master text styles</a:t>
            </a:r>
          </a:p>
          <a:p>
            <a:pPr lvl="1"/>
            <a:r>
              <a:rPr lang="en-US" dirty="0"/>
              <a:t>Second level</a:t>
            </a:r>
          </a:p>
          <a:p>
            <a:pPr lvl="2"/>
            <a:endParaRPr lang="en-GB" dirty="0"/>
          </a:p>
        </p:txBody>
      </p:sp>
      <p:sp>
        <p:nvSpPr>
          <p:cNvPr id="32" name="Picture Placeholder 2"/>
          <p:cNvSpPr>
            <a:spLocks noGrp="1"/>
          </p:cNvSpPr>
          <p:nvPr>
            <p:ph type="pic" idx="25" hasCustomPrompt="1"/>
          </p:nvPr>
        </p:nvSpPr>
        <p:spPr>
          <a:xfrm>
            <a:off x="4687204" y="1455738"/>
            <a:ext cx="1879200" cy="1223962"/>
          </a:xfrm>
          <a:prstGeom prst="rect">
            <a:avLst/>
          </a:prstGeom>
          <a:noFill/>
        </p:spPr>
        <p:txBody>
          <a:bodyPr lIns="0" tIns="0" rIns="0" bIns="0" anchor="ctr" anchorCtr="1"/>
          <a:lstStyle>
            <a:lvl1pPr marL="0" indent="0" algn="ctr">
              <a:buNone/>
              <a:defRPr sz="1200" baseline="0">
                <a:solidFill>
                  <a:srgbClr val="00A7B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insert illustration</a:t>
            </a:r>
          </a:p>
        </p:txBody>
      </p:sp>
      <p:sp>
        <p:nvSpPr>
          <p:cNvPr id="33" name="Text Placeholder 19"/>
          <p:cNvSpPr>
            <a:spLocks noGrp="1"/>
          </p:cNvSpPr>
          <p:nvPr>
            <p:ph type="body" sz="quarter" idx="26"/>
          </p:nvPr>
        </p:nvSpPr>
        <p:spPr>
          <a:xfrm>
            <a:off x="4687204" y="2806985"/>
            <a:ext cx="1879200" cy="1888840"/>
          </a:xfrm>
        </p:spPr>
        <p:txBody>
          <a:bodyPr/>
          <a:lstStyle>
            <a:lvl1pPr>
              <a:defRPr sz="1800"/>
            </a:lvl1pPr>
            <a:lvl2pPr>
              <a:defRPr sz="1800"/>
            </a:lvl2pPr>
            <a:lvl3pPr>
              <a:defRPr sz="1800"/>
            </a:lvl3pPr>
            <a:lvl4pPr>
              <a:defRPr sz="1800"/>
            </a:lvl4pPr>
            <a:lvl5pPr marL="0" indent="0">
              <a:buNone/>
              <a:defRPr sz="1800">
                <a:solidFill>
                  <a:schemeClr val="accent1"/>
                </a:solidFill>
              </a:defRPr>
            </a:lvl5pPr>
          </a:lstStyle>
          <a:p>
            <a:pPr lvl="0"/>
            <a:r>
              <a:rPr lang="en-US" dirty="0"/>
              <a:t>Edit Master text styles</a:t>
            </a:r>
          </a:p>
          <a:p>
            <a:pPr lvl="1"/>
            <a:r>
              <a:rPr lang="en-US" dirty="0"/>
              <a:t>Second level</a:t>
            </a:r>
          </a:p>
          <a:p>
            <a:pPr lvl="2"/>
            <a:endParaRPr lang="en-GB" dirty="0"/>
          </a:p>
        </p:txBody>
      </p:sp>
      <p:sp>
        <p:nvSpPr>
          <p:cNvPr id="34" name="Picture Placeholder 2"/>
          <p:cNvSpPr>
            <a:spLocks noGrp="1"/>
          </p:cNvSpPr>
          <p:nvPr>
            <p:ph type="pic" idx="27" hasCustomPrompt="1"/>
          </p:nvPr>
        </p:nvSpPr>
        <p:spPr>
          <a:xfrm>
            <a:off x="6796651" y="1455738"/>
            <a:ext cx="1879200" cy="1223962"/>
          </a:xfrm>
          <a:prstGeom prst="rect">
            <a:avLst/>
          </a:prstGeom>
          <a:noFill/>
        </p:spPr>
        <p:txBody>
          <a:bodyPr lIns="0" tIns="0" rIns="0" bIns="0" anchor="ctr" anchorCtr="1"/>
          <a:lstStyle>
            <a:lvl1pPr marL="0" indent="0" algn="ctr">
              <a:buNone/>
              <a:defRPr sz="1200" baseline="0">
                <a:solidFill>
                  <a:srgbClr val="00A7B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insert illustration</a:t>
            </a:r>
          </a:p>
        </p:txBody>
      </p:sp>
      <p:sp>
        <p:nvSpPr>
          <p:cNvPr id="35" name="Text Placeholder 19"/>
          <p:cNvSpPr>
            <a:spLocks noGrp="1"/>
          </p:cNvSpPr>
          <p:nvPr>
            <p:ph type="body" sz="quarter" idx="28"/>
          </p:nvPr>
        </p:nvSpPr>
        <p:spPr>
          <a:xfrm>
            <a:off x="6796651" y="2806985"/>
            <a:ext cx="1879200" cy="1888840"/>
          </a:xfrm>
        </p:spPr>
        <p:txBody>
          <a:bodyPr/>
          <a:lstStyle>
            <a:lvl1pPr>
              <a:defRPr sz="1800"/>
            </a:lvl1pPr>
            <a:lvl2pPr>
              <a:defRPr sz="1800"/>
            </a:lvl2pPr>
            <a:lvl3pPr>
              <a:defRPr sz="1800"/>
            </a:lvl3pPr>
            <a:lvl4pPr>
              <a:defRPr sz="1800"/>
            </a:lvl4pPr>
            <a:lvl5pPr marL="0" indent="0">
              <a:buNone/>
              <a:defRPr sz="1800">
                <a:solidFill>
                  <a:schemeClr val="accent1"/>
                </a:solidFill>
              </a:defRPr>
            </a:lvl5pPr>
          </a:lstStyle>
          <a:p>
            <a:pPr lvl="0"/>
            <a:r>
              <a:rPr lang="en-US" dirty="0"/>
              <a:t>Edit Master text styles</a:t>
            </a:r>
          </a:p>
          <a:p>
            <a:pPr lvl="1"/>
            <a:r>
              <a:rPr lang="en-US" dirty="0"/>
              <a:t>Second level</a:t>
            </a:r>
          </a:p>
          <a:p>
            <a:pPr lvl="2"/>
            <a:endParaRPr lang="en-GB" dirty="0"/>
          </a:p>
        </p:txBody>
      </p:sp>
      <p:sp>
        <p:nvSpPr>
          <p:cNvPr id="4" name="Slide Number Placeholder 3"/>
          <p:cNvSpPr>
            <a:spLocks noGrp="1"/>
          </p:cNvSpPr>
          <p:nvPr>
            <p:ph type="sldNum" sz="quarter" idx="29"/>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08925607"/>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urple Quote">
    <p:spTree>
      <p:nvGrpSpPr>
        <p:cNvPr id="1" name=""/>
        <p:cNvGrpSpPr/>
        <p:nvPr/>
      </p:nvGrpSpPr>
      <p:grpSpPr>
        <a:xfrm>
          <a:off x="0" y="0"/>
          <a:ext cx="0" cy="0"/>
          <a:chOff x="0" y="0"/>
          <a:chExt cx="0" cy="0"/>
        </a:xfrm>
      </p:grpSpPr>
      <p:sp>
        <p:nvSpPr>
          <p:cNvPr id="6" name="Rectangle 5"/>
          <p:cNvSpPr/>
          <p:nvPr userDrawn="1"/>
        </p:nvSpPr>
        <p:spPr>
          <a:xfrm>
            <a:off x="0" y="0"/>
            <a:ext cx="9144000" cy="4695826"/>
          </a:xfrm>
          <a:prstGeom prst="rect">
            <a:avLst/>
          </a:prstGeom>
          <a:solidFill>
            <a:srgbClr val="4F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0" name="Text Placeholder 4"/>
          <p:cNvSpPr>
            <a:spLocks noGrp="1"/>
          </p:cNvSpPr>
          <p:nvPr>
            <p:ph type="body" sz="quarter" idx="18"/>
          </p:nvPr>
        </p:nvSpPr>
        <p:spPr>
          <a:xfrm>
            <a:off x="0" y="0"/>
            <a:ext cx="9144000" cy="4695825"/>
          </a:xfrm>
          <a:noFill/>
        </p:spPr>
        <p:txBody>
          <a:bodyPr lIns="0" tIns="0" rIns="0" bIns="0" anchor="ctr" anchorCtr="1"/>
          <a:lstStyle>
            <a:lvl1pPr marL="0" indent="0" algn="ctr">
              <a:buClr>
                <a:schemeClr val="bg1"/>
              </a:buClr>
              <a:buNone/>
              <a:defRPr>
                <a:solidFill>
                  <a:schemeClr val="bg1"/>
                </a:solidFill>
              </a:defRPr>
            </a:lvl1pPr>
            <a:lvl2pPr marL="0" indent="0" algn="ctr">
              <a:buClr>
                <a:schemeClr val="bg1"/>
              </a:buClr>
              <a:buNone/>
              <a:defRPr>
                <a:solidFill>
                  <a:schemeClr val="bg1"/>
                </a:solidFill>
              </a:defRPr>
            </a:lvl2pPr>
            <a:lvl3pPr marL="0" indent="0" algn="ctr">
              <a:buNone/>
              <a:defRPr>
                <a:solidFill>
                  <a:schemeClr val="bg1"/>
                </a:solidFill>
              </a:defRPr>
            </a:lvl3pPr>
            <a:lvl4pPr marL="0" indent="0" algn="ctr">
              <a:buNone/>
              <a:defRPr>
                <a:solidFill>
                  <a:schemeClr val="bg1"/>
                </a:solidFill>
              </a:defRPr>
            </a:lvl4pPr>
            <a:lvl5pPr marL="0" indent="0" algn="l">
              <a:buNone/>
              <a:defRPr sz="26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1" name="Freeform 5"/>
          <p:cNvSpPr>
            <a:spLocks noEditPoints="1"/>
          </p:cNvSpPr>
          <p:nvPr userDrawn="1"/>
        </p:nvSpPr>
        <p:spPr bwMode="auto">
          <a:xfrm>
            <a:off x="4318000" y="646113"/>
            <a:ext cx="512763" cy="381000"/>
          </a:xfrm>
          <a:custGeom>
            <a:avLst/>
            <a:gdLst>
              <a:gd name="T0" fmla="*/ 1416 w 1416"/>
              <a:gd name="T1" fmla="*/ 737 h 1055"/>
              <a:gd name="T2" fmla="*/ 1416 w 1416"/>
              <a:gd name="T3" fmla="*/ 737 h 1055"/>
              <a:gd name="T4" fmla="*/ 1104 w 1416"/>
              <a:gd name="T5" fmla="*/ 431 h 1055"/>
              <a:gd name="T6" fmla="*/ 1023 w 1416"/>
              <a:gd name="T7" fmla="*/ 452 h 1055"/>
              <a:gd name="T8" fmla="*/ 1400 w 1416"/>
              <a:gd name="T9" fmla="*/ 199 h 1055"/>
              <a:gd name="T10" fmla="*/ 1400 w 1416"/>
              <a:gd name="T11" fmla="*/ 0 h 1055"/>
              <a:gd name="T12" fmla="*/ 756 w 1416"/>
              <a:gd name="T13" fmla="*/ 652 h 1055"/>
              <a:gd name="T14" fmla="*/ 1104 w 1416"/>
              <a:gd name="T15" fmla="*/ 1055 h 1055"/>
              <a:gd name="T16" fmla="*/ 1416 w 1416"/>
              <a:gd name="T17" fmla="*/ 737 h 1055"/>
              <a:gd name="T18" fmla="*/ 659 w 1416"/>
              <a:gd name="T19" fmla="*/ 737 h 1055"/>
              <a:gd name="T20" fmla="*/ 659 w 1416"/>
              <a:gd name="T21" fmla="*/ 737 h 1055"/>
              <a:gd name="T22" fmla="*/ 348 w 1416"/>
              <a:gd name="T23" fmla="*/ 431 h 1055"/>
              <a:gd name="T24" fmla="*/ 267 w 1416"/>
              <a:gd name="T25" fmla="*/ 452 h 1055"/>
              <a:gd name="T26" fmla="*/ 643 w 1416"/>
              <a:gd name="T27" fmla="*/ 199 h 1055"/>
              <a:gd name="T28" fmla="*/ 643 w 1416"/>
              <a:gd name="T29" fmla="*/ 0 h 1055"/>
              <a:gd name="T30" fmla="*/ 0 w 1416"/>
              <a:gd name="T31" fmla="*/ 652 h 1055"/>
              <a:gd name="T32" fmla="*/ 348 w 1416"/>
              <a:gd name="T33" fmla="*/ 1055 h 1055"/>
              <a:gd name="T34" fmla="*/ 659 w 1416"/>
              <a:gd name="T35" fmla="*/ 737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5">
                <a:moveTo>
                  <a:pt x="1416" y="737"/>
                </a:moveTo>
                <a:lnTo>
                  <a:pt x="1416" y="737"/>
                </a:lnTo>
                <a:cubicBezTo>
                  <a:pt x="1416" y="566"/>
                  <a:pt x="1295" y="431"/>
                  <a:pt x="1104" y="431"/>
                </a:cubicBezTo>
                <a:cubicBezTo>
                  <a:pt x="1072" y="431"/>
                  <a:pt x="1031" y="444"/>
                  <a:pt x="1023" y="452"/>
                </a:cubicBezTo>
                <a:cubicBezTo>
                  <a:pt x="1040" y="329"/>
                  <a:pt x="1137" y="199"/>
                  <a:pt x="1400" y="199"/>
                </a:cubicBezTo>
                <a:lnTo>
                  <a:pt x="1400" y="0"/>
                </a:lnTo>
                <a:cubicBezTo>
                  <a:pt x="991" y="3"/>
                  <a:pt x="756" y="174"/>
                  <a:pt x="756" y="652"/>
                </a:cubicBezTo>
                <a:cubicBezTo>
                  <a:pt x="756" y="892"/>
                  <a:pt x="894" y="1055"/>
                  <a:pt x="1104" y="1055"/>
                </a:cubicBezTo>
                <a:cubicBezTo>
                  <a:pt x="1278" y="1055"/>
                  <a:pt x="1416" y="913"/>
                  <a:pt x="1416" y="737"/>
                </a:cubicBezTo>
                <a:close/>
                <a:moveTo>
                  <a:pt x="659" y="737"/>
                </a:moveTo>
                <a:lnTo>
                  <a:pt x="659" y="737"/>
                </a:lnTo>
                <a:cubicBezTo>
                  <a:pt x="659" y="566"/>
                  <a:pt x="538" y="431"/>
                  <a:pt x="348" y="431"/>
                </a:cubicBezTo>
                <a:cubicBezTo>
                  <a:pt x="315" y="431"/>
                  <a:pt x="275" y="444"/>
                  <a:pt x="267" y="452"/>
                </a:cubicBezTo>
                <a:cubicBezTo>
                  <a:pt x="283" y="329"/>
                  <a:pt x="380" y="199"/>
                  <a:pt x="643" y="199"/>
                </a:cubicBezTo>
                <a:lnTo>
                  <a:pt x="643" y="0"/>
                </a:lnTo>
                <a:cubicBezTo>
                  <a:pt x="234" y="3"/>
                  <a:pt x="0" y="174"/>
                  <a:pt x="0" y="652"/>
                </a:cubicBezTo>
                <a:cubicBezTo>
                  <a:pt x="0" y="892"/>
                  <a:pt x="137" y="1055"/>
                  <a:pt x="348" y="1055"/>
                </a:cubicBezTo>
                <a:cubicBezTo>
                  <a:pt x="522" y="1055"/>
                  <a:pt x="659" y="913"/>
                  <a:pt x="659" y="737"/>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GB">
              <a:solidFill>
                <a:prstClr val="black"/>
              </a:solidFill>
            </a:endParaRPr>
          </a:p>
        </p:txBody>
      </p:sp>
      <p:sp>
        <p:nvSpPr>
          <p:cNvPr id="14" name="Freeform 9"/>
          <p:cNvSpPr>
            <a:spLocks noEditPoints="1"/>
          </p:cNvSpPr>
          <p:nvPr userDrawn="1"/>
        </p:nvSpPr>
        <p:spPr bwMode="auto">
          <a:xfrm>
            <a:off x="4318000" y="3741738"/>
            <a:ext cx="512763" cy="381000"/>
          </a:xfrm>
          <a:custGeom>
            <a:avLst/>
            <a:gdLst>
              <a:gd name="T0" fmla="*/ 0 w 1416"/>
              <a:gd name="T1" fmla="*/ 317 h 1056"/>
              <a:gd name="T2" fmla="*/ 0 w 1416"/>
              <a:gd name="T3" fmla="*/ 317 h 1056"/>
              <a:gd name="T4" fmla="*/ 311 w 1416"/>
              <a:gd name="T5" fmla="*/ 623 h 1056"/>
              <a:gd name="T6" fmla="*/ 392 w 1416"/>
              <a:gd name="T7" fmla="*/ 603 h 1056"/>
              <a:gd name="T8" fmla="*/ 16 w 1416"/>
              <a:gd name="T9" fmla="*/ 856 h 1056"/>
              <a:gd name="T10" fmla="*/ 16 w 1416"/>
              <a:gd name="T11" fmla="*/ 1056 h 1056"/>
              <a:gd name="T12" fmla="*/ 659 w 1416"/>
              <a:gd name="T13" fmla="*/ 403 h 1056"/>
              <a:gd name="T14" fmla="*/ 311 w 1416"/>
              <a:gd name="T15" fmla="*/ 0 h 1056"/>
              <a:gd name="T16" fmla="*/ 0 w 1416"/>
              <a:gd name="T17" fmla="*/ 317 h 1056"/>
              <a:gd name="T18" fmla="*/ 756 w 1416"/>
              <a:gd name="T19" fmla="*/ 317 h 1056"/>
              <a:gd name="T20" fmla="*/ 756 w 1416"/>
              <a:gd name="T21" fmla="*/ 317 h 1056"/>
              <a:gd name="T22" fmla="*/ 1068 w 1416"/>
              <a:gd name="T23" fmla="*/ 623 h 1056"/>
              <a:gd name="T24" fmla="*/ 1149 w 1416"/>
              <a:gd name="T25" fmla="*/ 603 h 1056"/>
              <a:gd name="T26" fmla="*/ 772 w 1416"/>
              <a:gd name="T27" fmla="*/ 856 h 1056"/>
              <a:gd name="T28" fmla="*/ 772 w 1416"/>
              <a:gd name="T29" fmla="*/ 1056 h 1056"/>
              <a:gd name="T30" fmla="*/ 1416 w 1416"/>
              <a:gd name="T31" fmla="*/ 403 h 1056"/>
              <a:gd name="T32" fmla="*/ 1068 w 1416"/>
              <a:gd name="T33" fmla="*/ 0 h 1056"/>
              <a:gd name="T34" fmla="*/ 756 w 1416"/>
              <a:gd name="T35" fmla="*/ 31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6">
                <a:moveTo>
                  <a:pt x="0" y="317"/>
                </a:moveTo>
                <a:lnTo>
                  <a:pt x="0" y="317"/>
                </a:lnTo>
                <a:cubicBezTo>
                  <a:pt x="0" y="488"/>
                  <a:pt x="121" y="623"/>
                  <a:pt x="311" y="623"/>
                </a:cubicBezTo>
                <a:cubicBezTo>
                  <a:pt x="343" y="623"/>
                  <a:pt x="384" y="611"/>
                  <a:pt x="392" y="603"/>
                </a:cubicBezTo>
                <a:cubicBezTo>
                  <a:pt x="376" y="725"/>
                  <a:pt x="279" y="856"/>
                  <a:pt x="16" y="856"/>
                </a:cubicBezTo>
                <a:lnTo>
                  <a:pt x="16" y="1056"/>
                </a:lnTo>
                <a:cubicBezTo>
                  <a:pt x="424" y="1051"/>
                  <a:pt x="659" y="880"/>
                  <a:pt x="659" y="403"/>
                </a:cubicBezTo>
                <a:cubicBezTo>
                  <a:pt x="659" y="162"/>
                  <a:pt x="522" y="0"/>
                  <a:pt x="311" y="0"/>
                </a:cubicBezTo>
                <a:cubicBezTo>
                  <a:pt x="137" y="0"/>
                  <a:pt x="0" y="142"/>
                  <a:pt x="0" y="317"/>
                </a:cubicBezTo>
                <a:close/>
                <a:moveTo>
                  <a:pt x="756" y="317"/>
                </a:moveTo>
                <a:lnTo>
                  <a:pt x="756" y="317"/>
                </a:lnTo>
                <a:cubicBezTo>
                  <a:pt x="756" y="488"/>
                  <a:pt x="878" y="623"/>
                  <a:pt x="1068" y="623"/>
                </a:cubicBezTo>
                <a:cubicBezTo>
                  <a:pt x="1100" y="623"/>
                  <a:pt x="1141" y="611"/>
                  <a:pt x="1149" y="603"/>
                </a:cubicBezTo>
                <a:cubicBezTo>
                  <a:pt x="1133" y="725"/>
                  <a:pt x="1036" y="856"/>
                  <a:pt x="772" y="856"/>
                </a:cubicBezTo>
                <a:lnTo>
                  <a:pt x="772" y="1056"/>
                </a:lnTo>
                <a:cubicBezTo>
                  <a:pt x="1181" y="1051"/>
                  <a:pt x="1416" y="880"/>
                  <a:pt x="1416" y="403"/>
                </a:cubicBezTo>
                <a:cubicBezTo>
                  <a:pt x="1416" y="162"/>
                  <a:pt x="1278" y="0"/>
                  <a:pt x="1068" y="0"/>
                </a:cubicBezTo>
                <a:cubicBezTo>
                  <a:pt x="894" y="0"/>
                  <a:pt x="756" y="142"/>
                  <a:pt x="756" y="317"/>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GB">
              <a:solidFill>
                <a:prstClr val="black"/>
              </a:solidFill>
            </a:endParaRPr>
          </a:p>
        </p:txBody>
      </p:sp>
      <p:sp>
        <p:nvSpPr>
          <p:cNvPr id="3" name="Slide Number Placeholder 2"/>
          <p:cNvSpPr>
            <a:spLocks noGrp="1"/>
          </p:cNvSpPr>
          <p:nvPr>
            <p:ph type="sldNum" sz="quarter" idx="19"/>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07696353"/>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Warm Grey Quote">
    <p:spTree>
      <p:nvGrpSpPr>
        <p:cNvPr id="1" name=""/>
        <p:cNvGrpSpPr/>
        <p:nvPr/>
      </p:nvGrpSpPr>
      <p:grpSpPr>
        <a:xfrm>
          <a:off x="0" y="0"/>
          <a:ext cx="0" cy="0"/>
          <a:chOff x="0" y="0"/>
          <a:chExt cx="0" cy="0"/>
        </a:xfrm>
      </p:grpSpPr>
      <p:sp>
        <p:nvSpPr>
          <p:cNvPr id="4" name="Rectangle 3"/>
          <p:cNvSpPr/>
          <p:nvPr userDrawn="1"/>
        </p:nvSpPr>
        <p:spPr>
          <a:xfrm>
            <a:off x="0" y="0"/>
            <a:ext cx="9144000" cy="4695825"/>
          </a:xfrm>
          <a:prstGeom prst="rect">
            <a:avLst/>
          </a:prstGeom>
          <a:solidFill>
            <a:srgbClr val="DED8C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3" name="Text Placeholder 1"/>
          <p:cNvSpPr>
            <a:spLocks noGrp="1"/>
          </p:cNvSpPr>
          <p:nvPr userDrawn="1">
            <p:ph type="body" sz="quarter" idx="18"/>
          </p:nvPr>
        </p:nvSpPr>
        <p:spPr>
          <a:xfrm>
            <a:off x="0" y="1"/>
            <a:ext cx="9144000" cy="4695824"/>
          </a:xfrm>
        </p:spPr>
        <p:txBody>
          <a:bodyPr anchor="ctr" anchorCtr="1"/>
          <a:lstStyle>
            <a:lvl1pPr marL="0" indent="0" algn="ctr">
              <a:buNone/>
              <a:defRPr/>
            </a:lvl1pPr>
            <a:lvl2pPr marL="0" indent="0" algn="ctr">
              <a:buNone/>
              <a:defRPr/>
            </a:lvl2pPr>
            <a:lvl3pPr marL="0" indent="0" algn="ctr">
              <a:buNone/>
              <a:defRPr/>
            </a:lvl3pPr>
            <a:lvl4pPr marL="0" indent="0" algn="ctr">
              <a:buFont typeface="Arial" panose="020B0604020202020204" pitchFamily="34" charset="0"/>
              <a:buNone/>
              <a:defRPr/>
            </a:lvl4pPr>
            <a:lvl5pPr marL="0" indent="0">
              <a:buNone/>
              <a:defRPr sz="2600">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endParaRPr lang="en-GB" dirty="0"/>
          </a:p>
        </p:txBody>
      </p:sp>
      <p:sp>
        <p:nvSpPr>
          <p:cNvPr id="8" name="Freeform 5"/>
          <p:cNvSpPr>
            <a:spLocks noEditPoints="1"/>
          </p:cNvSpPr>
          <p:nvPr userDrawn="1"/>
        </p:nvSpPr>
        <p:spPr bwMode="auto">
          <a:xfrm>
            <a:off x="4318000" y="646113"/>
            <a:ext cx="512763" cy="381000"/>
          </a:xfrm>
          <a:custGeom>
            <a:avLst/>
            <a:gdLst>
              <a:gd name="T0" fmla="*/ 1416 w 1416"/>
              <a:gd name="T1" fmla="*/ 737 h 1055"/>
              <a:gd name="T2" fmla="*/ 1416 w 1416"/>
              <a:gd name="T3" fmla="*/ 737 h 1055"/>
              <a:gd name="T4" fmla="*/ 1104 w 1416"/>
              <a:gd name="T5" fmla="*/ 431 h 1055"/>
              <a:gd name="T6" fmla="*/ 1023 w 1416"/>
              <a:gd name="T7" fmla="*/ 452 h 1055"/>
              <a:gd name="T8" fmla="*/ 1400 w 1416"/>
              <a:gd name="T9" fmla="*/ 199 h 1055"/>
              <a:gd name="T10" fmla="*/ 1400 w 1416"/>
              <a:gd name="T11" fmla="*/ 0 h 1055"/>
              <a:gd name="T12" fmla="*/ 756 w 1416"/>
              <a:gd name="T13" fmla="*/ 652 h 1055"/>
              <a:gd name="T14" fmla="*/ 1104 w 1416"/>
              <a:gd name="T15" fmla="*/ 1055 h 1055"/>
              <a:gd name="T16" fmla="*/ 1416 w 1416"/>
              <a:gd name="T17" fmla="*/ 737 h 1055"/>
              <a:gd name="T18" fmla="*/ 659 w 1416"/>
              <a:gd name="T19" fmla="*/ 737 h 1055"/>
              <a:gd name="T20" fmla="*/ 659 w 1416"/>
              <a:gd name="T21" fmla="*/ 737 h 1055"/>
              <a:gd name="T22" fmla="*/ 348 w 1416"/>
              <a:gd name="T23" fmla="*/ 431 h 1055"/>
              <a:gd name="T24" fmla="*/ 267 w 1416"/>
              <a:gd name="T25" fmla="*/ 452 h 1055"/>
              <a:gd name="T26" fmla="*/ 643 w 1416"/>
              <a:gd name="T27" fmla="*/ 199 h 1055"/>
              <a:gd name="T28" fmla="*/ 643 w 1416"/>
              <a:gd name="T29" fmla="*/ 0 h 1055"/>
              <a:gd name="T30" fmla="*/ 0 w 1416"/>
              <a:gd name="T31" fmla="*/ 652 h 1055"/>
              <a:gd name="T32" fmla="*/ 348 w 1416"/>
              <a:gd name="T33" fmla="*/ 1055 h 1055"/>
              <a:gd name="T34" fmla="*/ 659 w 1416"/>
              <a:gd name="T35" fmla="*/ 737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5">
                <a:moveTo>
                  <a:pt x="1416" y="737"/>
                </a:moveTo>
                <a:lnTo>
                  <a:pt x="1416" y="737"/>
                </a:lnTo>
                <a:cubicBezTo>
                  <a:pt x="1416" y="566"/>
                  <a:pt x="1295" y="431"/>
                  <a:pt x="1104" y="431"/>
                </a:cubicBezTo>
                <a:cubicBezTo>
                  <a:pt x="1072" y="431"/>
                  <a:pt x="1031" y="444"/>
                  <a:pt x="1023" y="452"/>
                </a:cubicBezTo>
                <a:cubicBezTo>
                  <a:pt x="1040" y="329"/>
                  <a:pt x="1137" y="199"/>
                  <a:pt x="1400" y="199"/>
                </a:cubicBezTo>
                <a:lnTo>
                  <a:pt x="1400" y="0"/>
                </a:lnTo>
                <a:cubicBezTo>
                  <a:pt x="991" y="3"/>
                  <a:pt x="756" y="174"/>
                  <a:pt x="756" y="652"/>
                </a:cubicBezTo>
                <a:cubicBezTo>
                  <a:pt x="756" y="892"/>
                  <a:pt x="894" y="1055"/>
                  <a:pt x="1104" y="1055"/>
                </a:cubicBezTo>
                <a:cubicBezTo>
                  <a:pt x="1278" y="1055"/>
                  <a:pt x="1416" y="913"/>
                  <a:pt x="1416" y="737"/>
                </a:cubicBezTo>
                <a:close/>
                <a:moveTo>
                  <a:pt x="659" y="737"/>
                </a:moveTo>
                <a:lnTo>
                  <a:pt x="659" y="737"/>
                </a:lnTo>
                <a:cubicBezTo>
                  <a:pt x="659" y="566"/>
                  <a:pt x="538" y="431"/>
                  <a:pt x="348" y="431"/>
                </a:cubicBezTo>
                <a:cubicBezTo>
                  <a:pt x="315" y="431"/>
                  <a:pt x="275" y="444"/>
                  <a:pt x="267" y="452"/>
                </a:cubicBezTo>
                <a:cubicBezTo>
                  <a:pt x="283" y="329"/>
                  <a:pt x="380" y="199"/>
                  <a:pt x="643" y="199"/>
                </a:cubicBezTo>
                <a:lnTo>
                  <a:pt x="643" y="0"/>
                </a:lnTo>
                <a:cubicBezTo>
                  <a:pt x="234" y="3"/>
                  <a:pt x="0" y="174"/>
                  <a:pt x="0" y="652"/>
                </a:cubicBezTo>
                <a:cubicBezTo>
                  <a:pt x="0" y="892"/>
                  <a:pt x="137" y="1055"/>
                  <a:pt x="348" y="1055"/>
                </a:cubicBezTo>
                <a:cubicBezTo>
                  <a:pt x="522" y="1055"/>
                  <a:pt x="659" y="913"/>
                  <a:pt x="659" y="73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GB">
              <a:solidFill>
                <a:prstClr val="black"/>
              </a:solidFill>
            </a:endParaRPr>
          </a:p>
        </p:txBody>
      </p:sp>
      <p:sp>
        <p:nvSpPr>
          <p:cNvPr id="9" name="Freeform 9"/>
          <p:cNvSpPr>
            <a:spLocks noEditPoints="1"/>
          </p:cNvSpPr>
          <p:nvPr userDrawn="1"/>
        </p:nvSpPr>
        <p:spPr bwMode="auto">
          <a:xfrm>
            <a:off x="4318000" y="3741738"/>
            <a:ext cx="512763" cy="381000"/>
          </a:xfrm>
          <a:custGeom>
            <a:avLst/>
            <a:gdLst>
              <a:gd name="T0" fmla="*/ 0 w 1416"/>
              <a:gd name="T1" fmla="*/ 317 h 1056"/>
              <a:gd name="T2" fmla="*/ 0 w 1416"/>
              <a:gd name="T3" fmla="*/ 317 h 1056"/>
              <a:gd name="T4" fmla="*/ 311 w 1416"/>
              <a:gd name="T5" fmla="*/ 623 h 1056"/>
              <a:gd name="T6" fmla="*/ 392 w 1416"/>
              <a:gd name="T7" fmla="*/ 603 h 1056"/>
              <a:gd name="T8" fmla="*/ 16 w 1416"/>
              <a:gd name="T9" fmla="*/ 856 h 1056"/>
              <a:gd name="T10" fmla="*/ 16 w 1416"/>
              <a:gd name="T11" fmla="*/ 1056 h 1056"/>
              <a:gd name="T12" fmla="*/ 659 w 1416"/>
              <a:gd name="T13" fmla="*/ 403 h 1056"/>
              <a:gd name="T14" fmla="*/ 311 w 1416"/>
              <a:gd name="T15" fmla="*/ 0 h 1056"/>
              <a:gd name="T16" fmla="*/ 0 w 1416"/>
              <a:gd name="T17" fmla="*/ 317 h 1056"/>
              <a:gd name="T18" fmla="*/ 756 w 1416"/>
              <a:gd name="T19" fmla="*/ 317 h 1056"/>
              <a:gd name="T20" fmla="*/ 756 w 1416"/>
              <a:gd name="T21" fmla="*/ 317 h 1056"/>
              <a:gd name="T22" fmla="*/ 1068 w 1416"/>
              <a:gd name="T23" fmla="*/ 623 h 1056"/>
              <a:gd name="T24" fmla="*/ 1149 w 1416"/>
              <a:gd name="T25" fmla="*/ 603 h 1056"/>
              <a:gd name="T26" fmla="*/ 772 w 1416"/>
              <a:gd name="T27" fmla="*/ 856 h 1056"/>
              <a:gd name="T28" fmla="*/ 772 w 1416"/>
              <a:gd name="T29" fmla="*/ 1056 h 1056"/>
              <a:gd name="T30" fmla="*/ 1416 w 1416"/>
              <a:gd name="T31" fmla="*/ 403 h 1056"/>
              <a:gd name="T32" fmla="*/ 1068 w 1416"/>
              <a:gd name="T33" fmla="*/ 0 h 1056"/>
              <a:gd name="T34" fmla="*/ 756 w 1416"/>
              <a:gd name="T35" fmla="*/ 31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6">
                <a:moveTo>
                  <a:pt x="0" y="317"/>
                </a:moveTo>
                <a:lnTo>
                  <a:pt x="0" y="317"/>
                </a:lnTo>
                <a:cubicBezTo>
                  <a:pt x="0" y="488"/>
                  <a:pt x="121" y="623"/>
                  <a:pt x="311" y="623"/>
                </a:cubicBezTo>
                <a:cubicBezTo>
                  <a:pt x="343" y="623"/>
                  <a:pt x="384" y="611"/>
                  <a:pt x="392" y="603"/>
                </a:cubicBezTo>
                <a:cubicBezTo>
                  <a:pt x="376" y="725"/>
                  <a:pt x="279" y="856"/>
                  <a:pt x="16" y="856"/>
                </a:cubicBezTo>
                <a:lnTo>
                  <a:pt x="16" y="1056"/>
                </a:lnTo>
                <a:cubicBezTo>
                  <a:pt x="424" y="1051"/>
                  <a:pt x="659" y="880"/>
                  <a:pt x="659" y="403"/>
                </a:cubicBezTo>
                <a:cubicBezTo>
                  <a:pt x="659" y="162"/>
                  <a:pt x="522" y="0"/>
                  <a:pt x="311" y="0"/>
                </a:cubicBezTo>
                <a:cubicBezTo>
                  <a:pt x="137" y="0"/>
                  <a:pt x="0" y="142"/>
                  <a:pt x="0" y="317"/>
                </a:cubicBezTo>
                <a:close/>
                <a:moveTo>
                  <a:pt x="756" y="317"/>
                </a:moveTo>
                <a:lnTo>
                  <a:pt x="756" y="317"/>
                </a:lnTo>
                <a:cubicBezTo>
                  <a:pt x="756" y="488"/>
                  <a:pt x="878" y="623"/>
                  <a:pt x="1068" y="623"/>
                </a:cubicBezTo>
                <a:cubicBezTo>
                  <a:pt x="1100" y="623"/>
                  <a:pt x="1141" y="611"/>
                  <a:pt x="1149" y="603"/>
                </a:cubicBezTo>
                <a:cubicBezTo>
                  <a:pt x="1133" y="725"/>
                  <a:pt x="1036" y="856"/>
                  <a:pt x="772" y="856"/>
                </a:cubicBezTo>
                <a:lnTo>
                  <a:pt x="772" y="1056"/>
                </a:lnTo>
                <a:cubicBezTo>
                  <a:pt x="1181" y="1051"/>
                  <a:pt x="1416" y="880"/>
                  <a:pt x="1416" y="403"/>
                </a:cubicBezTo>
                <a:cubicBezTo>
                  <a:pt x="1416" y="162"/>
                  <a:pt x="1278" y="0"/>
                  <a:pt x="1068" y="0"/>
                </a:cubicBezTo>
                <a:cubicBezTo>
                  <a:pt x="894" y="0"/>
                  <a:pt x="756" y="142"/>
                  <a:pt x="756" y="31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GB">
              <a:solidFill>
                <a:prstClr val="black"/>
              </a:solidFill>
            </a:endParaRPr>
          </a:p>
        </p:txBody>
      </p:sp>
      <p:sp>
        <p:nvSpPr>
          <p:cNvPr id="3" name="Slide Number Placeholder 2"/>
          <p:cNvSpPr>
            <a:spLocks noGrp="1"/>
          </p:cNvSpPr>
          <p:nvPr>
            <p:ph type="sldNum" sz="quarter" idx="19"/>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3901775"/>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s purple">
    <p:spTree>
      <p:nvGrpSpPr>
        <p:cNvPr id="1" name=""/>
        <p:cNvGrpSpPr/>
        <p:nvPr/>
      </p:nvGrpSpPr>
      <p:grpSpPr>
        <a:xfrm>
          <a:off x="0" y="0"/>
          <a:ext cx="0" cy="0"/>
          <a:chOff x="0" y="0"/>
          <a:chExt cx="0" cy="0"/>
        </a:xfrm>
      </p:grpSpPr>
      <p:sp>
        <p:nvSpPr>
          <p:cNvPr id="2" name="Rectangle 1"/>
          <p:cNvSpPr/>
          <p:nvPr userDrawn="1"/>
        </p:nvSpPr>
        <p:spPr>
          <a:xfrm>
            <a:off x="4500564" y="1466849"/>
            <a:ext cx="4175124" cy="269999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8" name="Oval 7"/>
          <p:cNvSpPr/>
          <p:nvPr userDrawn="1"/>
        </p:nvSpPr>
        <p:spPr>
          <a:xfrm>
            <a:off x="4279106" y="2595393"/>
            <a:ext cx="442913" cy="442913"/>
          </a:xfrm>
          <a:prstGeom prst="ellipse">
            <a:avLst/>
          </a:prstGeom>
          <a:solidFill>
            <a:srgbClr val="4F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3" name="Text Placeholder 2"/>
          <p:cNvSpPr>
            <a:spLocks noGrp="1"/>
          </p:cNvSpPr>
          <p:nvPr>
            <p:ph type="body" sz="quarter" idx="10"/>
          </p:nvPr>
        </p:nvSpPr>
        <p:spPr>
          <a:xfrm>
            <a:off x="468313" y="1466849"/>
            <a:ext cx="4032250" cy="2700000"/>
          </a:xfrm>
          <a:solidFill>
            <a:schemeClr val="accent1"/>
          </a:solidFill>
        </p:spPr>
        <p:txBody>
          <a:bodyPr lIns="72000" tIns="72000" rIns="180000" bIns="7200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1" name="Text Placeholder 2"/>
          <p:cNvSpPr>
            <a:spLocks noGrp="1"/>
          </p:cNvSpPr>
          <p:nvPr>
            <p:ph type="body" sz="quarter" idx="11"/>
          </p:nvPr>
        </p:nvSpPr>
        <p:spPr>
          <a:xfrm>
            <a:off x="4783015" y="1466849"/>
            <a:ext cx="3892673" cy="2689226"/>
          </a:xfrm>
          <a:noFill/>
        </p:spPr>
        <p:txBody>
          <a:bodyPr lIns="72000" tIns="72000" rIns="72000" bIns="72000"/>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itle 4"/>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6" name="Slide Number Placeholder 5"/>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55354085"/>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s blue">
    <p:spTree>
      <p:nvGrpSpPr>
        <p:cNvPr id="1" name=""/>
        <p:cNvGrpSpPr/>
        <p:nvPr/>
      </p:nvGrpSpPr>
      <p:grpSpPr>
        <a:xfrm>
          <a:off x="0" y="0"/>
          <a:ext cx="0" cy="0"/>
          <a:chOff x="0" y="0"/>
          <a:chExt cx="0" cy="0"/>
        </a:xfrm>
      </p:grpSpPr>
      <p:sp>
        <p:nvSpPr>
          <p:cNvPr id="4" name="Title 3"/>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49"/>
            <a:ext cx="4175124" cy="2699999"/>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1" name="Oval 10"/>
          <p:cNvSpPr/>
          <p:nvPr userDrawn="1"/>
        </p:nvSpPr>
        <p:spPr>
          <a:xfrm>
            <a:off x="4279106" y="2595393"/>
            <a:ext cx="442913" cy="442913"/>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3" name="Text Placeholder 2"/>
          <p:cNvSpPr>
            <a:spLocks noGrp="1"/>
          </p:cNvSpPr>
          <p:nvPr>
            <p:ph type="body" sz="quarter" idx="10"/>
          </p:nvPr>
        </p:nvSpPr>
        <p:spPr>
          <a:xfrm>
            <a:off x="468313" y="1466849"/>
            <a:ext cx="4032250" cy="2700000"/>
          </a:xfrm>
          <a:solidFill>
            <a:schemeClr val="accent3"/>
          </a:solidFill>
        </p:spPr>
        <p:txBody>
          <a:bodyPr lIns="72000" tIns="72000" rIns="180000" bIns="7200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15" y="1466849"/>
            <a:ext cx="3892673" cy="2689226"/>
          </a:xfrm>
          <a:noFill/>
        </p:spPr>
        <p:txBody>
          <a:bodyPr lIns="72000" tIns="72000" rIns="72000" bIns="72000"/>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 name="Slide Number Placeholder 2"/>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3684839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4" name="Title 3"/>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5" name="Slide Number Placeholder 4"/>
          <p:cNvSpPr>
            <a:spLocks noGrp="1"/>
          </p:cNvSpPr>
          <p:nvPr>
            <p:ph type="sldNum" sz="quarter" idx="10"/>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28929009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 columns green">
    <p:spTree>
      <p:nvGrpSpPr>
        <p:cNvPr id="1" name=""/>
        <p:cNvGrpSpPr/>
        <p:nvPr/>
      </p:nvGrpSpPr>
      <p:grpSpPr>
        <a:xfrm>
          <a:off x="0" y="0"/>
          <a:ext cx="0" cy="0"/>
          <a:chOff x="0" y="0"/>
          <a:chExt cx="0" cy="0"/>
        </a:xfrm>
      </p:grpSpPr>
      <p:sp>
        <p:nvSpPr>
          <p:cNvPr id="2" name="Title 1"/>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49"/>
            <a:ext cx="4175124" cy="2699999"/>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1" name="Oval 10"/>
          <p:cNvSpPr/>
          <p:nvPr userDrawn="1"/>
        </p:nvSpPr>
        <p:spPr>
          <a:xfrm>
            <a:off x="4279106" y="2595393"/>
            <a:ext cx="442913" cy="442913"/>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3" name="Text Placeholder 2"/>
          <p:cNvSpPr>
            <a:spLocks noGrp="1"/>
          </p:cNvSpPr>
          <p:nvPr>
            <p:ph type="body" sz="quarter" idx="10"/>
          </p:nvPr>
        </p:nvSpPr>
        <p:spPr>
          <a:xfrm>
            <a:off x="468313" y="1466849"/>
            <a:ext cx="4032250" cy="2700000"/>
          </a:xfrm>
          <a:solidFill>
            <a:schemeClr val="accent5"/>
          </a:solidFill>
        </p:spPr>
        <p:txBody>
          <a:bodyPr lIns="72000" tIns="72000" rIns="180000" bIns="7200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15" y="1466849"/>
            <a:ext cx="3892673" cy="2689226"/>
          </a:xfrm>
          <a:noFill/>
        </p:spPr>
        <p:txBody>
          <a:bodyPr lIns="72000" tIns="72000" rIns="72000" bIns="72000"/>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65994720"/>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lumns orange">
    <p:spTree>
      <p:nvGrpSpPr>
        <p:cNvPr id="1" name=""/>
        <p:cNvGrpSpPr/>
        <p:nvPr/>
      </p:nvGrpSpPr>
      <p:grpSpPr>
        <a:xfrm>
          <a:off x="0" y="0"/>
          <a:ext cx="0" cy="0"/>
          <a:chOff x="0" y="0"/>
          <a:chExt cx="0" cy="0"/>
        </a:xfrm>
      </p:grpSpPr>
      <p:sp>
        <p:nvSpPr>
          <p:cNvPr id="2" name="Title 1"/>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49"/>
            <a:ext cx="4175124" cy="269999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1" name="Oval 10"/>
          <p:cNvSpPr/>
          <p:nvPr userDrawn="1"/>
        </p:nvSpPr>
        <p:spPr>
          <a:xfrm>
            <a:off x="4279106" y="2595393"/>
            <a:ext cx="442913" cy="442913"/>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3" name="Text Placeholder 2"/>
          <p:cNvSpPr>
            <a:spLocks noGrp="1"/>
          </p:cNvSpPr>
          <p:nvPr>
            <p:ph type="body" sz="quarter" idx="10"/>
          </p:nvPr>
        </p:nvSpPr>
        <p:spPr>
          <a:xfrm>
            <a:off x="468313" y="1466849"/>
            <a:ext cx="4032250" cy="2700000"/>
          </a:xfrm>
          <a:solidFill>
            <a:schemeClr val="accent4"/>
          </a:solidFill>
        </p:spPr>
        <p:txBody>
          <a:bodyPr lIns="72000" tIns="72000" rIns="180000" bIns="7200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15" y="1466849"/>
            <a:ext cx="3892673" cy="2689226"/>
          </a:xfrm>
          <a:noFill/>
        </p:spPr>
        <p:txBody>
          <a:bodyPr lIns="72000" tIns="72000" rIns="72000" bIns="72000"/>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47406636"/>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lumns red">
    <p:spTree>
      <p:nvGrpSpPr>
        <p:cNvPr id="1" name=""/>
        <p:cNvGrpSpPr/>
        <p:nvPr/>
      </p:nvGrpSpPr>
      <p:grpSpPr>
        <a:xfrm>
          <a:off x="0" y="0"/>
          <a:ext cx="0" cy="0"/>
          <a:chOff x="0" y="0"/>
          <a:chExt cx="0" cy="0"/>
        </a:xfrm>
      </p:grpSpPr>
      <p:sp>
        <p:nvSpPr>
          <p:cNvPr id="2" name="Title 1"/>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49"/>
            <a:ext cx="4175124" cy="2699999"/>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1" name="Oval 10"/>
          <p:cNvSpPr/>
          <p:nvPr userDrawn="1"/>
        </p:nvSpPr>
        <p:spPr>
          <a:xfrm>
            <a:off x="4279106" y="2595393"/>
            <a:ext cx="442913" cy="442913"/>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3" name="Text Placeholder 2"/>
          <p:cNvSpPr>
            <a:spLocks noGrp="1"/>
          </p:cNvSpPr>
          <p:nvPr>
            <p:ph type="body" sz="quarter" idx="10"/>
          </p:nvPr>
        </p:nvSpPr>
        <p:spPr>
          <a:xfrm>
            <a:off x="468313" y="1466849"/>
            <a:ext cx="4032250" cy="2700000"/>
          </a:xfrm>
          <a:solidFill>
            <a:schemeClr val="accent6"/>
          </a:solidFill>
        </p:spPr>
        <p:txBody>
          <a:bodyPr lIns="72000" tIns="72000" rIns="180000" bIns="7200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15" y="1466849"/>
            <a:ext cx="3892673" cy="2689226"/>
          </a:xfrm>
          <a:noFill/>
        </p:spPr>
        <p:txBody>
          <a:bodyPr lIns="72000" tIns="72000" rIns="72000" bIns="72000"/>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146422452"/>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lumns grey">
    <p:spTree>
      <p:nvGrpSpPr>
        <p:cNvPr id="1" name=""/>
        <p:cNvGrpSpPr/>
        <p:nvPr/>
      </p:nvGrpSpPr>
      <p:grpSpPr>
        <a:xfrm>
          <a:off x="0" y="0"/>
          <a:ext cx="0" cy="0"/>
          <a:chOff x="0" y="0"/>
          <a:chExt cx="0" cy="0"/>
        </a:xfrm>
      </p:grpSpPr>
      <p:sp>
        <p:nvSpPr>
          <p:cNvPr id="2" name="Title 1"/>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49"/>
            <a:ext cx="4175124" cy="2699999"/>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1" name="Oval 10"/>
          <p:cNvSpPr/>
          <p:nvPr userDrawn="1"/>
        </p:nvSpPr>
        <p:spPr>
          <a:xfrm>
            <a:off x="4279106" y="2595393"/>
            <a:ext cx="442913" cy="442913"/>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3" name="Text Placeholder 2"/>
          <p:cNvSpPr>
            <a:spLocks noGrp="1"/>
          </p:cNvSpPr>
          <p:nvPr>
            <p:ph type="body" sz="quarter" idx="10"/>
          </p:nvPr>
        </p:nvSpPr>
        <p:spPr>
          <a:xfrm>
            <a:off x="468313" y="1466849"/>
            <a:ext cx="4032250" cy="2700000"/>
          </a:xfrm>
          <a:solidFill>
            <a:schemeClr val="accent2"/>
          </a:solidFill>
        </p:spPr>
        <p:txBody>
          <a:bodyPr lIns="72000" tIns="72000" rIns="180000" bIns="7200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15" y="1466849"/>
            <a:ext cx="3892673" cy="2689226"/>
          </a:xfrm>
          <a:noFill/>
        </p:spPr>
        <p:txBody>
          <a:bodyPr lIns="72000" tIns="72000" rIns="72000" bIns="72000"/>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27294687"/>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wo columns grey">
    <p:spTree>
      <p:nvGrpSpPr>
        <p:cNvPr id="1" name=""/>
        <p:cNvGrpSpPr/>
        <p:nvPr/>
      </p:nvGrpSpPr>
      <p:grpSpPr>
        <a:xfrm>
          <a:off x="0" y="0"/>
          <a:ext cx="0" cy="0"/>
          <a:chOff x="0" y="0"/>
          <a:chExt cx="0" cy="0"/>
        </a:xfrm>
      </p:grpSpPr>
      <p:sp>
        <p:nvSpPr>
          <p:cNvPr id="4" name="Title 3"/>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6" name="Text Placeholder 5"/>
          <p:cNvSpPr>
            <a:spLocks noGrp="1"/>
          </p:cNvSpPr>
          <p:nvPr>
            <p:ph type="body" sz="quarter" idx="10"/>
          </p:nvPr>
        </p:nvSpPr>
        <p:spPr>
          <a:xfrm>
            <a:off x="469370" y="1466849"/>
            <a:ext cx="8206318" cy="3228976"/>
          </a:xfrm>
          <a:solidFill>
            <a:schemeClr val="accent1"/>
          </a:solidFill>
        </p:spPr>
        <p:txBody>
          <a:bodyPr lIns="72000" tIns="72000" rIns="72000" bIns="7200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 name="Slide Number Placeholder 2"/>
          <p:cNvSpPr>
            <a:spLocks noGrp="1"/>
          </p:cNvSpPr>
          <p:nvPr>
            <p:ph type="sldNum" sz="quarter" idx="11"/>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73991529"/>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Footage">
    <p:spTree>
      <p:nvGrpSpPr>
        <p:cNvPr id="1" name=""/>
        <p:cNvGrpSpPr/>
        <p:nvPr/>
      </p:nvGrpSpPr>
      <p:grpSpPr>
        <a:xfrm>
          <a:off x="0" y="0"/>
          <a:ext cx="0" cy="0"/>
          <a:chOff x="0" y="0"/>
          <a:chExt cx="0" cy="0"/>
        </a:xfrm>
      </p:grpSpPr>
      <p:sp>
        <p:nvSpPr>
          <p:cNvPr id="5" name="Media Placeholder 8"/>
          <p:cNvSpPr>
            <a:spLocks noGrp="1"/>
          </p:cNvSpPr>
          <p:nvPr>
            <p:ph type="media" sz="quarter" idx="12" hasCustomPrompt="1"/>
          </p:nvPr>
        </p:nvSpPr>
        <p:spPr>
          <a:xfrm>
            <a:off x="0" y="0"/>
            <a:ext cx="9143999" cy="5143500"/>
          </a:xfrm>
          <a:prstGeom prst="rect">
            <a:avLst/>
          </a:prstGeom>
          <a:noFill/>
        </p:spPr>
        <p:txBody>
          <a:bodyPr vert="horz" lIns="0" tIns="0" rIns="0" bIns="0" anchor="ctr" anchorCtr="1"/>
          <a:lstStyle>
            <a:lvl1pPr marL="0" indent="0">
              <a:buNone/>
              <a:defRPr sz="1300">
                <a:solidFill>
                  <a:schemeClr val="accent3"/>
                </a:solidFill>
              </a:defRPr>
            </a:lvl1pPr>
          </a:lstStyle>
          <a:p>
            <a:r>
              <a:rPr lang="en-US" dirty="0"/>
              <a:t>Click icon to insert footage</a:t>
            </a:r>
          </a:p>
        </p:txBody>
      </p:sp>
    </p:spTree>
    <p:extLst>
      <p:ext uri="{BB962C8B-B14F-4D97-AF65-F5344CB8AC3E}">
        <p14:creationId xmlns:p14="http://schemas.microsoft.com/office/powerpoint/2010/main" val="24373632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4" name="Title 3"/>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5" name="Slide Number Placeholder 4"/>
          <p:cNvSpPr>
            <a:spLocks noGrp="1"/>
          </p:cNvSpPr>
          <p:nvPr>
            <p:ph type="sldNum" sz="quarter" idx="10"/>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9881394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 Bullet list">
    <p:spTree>
      <p:nvGrpSpPr>
        <p:cNvPr id="1" name=""/>
        <p:cNvGrpSpPr/>
        <p:nvPr/>
      </p:nvGrpSpPr>
      <p:grpSpPr>
        <a:xfrm>
          <a:off x="0" y="0"/>
          <a:ext cx="0" cy="0"/>
          <a:chOff x="0" y="0"/>
          <a:chExt cx="0" cy="0"/>
        </a:xfrm>
      </p:grpSpPr>
      <p:sp>
        <p:nvSpPr>
          <p:cNvPr id="6" name="Title 5"/>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3" name="Text Placeholder 2"/>
          <p:cNvSpPr>
            <a:spLocks noGrp="1"/>
          </p:cNvSpPr>
          <p:nvPr>
            <p:ph type="body" sz="quarter" idx="10"/>
          </p:nvPr>
        </p:nvSpPr>
        <p:spPr>
          <a:xfrm>
            <a:off x="469370" y="1466849"/>
            <a:ext cx="8206318" cy="32289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1"/>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783405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 Bullets + Image">
    <p:spTree>
      <p:nvGrpSpPr>
        <p:cNvPr id="1" name=""/>
        <p:cNvGrpSpPr/>
        <p:nvPr/>
      </p:nvGrpSpPr>
      <p:grpSpPr>
        <a:xfrm>
          <a:off x="0" y="0"/>
          <a:ext cx="0" cy="0"/>
          <a:chOff x="0" y="0"/>
          <a:chExt cx="0" cy="0"/>
        </a:xfrm>
      </p:grpSpPr>
      <p:sp>
        <p:nvSpPr>
          <p:cNvPr id="9" name="Picture Placeholder 2"/>
          <p:cNvSpPr>
            <a:spLocks noGrp="1"/>
          </p:cNvSpPr>
          <p:nvPr>
            <p:ph type="pic" idx="1" hasCustomPrompt="1"/>
          </p:nvPr>
        </p:nvSpPr>
        <p:spPr>
          <a:xfrm>
            <a:off x="5394325" y="1466849"/>
            <a:ext cx="3281364" cy="3228976"/>
          </a:xfrm>
          <a:prstGeom prst="rect">
            <a:avLst/>
          </a:prstGeom>
          <a:noFill/>
        </p:spPr>
        <p:txBody>
          <a:bodyPr lIns="0" tIns="0" rIns="0" bIns="0" anchor="ctr" anchorCtr="1"/>
          <a:lstStyle>
            <a:lvl1pPr marL="0" indent="0">
              <a:buNone/>
              <a:defRPr sz="1200" baseline="0">
                <a:solidFill>
                  <a:srgbClr val="00A7B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insert illustration</a:t>
            </a:r>
          </a:p>
        </p:txBody>
      </p:sp>
      <p:sp>
        <p:nvSpPr>
          <p:cNvPr id="3" name="Title 2"/>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6" name="Text Placeholder 5"/>
          <p:cNvSpPr>
            <a:spLocks noGrp="1"/>
          </p:cNvSpPr>
          <p:nvPr>
            <p:ph type="body" sz="quarter" idx="11"/>
          </p:nvPr>
        </p:nvSpPr>
        <p:spPr>
          <a:xfrm>
            <a:off x="469369" y="1466849"/>
            <a:ext cx="4691594" cy="32289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330180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 Quote">
    <p:spTree>
      <p:nvGrpSpPr>
        <p:cNvPr id="1" name=""/>
        <p:cNvGrpSpPr/>
        <p:nvPr/>
      </p:nvGrpSpPr>
      <p:grpSpPr>
        <a:xfrm>
          <a:off x="0" y="0"/>
          <a:ext cx="0" cy="0"/>
          <a:chOff x="0" y="0"/>
          <a:chExt cx="0" cy="0"/>
        </a:xfrm>
      </p:grpSpPr>
      <p:sp>
        <p:nvSpPr>
          <p:cNvPr id="12" name="Text Placeholder 4"/>
          <p:cNvSpPr>
            <a:spLocks noGrp="1"/>
          </p:cNvSpPr>
          <p:nvPr>
            <p:ph type="body" sz="quarter" idx="15"/>
          </p:nvPr>
        </p:nvSpPr>
        <p:spPr>
          <a:xfrm>
            <a:off x="4754880" y="1466849"/>
            <a:ext cx="3920808" cy="3228975"/>
          </a:xfrm>
        </p:spPr>
        <p:txBody>
          <a:bodyPr anchor="ctr" anchorCtr="1"/>
          <a:lstStyle>
            <a:lvl1pPr marL="0" indent="0" algn="ctr">
              <a:buNone/>
              <a:defRPr>
                <a:solidFill>
                  <a:schemeClr val="accent1"/>
                </a:solidFill>
              </a:defRPr>
            </a:lvl1pPr>
            <a:lvl2pPr marL="0" indent="0" algn="ctr">
              <a:buNone/>
              <a:defRPr>
                <a:solidFill>
                  <a:schemeClr val="accent1"/>
                </a:solidFill>
              </a:defRPr>
            </a:lvl2pPr>
            <a:lvl3pPr marL="0" indent="0" algn="ctr">
              <a:buNone/>
              <a:defRPr>
                <a:solidFill>
                  <a:schemeClr val="accent1"/>
                </a:solidFill>
              </a:defRPr>
            </a:lvl3pPr>
            <a:lvl4pPr marL="0" indent="0" algn="ctr">
              <a:buNone/>
              <a:defRPr>
                <a:solidFill>
                  <a:schemeClr val="accent1"/>
                </a:solidFill>
              </a:defRPr>
            </a:lvl4pPr>
            <a:lvl5pPr marL="0" indent="0" algn="l">
              <a:buNone/>
              <a:defRPr sz="2600">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1" name="Straight Connector 10"/>
          <p:cNvCxnSpPr>
            <a:cxnSpLocks/>
          </p:cNvCxnSpPr>
          <p:nvPr userDrawn="1"/>
        </p:nvCxnSpPr>
        <p:spPr>
          <a:xfrm>
            <a:off x="4593047" y="1466849"/>
            <a:ext cx="15498" cy="3228976"/>
          </a:xfrm>
          <a:prstGeom prst="line">
            <a:avLst/>
          </a:prstGeom>
          <a:ln w="7620">
            <a:solidFill>
              <a:srgbClr val="4F2D7F"/>
            </a:solidFill>
          </a:ln>
          <a:effectLst/>
        </p:spPr>
        <p:style>
          <a:lnRef idx="2">
            <a:schemeClr val="accent1"/>
          </a:lnRef>
          <a:fillRef idx="0">
            <a:schemeClr val="accent1"/>
          </a:fillRef>
          <a:effectRef idx="1">
            <a:schemeClr val="accent1"/>
          </a:effectRef>
          <a:fontRef idx="minor">
            <a:schemeClr val="tx1"/>
          </a:fontRef>
        </p:style>
      </p:cxnSp>
      <p:sp>
        <p:nvSpPr>
          <p:cNvPr id="4" name="Title 3"/>
          <p:cNvSpPr>
            <a:spLocks noGrp="1"/>
          </p:cNvSpPr>
          <p:nvPr>
            <p:ph type="title"/>
          </p:nvPr>
        </p:nvSpPr>
        <p:spPr>
          <a:xfrm>
            <a:off x="471996" y="359571"/>
            <a:ext cx="8203692" cy="843754"/>
          </a:xfrm>
          <a:prstGeom prst="rect">
            <a:avLst/>
          </a:prstGeom>
        </p:spPr>
        <p:txBody>
          <a:bodyPr/>
          <a:lstStyle/>
          <a:p>
            <a:r>
              <a:rPr lang="en-US" dirty="0"/>
              <a:t>Click to edit Master title style</a:t>
            </a:r>
            <a:endParaRPr lang="en-GB" dirty="0"/>
          </a:p>
        </p:txBody>
      </p:sp>
      <p:sp>
        <p:nvSpPr>
          <p:cNvPr id="7" name="Text Placeholder 6"/>
          <p:cNvSpPr>
            <a:spLocks noGrp="1"/>
          </p:cNvSpPr>
          <p:nvPr>
            <p:ph type="body" sz="quarter" idx="16"/>
          </p:nvPr>
        </p:nvSpPr>
        <p:spPr>
          <a:xfrm>
            <a:off x="469370" y="1466849"/>
            <a:ext cx="3988330" cy="32289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Freeform 5"/>
          <p:cNvSpPr>
            <a:spLocks noEditPoints="1"/>
          </p:cNvSpPr>
          <p:nvPr userDrawn="1"/>
        </p:nvSpPr>
        <p:spPr bwMode="auto">
          <a:xfrm>
            <a:off x="6535738" y="1593850"/>
            <a:ext cx="361950" cy="268288"/>
          </a:xfrm>
          <a:custGeom>
            <a:avLst/>
            <a:gdLst>
              <a:gd name="T0" fmla="*/ 1416 w 1416"/>
              <a:gd name="T1" fmla="*/ 737 h 1055"/>
              <a:gd name="T2" fmla="*/ 1416 w 1416"/>
              <a:gd name="T3" fmla="*/ 737 h 1055"/>
              <a:gd name="T4" fmla="*/ 1104 w 1416"/>
              <a:gd name="T5" fmla="*/ 431 h 1055"/>
              <a:gd name="T6" fmla="*/ 1023 w 1416"/>
              <a:gd name="T7" fmla="*/ 452 h 1055"/>
              <a:gd name="T8" fmla="*/ 1400 w 1416"/>
              <a:gd name="T9" fmla="*/ 199 h 1055"/>
              <a:gd name="T10" fmla="*/ 1400 w 1416"/>
              <a:gd name="T11" fmla="*/ 0 h 1055"/>
              <a:gd name="T12" fmla="*/ 756 w 1416"/>
              <a:gd name="T13" fmla="*/ 652 h 1055"/>
              <a:gd name="T14" fmla="*/ 1104 w 1416"/>
              <a:gd name="T15" fmla="*/ 1055 h 1055"/>
              <a:gd name="T16" fmla="*/ 1416 w 1416"/>
              <a:gd name="T17" fmla="*/ 737 h 1055"/>
              <a:gd name="T18" fmla="*/ 659 w 1416"/>
              <a:gd name="T19" fmla="*/ 737 h 1055"/>
              <a:gd name="T20" fmla="*/ 659 w 1416"/>
              <a:gd name="T21" fmla="*/ 737 h 1055"/>
              <a:gd name="T22" fmla="*/ 348 w 1416"/>
              <a:gd name="T23" fmla="*/ 431 h 1055"/>
              <a:gd name="T24" fmla="*/ 267 w 1416"/>
              <a:gd name="T25" fmla="*/ 452 h 1055"/>
              <a:gd name="T26" fmla="*/ 643 w 1416"/>
              <a:gd name="T27" fmla="*/ 199 h 1055"/>
              <a:gd name="T28" fmla="*/ 643 w 1416"/>
              <a:gd name="T29" fmla="*/ 0 h 1055"/>
              <a:gd name="T30" fmla="*/ 0 w 1416"/>
              <a:gd name="T31" fmla="*/ 652 h 1055"/>
              <a:gd name="T32" fmla="*/ 348 w 1416"/>
              <a:gd name="T33" fmla="*/ 1055 h 1055"/>
              <a:gd name="T34" fmla="*/ 659 w 1416"/>
              <a:gd name="T35" fmla="*/ 737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5">
                <a:moveTo>
                  <a:pt x="1416" y="737"/>
                </a:moveTo>
                <a:lnTo>
                  <a:pt x="1416" y="737"/>
                </a:lnTo>
                <a:cubicBezTo>
                  <a:pt x="1416" y="566"/>
                  <a:pt x="1295" y="431"/>
                  <a:pt x="1104" y="431"/>
                </a:cubicBezTo>
                <a:cubicBezTo>
                  <a:pt x="1072" y="431"/>
                  <a:pt x="1031" y="444"/>
                  <a:pt x="1023" y="452"/>
                </a:cubicBezTo>
                <a:cubicBezTo>
                  <a:pt x="1040" y="329"/>
                  <a:pt x="1137" y="199"/>
                  <a:pt x="1400" y="199"/>
                </a:cubicBezTo>
                <a:lnTo>
                  <a:pt x="1400" y="0"/>
                </a:lnTo>
                <a:cubicBezTo>
                  <a:pt x="991" y="3"/>
                  <a:pt x="756" y="174"/>
                  <a:pt x="756" y="652"/>
                </a:cubicBezTo>
                <a:cubicBezTo>
                  <a:pt x="756" y="892"/>
                  <a:pt x="894" y="1055"/>
                  <a:pt x="1104" y="1055"/>
                </a:cubicBezTo>
                <a:cubicBezTo>
                  <a:pt x="1278" y="1055"/>
                  <a:pt x="1416" y="913"/>
                  <a:pt x="1416" y="737"/>
                </a:cubicBezTo>
                <a:close/>
                <a:moveTo>
                  <a:pt x="659" y="737"/>
                </a:moveTo>
                <a:lnTo>
                  <a:pt x="659" y="737"/>
                </a:lnTo>
                <a:cubicBezTo>
                  <a:pt x="659" y="566"/>
                  <a:pt x="538" y="431"/>
                  <a:pt x="348" y="431"/>
                </a:cubicBezTo>
                <a:cubicBezTo>
                  <a:pt x="315" y="431"/>
                  <a:pt x="275" y="444"/>
                  <a:pt x="267" y="452"/>
                </a:cubicBezTo>
                <a:cubicBezTo>
                  <a:pt x="283" y="329"/>
                  <a:pt x="380" y="199"/>
                  <a:pt x="643" y="199"/>
                </a:cubicBezTo>
                <a:lnTo>
                  <a:pt x="643" y="0"/>
                </a:lnTo>
                <a:cubicBezTo>
                  <a:pt x="234" y="3"/>
                  <a:pt x="0" y="174"/>
                  <a:pt x="0" y="652"/>
                </a:cubicBezTo>
                <a:cubicBezTo>
                  <a:pt x="0" y="892"/>
                  <a:pt x="137" y="1055"/>
                  <a:pt x="348" y="1055"/>
                </a:cubicBezTo>
                <a:cubicBezTo>
                  <a:pt x="522" y="1055"/>
                  <a:pt x="659" y="913"/>
                  <a:pt x="659" y="73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GB">
              <a:solidFill>
                <a:prstClr val="black"/>
              </a:solidFill>
            </a:endParaRPr>
          </a:p>
        </p:txBody>
      </p:sp>
      <p:sp>
        <p:nvSpPr>
          <p:cNvPr id="15" name="Freeform 9"/>
          <p:cNvSpPr>
            <a:spLocks noEditPoints="1"/>
          </p:cNvSpPr>
          <p:nvPr userDrawn="1"/>
        </p:nvSpPr>
        <p:spPr bwMode="auto">
          <a:xfrm>
            <a:off x="6535738" y="4140200"/>
            <a:ext cx="361950" cy="269875"/>
          </a:xfrm>
          <a:custGeom>
            <a:avLst/>
            <a:gdLst>
              <a:gd name="T0" fmla="*/ 0 w 1416"/>
              <a:gd name="T1" fmla="*/ 317 h 1056"/>
              <a:gd name="T2" fmla="*/ 0 w 1416"/>
              <a:gd name="T3" fmla="*/ 317 h 1056"/>
              <a:gd name="T4" fmla="*/ 311 w 1416"/>
              <a:gd name="T5" fmla="*/ 623 h 1056"/>
              <a:gd name="T6" fmla="*/ 392 w 1416"/>
              <a:gd name="T7" fmla="*/ 603 h 1056"/>
              <a:gd name="T8" fmla="*/ 16 w 1416"/>
              <a:gd name="T9" fmla="*/ 856 h 1056"/>
              <a:gd name="T10" fmla="*/ 16 w 1416"/>
              <a:gd name="T11" fmla="*/ 1056 h 1056"/>
              <a:gd name="T12" fmla="*/ 659 w 1416"/>
              <a:gd name="T13" fmla="*/ 403 h 1056"/>
              <a:gd name="T14" fmla="*/ 311 w 1416"/>
              <a:gd name="T15" fmla="*/ 0 h 1056"/>
              <a:gd name="T16" fmla="*/ 0 w 1416"/>
              <a:gd name="T17" fmla="*/ 317 h 1056"/>
              <a:gd name="T18" fmla="*/ 756 w 1416"/>
              <a:gd name="T19" fmla="*/ 317 h 1056"/>
              <a:gd name="T20" fmla="*/ 756 w 1416"/>
              <a:gd name="T21" fmla="*/ 317 h 1056"/>
              <a:gd name="T22" fmla="*/ 1068 w 1416"/>
              <a:gd name="T23" fmla="*/ 623 h 1056"/>
              <a:gd name="T24" fmla="*/ 1149 w 1416"/>
              <a:gd name="T25" fmla="*/ 603 h 1056"/>
              <a:gd name="T26" fmla="*/ 772 w 1416"/>
              <a:gd name="T27" fmla="*/ 856 h 1056"/>
              <a:gd name="T28" fmla="*/ 772 w 1416"/>
              <a:gd name="T29" fmla="*/ 1056 h 1056"/>
              <a:gd name="T30" fmla="*/ 1416 w 1416"/>
              <a:gd name="T31" fmla="*/ 403 h 1056"/>
              <a:gd name="T32" fmla="*/ 1068 w 1416"/>
              <a:gd name="T33" fmla="*/ 0 h 1056"/>
              <a:gd name="T34" fmla="*/ 756 w 1416"/>
              <a:gd name="T35" fmla="*/ 31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6">
                <a:moveTo>
                  <a:pt x="0" y="317"/>
                </a:moveTo>
                <a:lnTo>
                  <a:pt x="0" y="317"/>
                </a:lnTo>
                <a:cubicBezTo>
                  <a:pt x="0" y="488"/>
                  <a:pt x="121" y="623"/>
                  <a:pt x="311" y="623"/>
                </a:cubicBezTo>
                <a:cubicBezTo>
                  <a:pt x="343" y="623"/>
                  <a:pt x="384" y="611"/>
                  <a:pt x="392" y="603"/>
                </a:cubicBezTo>
                <a:cubicBezTo>
                  <a:pt x="376" y="725"/>
                  <a:pt x="279" y="856"/>
                  <a:pt x="16" y="856"/>
                </a:cubicBezTo>
                <a:lnTo>
                  <a:pt x="16" y="1056"/>
                </a:lnTo>
                <a:cubicBezTo>
                  <a:pt x="424" y="1051"/>
                  <a:pt x="659" y="880"/>
                  <a:pt x="659" y="403"/>
                </a:cubicBezTo>
                <a:cubicBezTo>
                  <a:pt x="659" y="162"/>
                  <a:pt x="522" y="0"/>
                  <a:pt x="311" y="0"/>
                </a:cubicBezTo>
                <a:cubicBezTo>
                  <a:pt x="137" y="0"/>
                  <a:pt x="0" y="142"/>
                  <a:pt x="0" y="317"/>
                </a:cubicBezTo>
                <a:close/>
                <a:moveTo>
                  <a:pt x="756" y="317"/>
                </a:moveTo>
                <a:lnTo>
                  <a:pt x="756" y="317"/>
                </a:lnTo>
                <a:cubicBezTo>
                  <a:pt x="756" y="488"/>
                  <a:pt x="878" y="623"/>
                  <a:pt x="1068" y="623"/>
                </a:cubicBezTo>
                <a:cubicBezTo>
                  <a:pt x="1100" y="623"/>
                  <a:pt x="1141" y="611"/>
                  <a:pt x="1149" y="603"/>
                </a:cubicBezTo>
                <a:cubicBezTo>
                  <a:pt x="1133" y="725"/>
                  <a:pt x="1036" y="856"/>
                  <a:pt x="772" y="856"/>
                </a:cubicBezTo>
                <a:lnTo>
                  <a:pt x="772" y="1056"/>
                </a:lnTo>
                <a:cubicBezTo>
                  <a:pt x="1181" y="1051"/>
                  <a:pt x="1416" y="880"/>
                  <a:pt x="1416" y="403"/>
                </a:cubicBezTo>
                <a:cubicBezTo>
                  <a:pt x="1416" y="162"/>
                  <a:pt x="1278" y="0"/>
                  <a:pt x="1068" y="0"/>
                </a:cubicBezTo>
                <a:cubicBezTo>
                  <a:pt x="894" y="0"/>
                  <a:pt x="756" y="142"/>
                  <a:pt x="756" y="31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GB">
              <a:solidFill>
                <a:prstClr val="black"/>
              </a:solidFill>
            </a:endParaRPr>
          </a:p>
        </p:txBody>
      </p:sp>
      <p:sp>
        <p:nvSpPr>
          <p:cNvPr id="3" name="Slide Number Placeholder 2"/>
          <p:cNvSpPr>
            <a:spLocks noGrp="1"/>
          </p:cNvSpPr>
          <p:nvPr>
            <p:ph type="sldNum" sz="quarter" idx="17"/>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91074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Bullet list">
    <p:spTree>
      <p:nvGrpSpPr>
        <p:cNvPr id="1" name=""/>
        <p:cNvGrpSpPr/>
        <p:nvPr/>
      </p:nvGrpSpPr>
      <p:grpSpPr>
        <a:xfrm>
          <a:off x="0" y="0"/>
          <a:ext cx="0" cy="0"/>
          <a:chOff x="0" y="0"/>
          <a:chExt cx="0" cy="0"/>
        </a:xfrm>
      </p:grpSpPr>
      <p:sp>
        <p:nvSpPr>
          <p:cNvPr id="6" name="Title 5"/>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3" name="Text Placeholder 2"/>
          <p:cNvSpPr>
            <a:spLocks noGrp="1"/>
          </p:cNvSpPr>
          <p:nvPr>
            <p:ph type="body" sz="quarter" idx="10"/>
          </p:nvPr>
        </p:nvSpPr>
        <p:spPr>
          <a:xfrm>
            <a:off x="469371" y="1466850"/>
            <a:ext cx="8206318" cy="32289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1"/>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17739537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mage + Quote">
    <p:spTree>
      <p:nvGrpSpPr>
        <p:cNvPr id="1" name=""/>
        <p:cNvGrpSpPr/>
        <p:nvPr/>
      </p:nvGrpSpPr>
      <p:grpSpPr>
        <a:xfrm>
          <a:off x="0" y="0"/>
          <a:ext cx="0" cy="0"/>
          <a:chOff x="0" y="0"/>
          <a:chExt cx="0" cy="0"/>
        </a:xfrm>
      </p:grpSpPr>
      <p:sp>
        <p:nvSpPr>
          <p:cNvPr id="2" name="Rectangle 1"/>
          <p:cNvSpPr/>
          <p:nvPr userDrawn="1"/>
        </p:nvSpPr>
        <p:spPr>
          <a:xfrm>
            <a:off x="4679950" y="1466850"/>
            <a:ext cx="3996000" cy="322897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dirty="0">
              <a:solidFill>
                <a:prstClr val="white"/>
              </a:solidFill>
            </a:endParaRPr>
          </a:p>
        </p:txBody>
      </p:sp>
      <p:sp>
        <p:nvSpPr>
          <p:cNvPr id="8" name="Picture Placeholder 7"/>
          <p:cNvSpPr>
            <a:spLocks noGrp="1"/>
          </p:cNvSpPr>
          <p:nvPr>
            <p:ph type="pic" sz="quarter" idx="17" hasCustomPrompt="1"/>
          </p:nvPr>
        </p:nvSpPr>
        <p:spPr>
          <a:xfrm>
            <a:off x="468313" y="1466851"/>
            <a:ext cx="3989387" cy="3228974"/>
          </a:xfrm>
          <a:noFill/>
        </p:spPr>
        <p:txBody>
          <a:bodyPr anchor="ctr" anchorCtr="1"/>
          <a:lstStyle>
            <a:lvl1pPr marL="0" marR="0" indent="0" algn="l" defTabSz="457200" rtl="0" eaLnBrk="1" fontAlgn="auto" latinLnBrk="0" hangingPunct="1">
              <a:lnSpc>
                <a:spcPct val="100000"/>
              </a:lnSpc>
              <a:spcBef>
                <a:spcPts val="576"/>
              </a:spcBef>
              <a:spcAft>
                <a:spcPts val="0"/>
              </a:spcAft>
              <a:buClr>
                <a:schemeClr val="accent1"/>
              </a:buClr>
              <a:buSzTx/>
              <a:buFont typeface="Arial"/>
              <a:buNone/>
              <a:tabLst/>
              <a:defRPr sz="1200">
                <a:solidFill>
                  <a:schemeClr val="accent3"/>
                </a:solidFill>
              </a:defRPr>
            </a:lvl1pPr>
          </a:lstStyle>
          <a:p>
            <a:pPr marL="0" marR="0" lvl="0" indent="0" algn="l" defTabSz="457200" rtl="0" eaLnBrk="1" fontAlgn="auto" latinLnBrk="0" hangingPunct="1">
              <a:lnSpc>
                <a:spcPct val="100000"/>
              </a:lnSpc>
              <a:spcBef>
                <a:spcPts val="576"/>
              </a:spcBef>
              <a:spcAft>
                <a:spcPts val="0"/>
              </a:spcAft>
              <a:buClr>
                <a:schemeClr val="accent1"/>
              </a:buClr>
              <a:buSzTx/>
              <a:buFont typeface="Arial"/>
              <a:buNone/>
              <a:tabLst/>
              <a:defRPr/>
            </a:pPr>
            <a:r>
              <a:rPr lang="en-US" dirty="0"/>
              <a:t>Click icon to insert illustration</a:t>
            </a:r>
          </a:p>
        </p:txBody>
      </p:sp>
      <p:sp>
        <p:nvSpPr>
          <p:cNvPr id="7" name="Title 6"/>
          <p:cNvSpPr>
            <a:spLocks noGrp="1"/>
          </p:cNvSpPr>
          <p:nvPr userDrawn="1">
            <p:ph type="title"/>
          </p:nvPr>
        </p:nvSpPr>
        <p:spPr>
          <a:xfrm>
            <a:off x="471996" y="359571"/>
            <a:ext cx="8203692" cy="843754"/>
          </a:xfrm>
          <a:prstGeom prst="rect">
            <a:avLst/>
          </a:prstGeom>
        </p:spPr>
        <p:txBody>
          <a:bodyPr/>
          <a:lstStyle/>
          <a:p>
            <a:r>
              <a:rPr lang="en-US"/>
              <a:t>Click to edit Master title style</a:t>
            </a:r>
            <a:endParaRPr lang="en-GB"/>
          </a:p>
        </p:txBody>
      </p:sp>
      <p:sp>
        <p:nvSpPr>
          <p:cNvPr id="5" name="Freeform 5"/>
          <p:cNvSpPr>
            <a:spLocks noEditPoints="1"/>
          </p:cNvSpPr>
          <p:nvPr userDrawn="1"/>
        </p:nvSpPr>
        <p:spPr bwMode="auto">
          <a:xfrm>
            <a:off x="6475413" y="1544638"/>
            <a:ext cx="411162" cy="303213"/>
          </a:xfrm>
          <a:custGeom>
            <a:avLst/>
            <a:gdLst>
              <a:gd name="T0" fmla="*/ 954 w 954"/>
              <a:gd name="T1" fmla="*/ 497 h 711"/>
              <a:gd name="T2" fmla="*/ 954 w 954"/>
              <a:gd name="T3" fmla="*/ 497 h 711"/>
              <a:gd name="T4" fmla="*/ 744 w 954"/>
              <a:gd name="T5" fmla="*/ 291 h 711"/>
              <a:gd name="T6" fmla="*/ 690 w 954"/>
              <a:gd name="T7" fmla="*/ 305 h 711"/>
              <a:gd name="T8" fmla="*/ 943 w 954"/>
              <a:gd name="T9" fmla="*/ 134 h 711"/>
              <a:gd name="T10" fmla="*/ 943 w 954"/>
              <a:gd name="T11" fmla="*/ 0 h 711"/>
              <a:gd name="T12" fmla="*/ 510 w 954"/>
              <a:gd name="T13" fmla="*/ 439 h 711"/>
              <a:gd name="T14" fmla="*/ 744 w 954"/>
              <a:gd name="T15" fmla="*/ 711 h 711"/>
              <a:gd name="T16" fmla="*/ 954 w 954"/>
              <a:gd name="T17" fmla="*/ 497 h 711"/>
              <a:gd name="T18" fmla="*/ 444 w 954"/>
              <a:gd name="T19" fmla="*/ 497 h 711"/>
              <a:gd name="T20" fmla="*/ 444 w 954"/>
              <a:gd name="T21" fmla="*/ 497 h 711"/>
              <a:gd name="T22" fmla="*/ 234 w 954"/>
              <a:gd name="T23" fmla="*/ 291 h 711"/>
              <a:gd name="T24" fmla="*/ 180 w 954"/>
              <a:gd name="T25" fmla="*/ 305 h 711"/>
              <a:gd name="T26" fmla="*/ 433 w 954"/>
              <a:gd name="T27" fmla="*/ 134 h 711"/>
              <a:gd name="T28" fmla="*/ 433 w 954"/>
              <a:gd name="T29" fmla="*/ 0 h 711"/>
              <a:gd name="T30" fmla="*/ 0 w 954"/>
              <a:gd name="T31" fmla="*/ 439 h 711"/>
              <a:gd name="T32" fmla="*/ 234 w 954"/>
              <a:gd name="T33" fmla="*/ 711 h 711"/>
              <a:gd name="T34" fmla="*/ 444 w 954"/>
              <a:gd name="T35" fmla="*/ 497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4" h="711">
                <a:moveTo>
                  <a:pt x="954" y="497"/>
                </a:moveTo>
                <a:lnTo>
                  <a:pt x="954" y="497"/>
                </a:lnTo>
                <a:cubicBezTo>
                  <a:pt x="954" y="382"/>
                  <a:pt x="872" y="291"/>
                  <a:pt x="744" y="291"/>
                </a:cubicBezTo>
                <a:cubicBezTo>
                  <a:pt x="722" y="291"/>
                  <a:pt x="695" y="299"/>
                  <a:pt x="690" y="305"/>
                </a:cubicBezTo>
                <a:cubicBezTo>
                  <a:pt x="701" y="222"/>
                  <a:pt x="766" y="134"/>
                  <a:pt x="943" y="134"/>
                </a:cubicBezTo>
                <a:lnTo>
                  <a:pt x="943" y="0"/>
                </a:lnTo>
                <a:cubicBezTo>
                  <a:pt x="668" y="2"/>
                  <a:pt x="510" y="118"/>
                  <a:pt x="510" y="439"/>
                </a:cubicBezTo>
                <a:cubicBezTo>
                  <a:pt x="510" y="601"/>
                  <a:pt x="602" y="711"/>
                  <a:pt x="744" y="711"/>
                </a:cubicBezTo>
                <a:cubicBezTo>
                  <a:pt x="862" y="711"/>
                  <a:pt x="954" y="615"/>
                  <a:pt x="954" y="497"/>
                </a:cubicBezTo>
                <a:close/>
                <a:moveTo>
                  <a:pt x="444" y="497"/>
                </a:moveTo>
                <a:lnTo>
                  <a:pt x="444" y="497"/>
                </a:lnTo>
                <a:cubicBezTo>
                  <a:pt x="444" y="382"/>
                  <a:pt x="362" y="291"/>
                  <a:pt x="234" y="291"/>
                </a:cubicBezTo>
                <a:cubicBezTo>
                  <a:pt x="212" y="291"/>
                  <a:pt x="185" y="299"/>
                  <a:pt x="180" y="305"/>
                </a:cubicBezTo>
                <a:cubicBezTo>
                  <a:pt x="190" y="222"/>
                  <a:pt x="256" y="134"/>
                  <a:pt x="433" y="134"/>
                </a:cubicBezTo>
                <a:lnTo>
                  <a:pt x="433" y="0"/>
                </a:lnTo>
                <a:cubicBezTo>
                  <a:pt x="158" y="2"/>
                  <a:pt x="0" y="118"/>
                  <a:pt x="0" y="439"/>
                </a:cubicBezTo>
                <a:cubicBezTo>
                  <a:pt x="0" y="601"/>
                  <a:pt x="92" y="711"/>
                  <a:pt x="234" y="711"/>
                </a:cubicBezTo>
                <a:cubicBezTo>
                  <a:pt x="351" y="711"/>
                  <a:pt x="444" y="615"/>
                  <a:pt x="444" y="497"/>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GB" dirty="0">
              <a:solidFill>
                <a:prstClr val="black"/>
              </a:solidFill>
            </a:endParaRPr>
          </a:p>
        </p:txBody>
      </p:sp>
      <p:grpSp>
        <p:nvGrpSpPr>
          <p:cNvPr id="6" name="Group 8"/>
          <p:cNvGrpSpPr>
            <a:grpSpLocks noChangeAspect="1"/>
          </p:cNvGrpSpPr>
          <p:nvPr userDrawn="1"/>
        </p:nvGrpSpPr>
        <p:grpSpPr bwMode="auto">
          <a:xfrm>
            <a:off x="6475413" y="4264025"/>
            <a:ext cx="404812" cy="298450"/>
            <a:chOff x="4079" y="2686"/>
            <a:chExt cx="255" cy="188"/>
          </a:xfrm>
        </p:grpSpPr>
        <p:sp>
          <p:nvSpPr>
            <p:cNvPr id="9" name="AutoShape 7"/>
            <p:cNvSpPr>
              <a:spLocks noChangeAspect="1" noChangeArrowheads="1" noTextEdit="1"/>
            </p:cNvSpPr>
            <p:nvPr/>
          </p:nvSpPr>
          <p:spPr bwMode="auto">
            <a:xfrm>
              <a:off x="4079" y="2686"/>
              <a:ext cx="255"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GB">
                <a:solidFill>
                  <a:prstClr val="black"/>
                </a:solidFill>
              </a:endParaRPr>
            </a:p>
          </p:txBody>
        </p:sp>
        <p:sp>
          <p:nvSpPr>
            <p:cNvPr id="10" name="Freeform 9"/>
            <p:cNvSpPr>
              <a:spLocks noEditPoints="1"/>
            </p:cNvSpPr>
            <p:nvPr/>
          </p:nvSpPr>
          <p:spPr bwMode="auto">
            <a:xfrm>
              <a:off x="4079" y="2685"/>
              <a:ext cx="259" cy="192"/>
            </a:xfrm>
            <a:custGeom>
              <a:avLst/>
              <a:gdLst>
                <a:gd name="T0" fmla="*/ 0 w 954"/>
                <a:gd name="T1" fmla="*/ 214 h 712"/>
                <a:gd name="T2" fmla="*/ 0 w 954"/>
                <a:gd name="T3" fmla="*/ 214 h 712"/>
                <a:gd name="T4" fmla="*/ 210 w 954"/>
                <a:gd name="T5" fmla="*/ 420 h 712"/>
                <a:gd name="T6" fmla="*/ 264 w 954"/>
                <a:gd name="T7" fmla="*/ 406 h 712"/>
                <a:gd name="T8" fmla="*/ 10 w 954"/>
                <a:gd name="T9" fmla="*/ 577 h 712"/>
                <a:gd name="T10" fmla="*/ 10 w 954"/>
                <a:gd name="T11" fmla="*/ 712 h 712"/>
                <a:gd name="T12" fmla="*/ 444 w 954"/>
                <a:gd name="T13" fmla="*/ 272 h 712"/>
                <a:gd name="T14" fmla="*/ 210 w 954"/>
                <a:gd name="T15" fmla="*/ 0 h 712"/>
                <a:gd name="T16" fmla="*/ 0 w 954"/>
                <a:gd name="T17" fmla="*/ 214 h 712"/>
                <a:gd name="T18" fmla="*/ 510 w 954"/>
                <a:gd name="T19" fmla="*/ 214 h 712"/>
                <a:gd name="T20" fmla="*/ 510 w 954"/>
                <a:gd name="T21" fmla="*/ 214 h 712"/>
                <a:gd name="T22" fmla="*/ 720 w 954"/>
                <a:gd name="T23" fmla="*/ 420 h 712"/>
                <a:gd name="T24" fmla="*/ 774 w 954"/>
                <a:gd name="T25" fmla="*/ 406 h 712"/>
                <a:gd name="T26" fmla="*/ 521 w 954"/>
                <a:gd name="T27" fmla="*/ 577 h 712"/>
                <a:gd name="T28" fmla="*/ 521 w 954"/>
                <a:gd name="T29" fmla="*/ 712 h 712"/>
                <a:gd name="T30" fmla="*/ 954 w 954"/>
                <a:gd name="T31" fmla="*/ 272 h 712"/>
                <a:gd name="T32" fmla="*/ 720 w 954"/>
                <a:gd name="T33" fmla="*/ 0 h 712"/>
                <a:gd name="T34" fmla="*/ 510 w 954"/>
                <a:gd name="T35" fmla="*/ 214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4" h="712">
                  <a:moveTo>
                    <a:pt x="0" y="214"/>
                  </a:moveTo>
                  <a:lnTo>
                    <a:pt x="0" y="214"/>
                  </a:lnTo>
                  <a:cubicBezTo>
                    <a:pt x="0" y="329"/>
                    <a:pt x="81" y="420"/>
                    <a:pt x="210" y="420"/>
                  </a:cubicBezTo>
                  <a:cubicBezTo>
                    <a:pt x="231" y="420"/>
                    <a:pt x="259" y="412"/>
                    <a:pt x="264" y="406"/>
                  </a:cubicBezTo>
                  <a:cubicBezTo>
                    <a:pt x="253" y="489"/>
                    <a:pt x="188" y="577"/>
                    <a:pt x="10" y="577"/>
                  </a:cubicBezTo>
                  <a:lnTo>
                    <a:pt x="10" y="712"/>
                  </a:lnTo>
                  <a:cubicBezTo>
                    <a:pt x="286" y="709"/>
                    <a:pt x="444" y="593"/>
                    <a:pt x="444" y="272"/>
                  </a:cubicBezTo>
                  <a:cubicBezTo>
                    <a:pt x="444" y="109"/>
                    <a:pt x="351" y="0"/>
                    <a:pt x="210" y="0"/>
                  </a:cubicBezTo>
                  <a:cubicBezTo>
                    <a:pt x="92" y="0"/>
                    <a:pt x="0" y="96"/>
                    <a:pt x="0" y="214"/>
                  </a:cubicBezTo>
                  <a:close/>
                  <a:moveTo>
                    <a:pt x="510" y="214"/>
                  </a:moveTo>
                  <a:lnTo>
                    <a:pt x="510" y="214"/>
                  </a:lnTo>
                  <a:cubicBezTo>
                    <a:pt x="510" y="329"/>
                    <a:pt x="591" y="420"/>
                    <a:pt x="720" y="420"/>
                  </a:cubicBezTo>
                  <a:cubicBezTo>
                    <a:pt x="741" y="420"/>
                    <a:pt x="769" y="412"/>
                    <a:pt x="774" y="406"/>
                  </a:cubicBezTo>
                  <a:cubicBezTo>
                    <a:pt x="763" y="489"/>
                    <a:pt x="698" y="577"/>
                    <a:pt x="521" y="577"/>
                  </a:cubicBezTo>
                  <a:lnTo>
                    <a:pt x="521" y="712"/>
                  </a:lnTo>
                  <a:cubicBezTo>
                    <a:pt x="796" y="709"/>
                    <a:pt x="954" y="593"/>
                    <a:pt x="954" y="272"/>
                  </a:cubicBezTo>
                  <a:cubicBezTo>
                    <a:pt x="954" y="109"/>
                    <a:pt x="862" y="0"/>
                    <a:pt x="720" y="0"/>
                  </a:cubicBezTo>
                  <a:cubicBezTo>
                    <a:pt x="602" y="0"/>
                    <a:pt x="510" y="96"/>
                    <a:pt x="510" y="21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GB">
                <a:solidFill>
                  <a:prstClr val="black"/>
                </a:solidFill>
              </a:endParaRPr>
            </a:p>
          </p:txBody>
        </p:sp>
      </p:grpSp>
      <p:sp>
        <p:nvSpPr>
          <p:cNvPr id="11" name="Text Placeholder 4"/>
          <p:cNvSpPr>
            <a:spLocks noGrp="1"/>
          </p:cNvSpPr>
          <p:nvPr>
            <p:ph type="body" sz="quarter" idx="18"/>
          </p:nvPr>
        </p:nvSpPr>
        <p:spPr>
          <a:xfrm>
            <a:off x="4679950" y="1466849"/>
            <a:ext cx="3995738" cy="3228975"/>
          </a:xfrm>
          <a:noFill/>
        </p:spPr>
        <p:txBody>
          <a:bodyPr lIns="72000" tIns="72000" rIns="72000" bIns="72000" anchor="ctr" anchorCtr="1"/>
          <a:lstStyle>
            <a:lvl1pPr marL="0" indent="0" algn="ctr">
              <a:buNone/>
              <a:defRPr>
                <a:solidFill>
                  <a:schemeClr val="bg1"/>
                </a:solidFill>
              </a:defRPr>
            </a:lvl1pPr>
            <a:lvl2pPr marL="0" indent="0" algn="ctr">
              <a:buNone/>
              <a:defRPr>
                <a:solidFill>
                  <a:schemeClr val="bg1"/>
                </a:solidFill>
              </a:defRPr>
            </a:lvl2pPr>
            <a:lvl3pPr marL="0" indent="0" algn="ctr">
              <a:buNone/>
              <a:defRPr>
                <a:solidFill>
                  <a:schemeClr val="bg1"/>
                </a:solidFill>
              </a:defRPr>
            </a:lvl3pPr>
            <a:lvl4pPr marL="0" indent="0" algn="ctr">
              <a:buNone/>
              <a:defRPr>
                <a:solidFill>
                  <a:schemeClr val="bg1"/>
                </a:solidFill>
              </a:defRPr>
            </a:lvl4pPr>
            <a:lvl5pPr marL="0" indent="0" algn="l">
              <a:buNone/>
              <a:defRPr sz="2600">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9"/>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48257566"/>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 column bullet">
    <p:spTree>
      <p:nvGrpSpPr>
        <p:cNvPr id="1" name=""/>
        <p:cNvGrpSpPr/>
        <p:nvPr/>
      </p:nvGrpSpPr>
      <p:grpSpPr>
        <a:xfrm>
          <a:off x="0" y="0"/>
          <a:ext cx="0" cy="0"/>
          <a:chOff x="0" y="0"/>
          <a:chExt cx="0" cy="0"/>
        </a:xfrm>
      </p:grpSpPr>
      <p:sp>
        <p:nvSpPr>
          <p:cNvPr id="4" name="Title 3"/>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13" name="Text Placeholder 12"/>
          <p:cNvSpPr>
            <a:spLocks noGrp="1"/>
          </p:cNvSpPr>
          <p:nvPr>
            <p:ph type="body" sz="quarter" idx="10"/>
          </p:nvPr>
        </p:nvSpPr>
        <p:spPr>
          <a:xfrm>
            <a:off x="469369" y="1466848"/>
            <a:ext cx="3988331" cy="322897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Text Placeholder 14"/>
          <p:cNvSpPr>
            <a:spLocks noGrp="1"/>
          </p:cNvSpPr>
          <p:nvPr>
            <p:ph type="body" sz="quarter" idx="11"/>
          </p:nvPr>
        </p:nvSpPr>
        <p:spPr>
          <a:xfrm>
            <a:off x="4679950" y="1466848"/>
            <a:ext cx="3996000" cy="322897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 name="Slide Number Placeholder 2"/>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478822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 column graphic and text">
    <p:spTree>
      <p:nvGrpSpPr>
        <p:cNvPr id="1" name=""/>
        <p:cNvGrpSpPr/>
        <p:nvPr/>
      </p:nvGrpSpPr>
      <p:grpSpPr>
        <a:xfrm>
          <a:off x="0" y="0"/>
          <a:ext cx="0" cy="0"/>
          <a:chOff x="0" y="0"/>
          <a:chExt cx="0" cy="0"/>
        </a:xfrm>
      </p:grpSpPr>
      <p:sp>
        <p:nvSpPr>
          <p:cNvPr id="14" name="Picture Placeholder 2"/>
          <p:cNvSpPr>
            <a:spLocks noGrp="1"/>
          </p:cNvSpPr>
          <p:nvPr>
            <p:ph type="pic" idx="1" hasCustomPrompt="1"/>
          </p:nvPr>
        </p:nvSpPr>
        <p:spPr>
          <a:xfrm>
            <a:off x="468312" y="1455738"/>
            <a:ext cx="1879200" cy="1223962"/>
          </a:xfrm>
          <a:prstGeom prst="rect">
            <a:avLst/>
          </a:prstGeom>
          <a:noFill/>
        </p:spPr>
        <p:txBody>
          <a:bodyPr lIns="0" tIns="0" rIns="0" bIns="0" anchor="ctr" anchorCtr="1"/>
          <a:lstStyle>
            <a:lvl1pPr marL="0" marR="0" indent="0" algn="ctr" defTabSz="457200" rtl="0" eaLnBrk="1" fontAlgn="auto" latinLnBrk="0" hangingPunct="1">
              <a:lnSpc>
                <a:spcPct val="100000"/>
              </a:lnSpc>
              <a:spcBef>
                <a:spcPts val="576"/>
              </a:spcBef>
              <a:spcAft>
                <a:spcPts val="0"/>
              </a:spcAft>
              <a:buClr>
                <a:schemeClr val="accent1"/>
              </a:buClr>
              <a:buSzTx/>
              <a:buFont typeface="Arial"/>
              <a:buNone/>
              <a:tabLst/>
              <a:defRPr sz="1200" baseline="0">
                <a:solidFill>
                  <a:srgbClr val="00A7B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insert illustration</a:t>
            </a:r>
          </a:p>
        </p:txBody>
      </p:sp>
      <p:sp>
        <p:nvSpPr>
          <p:cNvPr id="3" name="Title 2"/>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20" name="Text Placeholder 19"/>
          <p:cNvSpPr>
            <a:spLocks noGrp="1"/>
          </p:cNvSpPr>
          <p:nvPr>
            <p:ph type="body" sz="quarter" idx="22"/>
          </p:nvPr>
        </p:nvSpPr>
        <p:spPr>
          <a:xfrm>
            <a:off x="468312" y="2806985"/>
            <a:ext cx="1879200" cy="1888840"/>
          </a:xfrm>
        </p:spPr>
        <p:txBody>
          <a:bodyPr/>
          <a:lstStyle>
            <a:lvl1pPr>
              <a:defRPr sz="1800"/>
            </a:lvl1pPr>
            <a:lvl2pPr>
              <a:defRPr sz="1800"/>
            </a:lvl2pPr>
            <a:lvl3pPr>
              <a:defRPr sz="1800"/>
            </a:lvl3pPr>
            <a:lvl4pPr>
              <a:defRPr sz="1800"/>
            </a:lvl4pPr>
            <a:lvl5pPr marL="0" indent="0">
              <a:buNone/>
              <a:defRPr sz="1800">
                <a:solidFill>
                  <a:schemeClr val="accent1"/>
                </a:solidFill>
              </a:defRPr>
            </a:lvl5pPr>
          </a:lstStyle>
          <a:p>
            <a:pPr lvl="0"/>
            <a:r>
              <a:rPr lang="en-US" dirty="0"/>
              <a:t>Edit Master text styles</a:t>
            </a:r>
          </a:p>
          <a:p>
            <a:pPr lvl="1"/>
            <a:r>
              <a:rPr lang="en-US" dirty="0"/>
              <a:t>Second level</a:t>
            </a:r>
          </a:p>
          <a:p>
            <a:pPr lvl="2"/>
            <a:endParaRPr lang="en-GB" dirty="0"/>
          </a:p>
        </p:txBody>
      </p:sp>
      <p:sp>
        <p:nvSpPr>
          <p:cNvPr id="30" name="Picture Placeholder 2"/>
          <p:cNvSpPr>
            <a:spLocks noGrp="1"/>
          </p:cNvSpPr>
          <p:nvPr>
            <p:ph type="pic" idx="23" hasCustomPrompt="1"/>
          </p:nvPr>
        </p:nvSpPr>
        <p:spPr>
          <a:xfrm>
            <a:off x="2577758" y="1455738"/>
            <a:ext cx="1879200" cy="1223962"/>
          </a:xfrm>
          <a:prstGeom prst="rect">
            <a:avLst/>
          </a:prstGeom>
          <a:noFill/>
        </p:spPr>
        <p:txBody>
          <a:bodyPr lIns="0" tIns="0" rIns="0" bIns="0" anchor="ctr" anchorCtr="1"/>
          <a:lstStyle>
            <a:lvl1pPr marL="0" indent="0" algn="ctr">
              <a:buNone/>
              <a:defRPr sz="1200" baseline="0">
                <a:solidFill>
                  <a:srgbClr val="00A7B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insert illustration</a:t>
            </a:r>
          </a:p>
        </p:txBody>
      </p:sp>
      <p:sp>
        <p:nvSpPr>
          <p:cNvPr id="31" name="Text Placeholder 19"/>
          <p:cNvSpPr>
            <a:spLocks noGrp="1"/>
          </p:cNvSpPr>
          <p:nvPr>
            <p:ph type="body" sz="quarter" idx="24"/>
          </p:nvPr>
        </p:nvSpPr>
        <p:spPr>
          <a:xfrm>
            <a:off x="2577758" y="2806985"/>
            <a:ext cx="1879200" cy="1888840"/>
          </a:xfrm>
        </p:spPr>
        <p:txBody>
          <a:bodyPr/>
          <a:lstStyle>
            <a:lvl1pPr>
              <a:defRPr sz="1800"/>
            </a:lvl1pPr>
            <a:lvl2pPr>
              <a:defRPr sz="1800"/>
            </a:lvl2pPr>
            <a:lvl3pPr>
              <a:defRPr sz="1800"/>
            </a:lvl3pPr>
            <a:lvl4pPr>
              <a:defRPr sz="1800"/>
            </a:lvl4pPr>
            <a:lvl5pPr marL="0" indent="0">
              <a:buNone/>
              <a:defRPr sz="1800">
                <a:solidFill>
                  <a:schemeClr val="accent1"/>
                </a:solidFill>
              </a:defRPr>
            </a:lvl5pPr>
          </a:lstStyle>
          <a:p>
            <a:pPr lvl="0"/>
            <a:r>
              <a:rPr lang="en-US" dirty="0"/>
              <a:t>Edit Master text styles</a:t>
            </a:r>
          </a:p>
          <a:p>
            <a:pPr lvl="1"/>
            <a:r>
              <a:rPr lang="en-US" dirty="0"/>
              <a:t>Second level</a:t>
            </a:r>
          </a:p>
          <a:p>
            <a:pPr lvl="2"/>
            <a:endParaRPr lang="en-GB" dirty="0"/>
          </a:p>
        </p:txBody>
      </p:sp>
      <p:sp>
        <p:nvSpPr>
          <p:cNvPr id="32" name="Picture Placeholder 2"/>
          <p:cNvSpPr>
            <a:spLocks noGrp="1"/>
          </p:cNvSpPr>
          <p:nvPr>
            <p:ph type="pic" idx="25" hasCustomPrompt="1"/>
          </p:nvPr>
        </p:nvSpPr>
        <p:spPr>
          <a:xfrm>
            <a:off x="4687204" y="1455738"/>
            <a:ext cx="1879200" cy="1223962"/>
          </a:xfrm>
          <a:prstGeom prst="rect">
            <a:avLst/>
          </a:prstGeom>
          <a:noFill/>
        </p:spPr>
        <p:txBody>
          <a:bodyPr lIns="0" tIns="0" rIns="0" bIns="0" anchor="ctr" anchorCtr="1"/>
          <a:lstStyle>
            <a:lvl1pPr marL="0" indent="0" algn="ctr">
              <a:buNone/>
              <a:defRPr sz="1200" baseline="0">
                <a:solidFill>
                  <a:srgbClr val="00A7B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insert illustration</a:t>
            </a:r>
          </a:p>
        </p:txBody>
      </p:sp>
      <p:sp>
        <p:nvSpPr>
          <p:cNvPr id="33" name="Text Placeholder 19"/>
          <p:cNvSpPr>
            <a:spLocks noGrp="1"/>
          </p:cNvSpPr>
          <p:nvPr>
            <p:ph type="body" sz="quarter" idx="26"/>
          </p:nvPr>
        </p:nvSpPr>
        <p:spPr>
          <a:xfrm>
            <a:off x="4687204" y="2806985"/>
            <a:ext cx="1879200" cy="1888840"/>
          </a:xfrm>
        </p:spPr>
        <p:txBody>
          <a:bodyPr/>
          <a:lstStyle>
            <a:lvl1pPr>
              <a:defRPr sz="1800"/>
            </a:lvl1pPr>
            <a:lvl2pPr>
              <a:defRPr sz="1800"/>
            </a:lvl2pPr>
            <a:lvl3pPr>
              <a:defRPr sz="1800"/>
            </a:lvl3pPr>
            <a:lvl4pPr>
              <a:defRPr sz="1800"/>
            </a:lvl4pPr>
            <a:lvl5pPr marL="0" indent="0">
              <a:buNone/>
              <a:defRPr sz="1800">
                <a:solidFill>
                  <a:schemeClr val="accent1"/>
                </a:solidFill>
              </a:defRPr>
            </a:lvl5pPr>
          </a:lstStyle>
          <a:p>
            <a:pPr lvl="0"/>
            <a:r>
              <a:rPr lang="en-US" dirty="0"/>
              <a:t>Edit Master text styles</a:t>
            </a:r>
          </a:p>
          <a:p>
            <a:pPr lvl="1"/>
            <a:r>
              <a:rPr lang="en-US" dirty="0"/>
              <a:t>Second level</a:t>
            </a:r>
          </a:p>
          <a:p>
            <a:pPr lvl="2"/>
            <a:endParaRPr lang="en-GB" dirty="0"/>
          </a:p>
        </p:txBody>
      </p:sp>
      <p:sp>
        <p:nvSpPr>
          <p:cNvPr id="34" name="Picture Placeholder 2"/>
          <p:cNvSpPr>
            <a:spLocks noGrp="1"/>
          </p:cNvSpPr>
          <p:nvPr>
            <p:ph type="pic" idx="27" hasCustomPrompt="1"/>
          </p:nvPr>
        </p:nvSpPr>
        <p:spPr>
          <a:xfrm>
            <a:off x="6796651" y="1455738"/>
            <a:ext cx="1879200" cy="1223962"/>
          </a:xfrm>
          <a:prstGeom prst="rect">
            <a:avLst/>
          </a:prstGeom>
          <a:noFill/>
        </p:spPr>
        <p:txBody>
          <a:bodyPr lIns="0" tIns="0" rIns="0" bIns="0" anchor="ctr" anchorCtr="1"/>
          <a:lstStyle>
            <a:lvl1pPr marL="0" indent="0" algn="ctr">
              <a:buNone/>
              <a:defRPr sz="1200" baseline="0">
                <a:solidFill>
                  <a:srgbClr val="00A7B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insert illustration</a:t>
            </a:r>
          </a:p>
        </p:txBody>
      </p:sp>
      <p:sp>
        <p:nvSpPr>
          <p:cNvPr id="35" name="Text Placeholder 19"/>
          <p:cNvSpPr>
            <a:spLocks noGrp="1"/>
          </p:cNvSpPr>
          <p:nvPr>
            <p:ph type="body" sz="quarter" idx="28"/>
          </p:nvPr>
        </p:nvSpPr>
        <p:spPr>
          <a:xfrm>
            <a:off x="6796651" y="2806985"/>
            <a:ext cx="1879200" cy="1888840"/>
          </a:xfrm>
        </p:spPr>
        <p:txBody>
          <a:bodyPr/>
          <a:lstStyle>
            <a:lvl1pPr>
              <a:defRPr sz="1800"/>
            </a:lvl1pPr>
            <a:lvl2pPr>
              <a:defRPr sz="1800"/>
            </a:lvl2pPr>
            <a:lvl3pPr>
              <a:defRPr sz="1800"/>
            </a:lvl3pPr>
            <a:lvl4pPr>
              <a:defRPr sz="1800"/>
            </a:lvl4pPr>
            <a:lvl5pPr marL="0" indent="0">
              <a:buNone/>
              <a:defRPr sz="1800">
                <a:solidFill>
                  <a:schemeClr val="accent1"/>
                </a:solidFill>
              </a:defRPr>
            </a:lvl5pPr>
          </a:lstStyle>
          <a:p>
            <a:pPr lvl="0"/>
            <a:r>
              <a:rPr lang="en-US" dirty="0"/>
              <a:t>Edit Master text styles</a:t>
            </a:r>
          </a:p>
          <a:p>
            <a:pPr lvl="1"/>
            <a:r>
              <a:rPr lang="en-US" dirty="0"/>
              <a:t>Second level</a:t>
            </a:r>
          </a:p>
          <a:p>
            <a:pPr lvl="2"/>
            <a:endParaRPr lang="en-GB" dirty="0"/>
          </a:p>
        </p:txBody>
      </p:sp>
      <p:sp>
        <p:nvSpPr>
          <p:cNvPr id="4" name="Slide Number Placeholder 3"/>
          <p:cNvSpPr>
            <a:spLocks noGrp="1"/>
          </p:cNvSpPr>
          <p:nvPr>
            <p:ph type="sldNum" sz="quarter" idx="29"/>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65439459"/>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urple Quote">
    <p:spTree>
      <p:nvGrpSpPr>
        <p:cNvPr id="1" name=""/>
        <p:cNvGrpSpPr/>
        <p:nvPr/>
      </p:nvGrpSpPr>
      <p:grpSpPr>
        <a:xfrm>
          <a:off x="0" y="0"/>
          <a:ext cx="0" cy="0"/>
          <a:chOff x="0" y="0"/>
          <a:chExt cx="0" cy="0"/>
        </a:xfrm>
      </p:grpSpPr>
      <p:sp>
        <p:nvSpPr>
          <p:cNvPr id="6" name="Rectangle 5"/>
          <p:cNvSpPr/>
          <p:nvPr userDrawn="1"/>
        </p:nvSpPr>
        <p:spPr>
          <a:xfrm>
            <a:off x="0" y="0"/>
            <a:ext cx="9144000" cy="4695826"/>
          </a:xfrm>
          <a:prstGeom prst="rect">
            <a:avLst/>
          </a:prstGeom>
          <a:solidFill>
            <a:srgbClr val="4F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0" name="Text Placeholder 4"/>
          <p:cNvSpPr>
            <a:spLocks noGrp="1"/>
          </p:cNvSpPr>
          <p:nvPr>
            <p:ph type="body" sz="quarter" idx="18"/>
          </p:nvPr>
        </p:nvSpPr>
        <p:spPr>
          <a:xfrm>
            <a:off x="0" y="0"/>
            <a:ext cx="9144000" cy="4695825"/>
          </a:xfrm>
          <a:noFill/>
        </p:spPr>
        <p:txBody>
          <a:bodyPr lIns="0" tIns="0" rIns="0" bIns="0" anchor="ctr" anchorCtr="1"/>
          <a:lstStyle>
            <a:lvl1pPr marL="0" indent="0" algn="ctr">
              <a:buClr>
                <a:schemeClr val="bg1"/>
              </a:buClr>
              <a:buNone/>
              <a:defRPr>
                <a:solidFill>
                  <a:schemeClr val="bg1"/>
                </a:solidFill>
              </a:defRPr>
            </a:lvl1pPr>
            <a:lvl2pPr marL="0" indent="0" algn="ctr">
              <a:buClr>
                <a:schemeClr val="bg1"/>
              </a:buClr>
              <a:buNone/>
              <a:defRPr>
                <a:solidFill>
                  <a:schemeClr val="bg1"/>
                </a:solidFill>
              </a:defRPr>
            </a:lvl2pPr>
            <a:lvl3pPr marL="0" indent="0" algn="ctr">
              <a:buNone/>
              <a:defRPr>
                <a:solidFill>
                  <a:schemeClr val="bg1"/>
                </a:solidFill>
              </a:defRPr>
            </a:lvl3pPr>
            <a:lvl4pPr marL="0" indent="0" algn="ctr">
              <a:buNone/>
              <a:defRPr>
                <a:solidFill>
                  <a:schemeClr val="bg1"/>
                </a:solidFill>
              </a:defRPr>
            </a:lvl4pPr>
            <a:lvl5pPr marL="0" indent="0" algn="l">
              <a:buNone/>
              <a:defRPr sz="26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1" name="Freeform 5"/>
          <p:cNvSpPr>
            <a:spLocks noEditPoints="1"/>
          </p:cNvSpPr>
          <p:nvPr userDrawn="1"/>
        </p:nvSpPr>
        <p:spPr bwMode="auto">
          <a:xfrm>
            <a:off x="4318000" y="646113"/>
            <a:ext cx="512763" cy="381000"/>
          </a:xfrm>
          <a:custGeom>
            <a:avLst/>
            <a:gdLst>
              <a:gd name="T0" fmla="*/ 1416 w 1416"/>
              <a:gd name="T1" fmla="*/ 737 h 1055"/>
              <a:gd name="T2" fmla="*/ 1416 w 1416"/>
              <a:gd name="T3" fmla="*/ 737 h 1055"/>
              <a:gd name="T4" fmla="*/ 1104 w 1416"/>
              <a:gd name="T5" fmla="*/ 431 h 1055"/>
              <a:gd name="T6" fmla="*/ 1023 w 1416"/>
              <a:gd name="T7" fmla="*/ 452 h 1055"/>
              <a:gd name="T8" fmla="*/ 1400 w 1416"/>
              <a:gd name="T9" fmla="*/ 199 h 1055"/>
              <a:gd name="T10" fmla="*/ 1400 w 1416"/>
              <a:gd name="T11" fmla="*/ 0 h 1055"/>
              <a:gd name="T12" fmla="*/ 756 w 1416"/>
              <a:gd name="T13" fmla="*/ 652 h 1055"/>
              <a:gd name="T14" fmla="*/ 1104 w 1416"/>
              <a:gd name="T15" fmla="*/ 1055 h 1055"/>
              <a:gd name="T16" fmla="*/ 1416 w 1416"/>
              <a:gd name="T17" fmla="*/ 737 h 1055"/>
              <a:gd name="T18" fmla="*/ 659 w 1416"/>
              <a:gd name="T19" fmla="*/ 737 h 1055"/>
              <a:gd name="T20" fmla="*/ 659 w 1416"/>
              <a:gd name="T21" fmla="*/ 737 h 1055"/>
              <a:gd name="T22" fmla="*/ 348 w 1416"/>
              <a:gd name="T23" fmla="*/ 431 h 1055"/>
              <a:gd name="T24" fmla="*/ 267 w 1416"/>
              <a:gd name="T25" fmla="*/ 452 h 1055"/>
              <a:gd name="T26" fmla="*/ 643 w 1416"/>
              <a:gd name="T27" fmla="*/ 199 h 1055"/>
              <a:gd name="T28" fmla="*/ 643 w 1416"/>
              <a:gd name="T29" fmla="*/ 0 h 1055"/>
              <a:gd name="T30" fmla="*/ 0 w 1416"/>
              <a:gd name="T31" fmla="*/ 652 h 1055"/>
              <a:gd name="T32" fmla="*/ 348 w 1416"/>
              <a:gd name="T33" fmla="*/ 1055 h 1055"/>
              <a:gd name="T34" fmla="*/ 659 w 1416"/>
              <a:gd name="T35" fmla="*/ 737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5">
                <a:moveTo>
                  <a:pt x="1416" y="737"/>
                </a:moveTo>
                <a:lnTo>
                  <a:pt x="1416" y="737"/>
                </a:lnTo>
                <a:cubicBezTo>
                  <a:pt x="1416" y="566"/>
                  <a:pt x="1295" y="431"/>
                  <a:pt x="1104" y="431"/>
                </a:cubicBezTo>
                <a:cubicBezTo>
                  <a:pt x="1072" y="431"/>
                  <a:pt x="1031" y="444"/>
                  <a:pt x="1023" y="452"/>
                </a:cubicBezTo>
                <a:cubicBezTo>
                  <a:pt x="1040" y="329"/>
                  <a:pt x="1137" y="199"/>
                  <a:pt x="1400" y="199"/>
                </a:cubicBezTo>
                <a:lnTo>
                  <a:pt x="1400" y="0"/>
                </a:lnTo>
                <a:cubicBezTo>
                  <a:pt x="991" y="3"/>
                  <a:pt x="756" y="174"/>
                  <a:pt x="756" y="652"/>
                </a:cubicBezTo>
                <a:cubicBezTo>
                  <a:pt x="756" y="892"/>
                  <a:pt x="894" y="1055"/>
                  <a:pt x="1104" y="1055"/>
                </a:cubicBezTo>
                <a:cubicBezTo>
                  <a:pt x="1278" y="1055"/>
                  <a:pt x="1416" y="913"/>
                  <a:pt x="1416" y="737"/>
                </a:cubicBezTo>
                <a:close/>
                <a:moveTo>
                  <a:pt x="659" y="737"/>
                </a:moveTo>
                <a:lnTo>
                  <a:pt x="659" y="737"/>
                </a:lnTo>
                <a:cubicBezTo>
                  <a:pt x="659" y="566"/>
                  <a:pt x="538" y="431"/>
                  <a:pt x="348" y="431"/>
                </a:cubicBezTo>
                <a:cubicBezTo>
                  <a:pt x="315" y="431"/>
                  <a:pt x="275" y="444"/>
                  <a:pt x="267" y="452"/>
                </a:cubicBezTo>
                <a:cubicBezTo>
                  <a:pt x="283" y="329"/>
                  <a:pt x="380" y="199"/>
                  <a:pt x="643" y="199"/>
                </a:cubicBezTo>
                <a:lnTo>
                  <a:pt x="643" y="0"/>
                </a:lnTo>
                <a:cubicBezTo>
                  <a:pt x="234" y="3"/>
                  <a:pt x="0" y="174"/>
                  <a:pt x="0" y="652"/>
                </a:cubicBezTo>
                <a:cubicBezTo>
                  <a:pt x="0" y="892"/>
                  <a:pt x="137" y="1055"/>
                  <a:pt x="348" y="1055"/>
                </a:cubicBezTo>
                <a:cubicBezTo>
                  <a:pt x="522" y="1055"/>
                  <a:pt x="659" y="913"/>
                  <a:pt x="659" y="737"/>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GB">
              <a:solidFill>
                <a:prstClr val="black"/>
              </a:solidFill>
            </a:endParaRPr>
          </a:p>
        </p:txBody>
      </p:sp>
      <p:sp>
        <p:nvSpPr>
          <p:cNvPr id="14" name="Freeform 9"/>
          <p:cNvSpPr>
            <a:spLocks noEditPoints="1"/>
          </p:cNvSpPr>
          <p:nvPr userDrawn="1"/>
        </p:nvSpPr>
        <p:spPr bwMode="auto">
          <a:xfrm>
            <a:off x="4318000" y="3741738"/>
            <a:ext cx="512763" cy="381000"/>
          </a:xfrm>
          <a:custGeom>
            <a:avLst/>
            <a:gdLst>
              <a:gd name="T0" fmla="*/ 0 w 1416"/>
              <a:gd name="T1" fmla="*/ 317 h 1056"/>
              <a:gd name="T2" fmla="*/ 0 w 1416"/>
              <a:gd name="T3" fmla="*/ 317 h 1056"/>
              <a:gd name="T4" fmla="*/ 311 w 1416"/>
              <a:gd name="T5" fmla="*/ 623 h 1056"/>
              <a:gd name="T6" fmla="*/ 392 w 1416"/>
              <a:gd name="T7" fmla="*/ 603 h 1056"/>
              <a:gd name="T8" fmla="*/ 16 w 1416"/>
              <a:gd name="T9" fmla="*/ 856 h 1056"/>
              <a:gd name="T10" fmla="*/ 16 w 1416"/>
              <a:gd name="T11" fmla="*/ 1056 h 1056"/>
              <a:gd name="T12" fmla="*/ 659 w 1416"/>
              <a:gd name="T13" fmla="*/ 403 h 1056"/>
              <a:gd name="T14" fmla="*/ 311 w 1416"/>
              <a:gd name="T15" fmla="*/ 0 h 1056"/>
              <a:gd name="T16" fmla="*/ 0 w 1416"/>
              <a:gd name="T17" fmla="*/ 317 h 1056"/>
              <a:gd name="T18" fmla="*/ 756 w 1416"/>
              <a:gd name="T19" fmla="*/ 317 h 1056"/>
              <a:gd name="T20" fmla="*/ 756 w 1416"/>
              <a:gd name="T21" fmla="*/ 317 h 1056"/>
              <a:gd name="T22" fmla="*/ 1068 w 1416"/>
              <a:gd name="T23" fmla="*/ 623 h 1056"/>
              <a:gd name="T24" fmla="*/ 1149 w 1416"/>
              <a:gd name="T25" fmla="*/ 603 h 1056"/>
              <a:gd name="T26" fmla="*/ 772 w 1416"/>
              <a:gd name="T27" fmla="*/ 856 h 1056"/>
              <a:gd name="T28" fmla="*/ 772 w 1416"/>
              <a:gd name="T29" fmla="*/ 1056 h 1056"/>
              <a:gd name="T30" fmla="*/ 1416 w 1416"/>
              <a:gd name="T31" fmla="*/ 403 h 1056"/>
              <a:gd name="T32" fmla="*/ 1068 w 1416"/>
              <a:gd name="T33" fmla="*/ 0 h 1056"/>
              <a:gd name="T34" fmla="*/ 756 w 1416"/>
              <a:gd name="T35" fmla="*/ 31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6">
                <a:moveTo>
                  <a:pt x="0" y="317"/>
                </a:moveTo>
                <a:lnTo>
                  <a:pt x="0" y="317"/>
                </a:lnTo>
                <a:cubicBezTo>
                  <a:pt x="0" y="488"/>
                  <a:pt x="121" y="623"/>
                  <a:pt x="311" y="623"/>
                </a:cubicBezTo>
                <a:cubicBezTo>
                  <a:pt x="343" y="623"/>
                  <a:pt x="384" y="611"/>
                  <a:pt x="392" y="603"/>
                </a:cubicBezTo>
                <a:cubicBezTo>
                  <a:pt x="376" y="725"/>
                  <a:pt x="279" y="856"/>
                  <a:pt x="16" y="856"/>
                </a:cubicBezTo>
                <a:lnTo>
                  <a:pt x="16" y="1056"/>
                </a:lnTo>
                <a:cubicBezTo>
                  <a:pt x="424" y="1051"/>
                  <a:pt x="659" y="880"/>
                  <a:pt x="659" y="403"/>
                </a:cubicBezTo>
                <a:cubicBezTo>
                  <a:pt x="659" y="162"/>
                  <a:pt x="522" y="0"/>
                  <a:pt x="311" y="0"/>
                </a:cubicBezTo>
                <a:cubicBezTo>
                  <a:pt x="137" y="0"/>
                  <a:pt x="0" y="142"/>
                  <a:pt x="0" y="317"/>
                </a:cubicBezTo>
                <a:close/>
                <a:moveTo>
                  <a:pt x="756" y="317"/>
                </a:moveTo>
                <a:lnTo>
                  <a:pt x="756" y="317"/>
                </a:lnTo>
                <a:cubicBezTo>
                  <a:pt x="756" y="488"/>
                  <a:pt x="878" y="623"/>
                  <a:pt x="1068" y="623"/>
                </a:cubicBezTo>
                <a:cubicBezTo>
                  <a:pt x="1100" y="623"/>
                  <a:pt x="1141" y="611"/>
                  <a:pt x="1149" y="603"/>
                </a:cubicBezTo>
                <a:cubicBezTo>
                  <a:pt x="1133" y="725"/>
                  <a:pt x="1036" y="856"/>
                  <a:pt x="772" y="856"/>
                </a:cubicBezTo>
                <a:lnTo>
                  <a:pt x="772" y="1056"/>
                </a:lnTo>
                <a:cubicBezTo>
                  <a:pt x="1181" y="1051"/>
                  <a:pt x="1416" y="880"/>
                  <a:pt x="1416" y="403"/>
                </a:cubicBezTo>
                <a:cubicBezTo>
                  <a:pt x="1416" y="162"/>
                  <a:pt x="1278" y="0"/>
                  <a:pt x="1068" y="0"/>
                </a:cubicBezTo>
                <a:cubicBezTo>
                  <a:pt x="894" y="0"/>
                  <a:pt x="756" y="142"/>
                  <a:pt x="756" y="317"/>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GB">
              <a:solidFill>
                <a:prstClr val="black"/>
              </a:solidFill>
            </a:endParaRPr>
          </a:p>
        </p:txBody>
      </p:sp>
      <p:sp>
        <p:nvSpPr>
          <p:cNvPr id="3" name="Slide Number Placeholder 2"/>
          <p:cNvSpPr>
            <a:spLocks noGrp="1"/>
          </p:cNvSpPr>
          <p:nvPr>
            <p:ph type="sldNum" sz="quarter" idx="19"/>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96098480"/>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Warm Grey Quote">
    <p:spTree>
      <p:nvGrpSpPr>
        <p:cNvPr id="1" name=""/>
        <p:cNvGrpSpPr/>
        <p:nvPr/>
      </p:nvGrpSpPr>
      <p:grpSpPr>
        <a:xfrm>
          <a:off x="0" y="0"/>
          <a:ext cx="0" cy="0"/>
          <a:chOff x="0" y="0"/>
          <a:chExt cx="0" cy="0"/>
        </a:xfrm>
      </p:grpSpPr>
      <p:sp>
        <p:nvSpPr>
          <p:cNvPr id="4" name="Rectangle 3"/>
          <p:cNvSpPr/>
          <p:nvPr userDrawn="1"/>
        </p:nvSpPr>
        <p:spPr>
          <a:xfrm>
            <a:off x="0" y="0"/>
            <a:ext cx="9144000" cy="4695825"/>
          </a:xfrm>
          <a:prstGeom prst="rect">
            <a:avLst/>
          </a:prstGeom>
          <a:solidFill>
            <a:srgbClr val="DED8C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3" name="Text Placeholder 1"/>
          <p:cNvSpPr>
            <a:spLocks noGrp="1"/>
          </p:cNvSpPr>
          <p:nvPr userDrawn="1">
            <p:ph type="body" sz="quarter" idx="18"/>
          </p:nvPr>
        </p:nvSpPr>
        <p:spPr>
          <a:xfrm>
            <a:off x="0" y="1"/>
            <a:ext cx="9144000" cy="4695824"/>
          </a:xfrm>
        </p:spPr>
        <p:txBody>
          <a:bodyPr anchor="ctr" anchorCtr="1"/>
          <a:lstStyle>
            <a:lvl1pPr marL="0" indent="0" algn="ctr">
              <a:buNone/>
              <a:defRPr/>
            </a:lvl1pPr>
            <a:lvl2pPr marL="0" indent="0" algn="ctr">
              <a:buNone/>
              <a:defRPr/>
            </a:lvl2pPr>
            <a:lvl3pPr marL="0" indent="0" algn="ctr">
              <a:buNone/>
              <a:defRPr/>
            </a:lvl3pPr>
            <a:lvl4pPr marL="0" indent="0" algn="ctr">
              <a:buFont typeface="Arial" panose="020B0604020202020204" pitchFamily="34" charset="0"/>
              <a:buNone/>
              <a:defRPr/>
            </a:lvl4pPr>
            <a:lvl5pPr marL="0" indent="0">
              <a:buNone/>
              <a:defRPr sz="2600">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endParaRPr lang="en-GB" dirty="0"/>
          </a:p>
        </p:txBody>
      </p:sp>
      <p:sp>
        <p:nvSpPr>
          <p:cNvPr id="8" name="Freeform 5"/>
          <p:cNvSpPr>
            <a:spLocks noEditPoints="1"/>
          </p:cNvSpPr>
          <p:nvPr userDrawn="1"/>
        </p:nvSpPr>
        <p:spPr bwMode="auto">
          <a:xfrm>
            <a:off x="4318000" y="646113"/>
            <a:ext cx="512763" cy="381000"/>
          </a:xfrm>
          <a:custGeom>
            <a:avLst/>
            <a:gdLst>
              <a:gd name="T0" fmla="*/ 1416 w 1416"/>
              <a:gd name="T1" fmla="*/ 737 h 1055"/>
              <a:gd name="T2" fmla="*/ 1416 w 1416"/>
              <a:gd name="T3" fmla="*/ 737 h 1055"/>
              <a:gd name="T4" fmla="*/ 1104 w 1416"/>
              <a:gd name="T5" fmla="*/ 431 h 1055"/>
              <a:gd name="T6" fmla="*/ 1023 w 1416"/>
              <a:gd name="T7" fmla="*/ 452 h 1055"/>
              <a:gd name="T8" fmla="*/ 1400 w 1416"/>
              <a:gd name="T9" fmla="*/ 199 h 1055"/>
              <a:gd name="T10" fmla="*/ 1400 w 1416"/>
              <a:gd name="T11" fmla="*/ 0 h 1055"/>
              <a:gd name="T12" fmla="*/ 756 w 1416"/>
              <a:gd name="T13" fmla="*/ 652 h 1055"/>
              <a:gd name="T14" fmla="*/ 1104 w 1416"/>
              <a:gd name="T15" fmla="*/ 1055 h 1055"/>
              <a:gd name="T16" fmla="*/ 1416 w 1416"/>
              <a:gd name="T17" fmla="*/ 737 h 1055"/>
              <a:gd name="T18" fmla="*/ 659 w 1416"/>
              <a:gd name="T19" fmla="*/ 737 h 1055"/>
              <a:gd name="T20" fmla="*/ 659 w 1416"/>
              <a:gd name="T21" fmla="*/ 737 h 1055"/>
              <a:gd name="T22" fmla="*/ 348 w 1416"/>
              <a:gd name="T23" fmla="*/ 431 h 1055"/>
              <a:gd name="T24" fmla="*/ 267 w 1416"/>
              <a:gd name="T25" fmla="*/ 452 h 1055"/>
              <a:gd name="T26" fmla="*/ 643 w 1416"/>
              <a:gd name="T27" fmla="*/ 199 h 1055"/>
              <a:gd name="T28" fmla="*/ 643 w 1416"/>
              <a:gd name="T29" fmla="*/ 0 h 1055"/>
              <a:gd name="T30" fmla="*/ 0 w 1416"/>
              <a:gd name="T31" fmla="*/ 652 h 1055"/>
              <a:gd name="T32" fmla="*/ 348 w 1416"/>
              <a:gd name="T33" fmla="*/ 1055 h 1055"/>
              <a:gd name="T34" fmla="*/ 659 w 1416"/>
              <a:gd name="T35" fmla="*/ 737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5">
                <a:moveTo>
                  <a:pt x="1416" y="737"/>
                </a:moveTo>
                <a:lnTo>
                  <a:pt x="1416" y="737"/>
                </a:lnTo>
                <a:cubicBezTo>
                  <a:pt x="1416" y="566"/>
                  <a:pt x="1295" y="431"/>
                  <a:pt x="1104" y="431"/>
                </a:cubicBezTo>
                <a:cubicBezTo>
                  <a:pt x="1072" y="431"/>
                  <a:pt x="1031" y="444"/>
                  <a:pt x="1023" y="452"/>
                </a:cubicBezTo>
                <a:cubicBezTo>
                  <a:pt x="1040" y="329"/>
                  <a:pt x="1137" y="199"/>
                  <a:pt x="1400" y="199"/>
                </a:cubicBezTo>
                <a:lnTo>
                  <a:pt x="1400" y="0"/>
                </a:lnTo>
                <a:cubicBezTo>
                  <a:pt x="991" y="3"/>
                  <a:pt x="756" y="174"/>
                  <a:pt x="756" y="652"/>
                </a:cubicBezTo>
                <a:cubicBezTo>
                  <a:pt x="756" y="892"/>
                  <a:pt x="894" y="1055"/>
                  <a:pt x="1104" y="1055"/>
                </a:cubicBezTo>
                <a:cubicBezTo>
                  <a:pt x="1278" y="1055"/>
                  <a:pt x="1416" y="913"/>
                  <a:pt x="1416" y="737"/>
                </a:cubicBezTo>
                <a:close/>
                <a:moveTo>
                  <a:pt x="659" y="737"/>
                </a:moveTo>
                <a:lnTo>
                  <a:pt x="659" y="737"/>
                </a:lnTo>
                <a:cubicBezTo>
                  <a:pt x="659" y="566"/>
                  <a:pt x="538" y="431"/>
                  <a:pt x="348" y="431"/>
                </a:cubicBezTo>
                <a:cubicBezTo>
                  <a:pt x="315" y="431"/>
                  <a:pt x="275" y="444"/>
                  <a:pt x="267" y="452"/>
                </a:cubicBezTo>
                <a:cubicBezTo>
                  <a:pt x="283" y="329"/>
                  <a:pt x="380" y="199"/>
                  <a:pt x="643" y="199"/>
                </a:cubicBezTo>
                <a:lnTo>
                  <a:pt x="643" y="0"/>
                </a:lnTo>
                <a:cubicBezTo>
                  <a:pt x="234" y="3"/>
                  <a:pt x="0" y="174"/>
                  <a:pt x="0" y="652"/>
                </a:cubicBezTo>
                <a:cubicBezTo>
                  <a:pt x="0" y="892"/>
                  <a:pt x="137" y="1055"/>
                  <a:pt x="348" y="1055"/>
                </a:cubicBezTo>
                <a:cubicBezTo>
                  <a:pt x="522" y="1055"/>
                  <a:pt x="659" y="913"/>
                  <a:pt x="659" y="73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GB">
              <a:solidFill>
                <a:prstClr val="black"/>
              </a:solidFill>
            </a:endParaRPr>
          </a:p>
        </p:txBody>
      </p:sp>
      <p:sp>
        <p:nvSpPr>
          <p:cNvPr id="9" name="Freeform 9"/>
          <p:cNvSpPr>
            <a:spLocks noEditPoints="1"/>
          </p:cNvSpPr>
          <p:nvPr userDrawn="1"/>
        </p:nvSpPr>
        <p:spPr bwMode="auto">
          <a:xfrm>
            <a:off x="4318000" y="3741738"/>
            <a:ext cx="512763" cy="381000"/>
          </a:xfrm>
          <a:custGeom>
            <a:avLst/>
            <a:gdLst>
              <a:gd name="T0" fmla="*/ 0 w 1416"/>
              <a:gd name="T1" fmla="*/ 317 h 1056"/>
              <a:gd name="T2" fmla="*/ 0 w 1416"/>
              <a:gd name="T3" fmla="*/ 317 h 1056"/>
              <a:gd name="T4" fmla="*/ 311 w 1416"/>
              <a:gd name="T5" fmla="*/ 623 h 1056"/>
              <a:gd name="T6" fmla="*/ 392 w 1416"/>
              <a:gd name="T7" fmla="*/ 603 h 1056"/>
              <a:gd name="T8" fmla="*/ 16 w 1416"/>
              <a:gd name="T9" fmla="*/ 856 h 1056"/>
              <a:gd name="T10" fmla="*/ 16 w 1416"/>
              <a:gd name="T11" fmla="*/ 1056 h 1056"/>
              <a:gd name="T12" fmla="*/ 659 w 1416"/>
              <a:gd name="T13" fmla="*/ 403 h 1056"/>
              <a:gd name="T14" fmla="*/ 311 w 1416"/>
              <a:gd name="T15" fmla="*/ 0 h 1056"/>
              <a:gd name="T16" fmla="*/ 0 w 1416"/>
              <a:gd name="T17" fmla="*/ 317 h 1056"/>
              <a:gd name="T18" fmla="*/ 756 w 1416"/>
              <a:gd name="T19" fmla="*/ 317 h 1056"/>
              <a:gd name="T20" fmla="*/ 756 w 1416"/>
              <a:gd name="T21" fmla="*/ 317 h 1056"/>
              <a:gd name="T22" fmla="*/ 1068 w 1416"/>
              <a:gd name="T23" fmla="*/ 623 h 1056"/>
              <a:gd name="T24" fmla="*/ 1149 w 1416"/>
              <a:gd name="T25" fmla="*/ 603 h 1056"/>
              <a:gd name="T26" fmla="*/ 772 w 1416"/>
              <a:gd name="T27" fmla="*/ 856 h 1056"/>
              <a:gd name="T28" fmla="*/ 772 w 1416"/>
              <a:gd name="T29" fmla="*/ 1056 h 1056"/>
              <a:gd name="T30" fmla="*/ 1416 w 1416"/>
              <a:gd name="T31" fmla="*/ 403 h 1056"/>
              <a:gd name="T32" fmla="*/ 1068 w 1416"/>
              <a:gd name="T33" fmla="*/ 0 h 1056"/>
              <a:gd name="T34" fmla="*/ 756 w 1416"/>
              <a:gd name="T35" fmla="*/ 31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6">
                <a:moveTo>
                  <a:pt x="0" y="317"/>
                </a:moveTo>
                <a:lnTo>
                  <a:pt x="0" y="317"/>
                </a:lnTo>
                <a:cubicBezTo>
                  <a:pt x="0" y="488"/>
                  <a:pt x="121" y="623"/>
                  <a:pt x="311" y="623"/>
                </a:cubicBezTo>
                <a:cubicBezTo>
                  <a:pt x="343" y="623"/>
                  <a:pt x="384" y="611"/>
                  <a:pt x="392" y="603"/>
                </a:cubicBezTo>
                <a:cubicBezTo>
                  <a:pt x="376" y="725"/>
                  <a:pt x="279" y="856"/>
                  <a:pt x="16" y="856"/>
                </a:cubicBezTo>
                <a:lnTo>
                  <a:pt x="16" y="1056"/>
                </a:lnTo>
                <a:cubicBezTo>
                  <a:pt x="424" y="1051"/>
                  <a:pt x="659" y="880"/>
                  <a:pt x="659" y="403"/>
                </a:cubicBezTo>
                <a:cubicBezTo>
                  <a:pt x="659" y="162"/>
                  <a:pt x="522" y="0"/>
                  <a:pt x="311" y="0"/>
                </a:cubicBezTo>
                <a:cubicBezTo>
                  <a:pt x="137" y="0"/>
                  <a:pt x="0" y="142"/>
                  <a:pt x="0" y="317"/>
                </a:cubicBezTo>
                <a:close/>
                <a:moveTo>
                  <a:pt x="756" y="317"/>
                </a:moveTo>
                <a:lnTo>
                  <a:pt x="756" y="317"/>
                </a:lnTo>
                <a:cubicBezTo>
                  <a:pt x="756" y="488"/>
                  <a:pt x="878" y="623"/>
                  <a:pt x="1068" y="623"/>
                </a:cubicBezTo>
                <a:cubicBezTo>
                  <a:pt x="1100" y="623"/>
                  <a:pt x="1141" y="611"/>
                  <a:pt x="1149" y="603"/>
                </a:cubicBezTo>
                <a:cubicBezTo>
                  <a:pt x="1133" y="725"/>
                  <a:pt x="1036" y="856"/>
                  <a:pt x="772" y="856"/>
                </a:cubicBezTo>
                <a:lnTo>
                  <a:pt x="772" y="1056"/>
                </a:lnTo>
                <a:cubicBezTo>
                  <a:pt x="1181" y="1051"/>
                  <a:pt x="1416" y="880"/>
                  <a:pt x="1416" y="403"/>
                </a:cubicBezTo>
                <a:cubicBezTo>
                  <a:pt x="1416" y="162"/>
                  <a:pt x="1278" y="0"/>
                  <a:pt x="1068" y="0"/>
                </a:cubicBezTo>
                <a:cubicBezTo>
                  <a:pt x="894" y="0"/>
                  <a:pt x="756" y="142"/>
                  <a:pt x="756" y="31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GB">
              <a:solidFill>
                <a:prstClr val="black"/>
              </a:solidFill>
            </a:endParaRPr>
          </a:p>
        </p:txBody>
      </p:sp>
      <p:sp>
        <p:nvSpPr>
          <p:cNvPr id="3" name="Slide Number Placeholder 2"/>
          <p:cNvSpPr>
            <a:spLocks noGrp="1"/>
          </p:cNvSpPr>
          <p:nvPr>
            <p:ph type="sldNum" sz="quarter" idx="19"/>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92985095"/>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s purple">
    <p:spTree>
      <p:nvGrpSpPr>
        <p:cNvPr id="1" name=""/>
        <p:cNvGrpSpPr/>
        <p:nvPr/>
      </p:nvGrpSpPr>
      <p:grpSpPr>
        <a:xfrm>
          <a:off x="0" y="0"/>
          <a:ext cx="0" cy="0"/>
          <a:chOff x="0" y="0"/>
          <a:chExt cx="0" cy="0"/>
        </a:xfrm>
      </p:grpSpPr>
      <p:sp>
        <p:nvSpPr>
          <p:cNvPr id="2" name="Rectangle 1"/>
          <p:cNvSpPr/>
          <p:nvPr userDrawn="1"/>
        </p:nvSpPr>
        <p:spPr>
          <a:xfrm>
            <a:off x="4500564" y="1466849"/>
            <a:ext cx="4175124" cy="269999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8" name="Oval 7"/>
          <p:cNvSpPr/>
          <p:nvPr userDrawn="1"/>
        </p:nvSpPr>
        <p:spPr>
          <a:xfrm>
            <a:off x="4279106" y="2595393"/>
            <a:ext cx="442913" cy="442913"/>
          </a:xfrm>
          <a:prstGeom prst="ellipse">
            <a:avLst/>
          </a:prstGeom>
          <a:solidFill>
            <a:srgbClr val="4F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3" name="Text Placeholder 2"/>
          <p:cNvSpPr>
            <a:spLocks noGrp="1"/>
          </p:cNvSpPr>
          <p:nvPr>
            <p:ph type="body" sz="quarter" idx="10"/>
          </p:nvPr>
        </p:nvSpPr>
        <p:spPr>
          <a:xfrm>
            <a:off x="468313" y="1466849"/>
            <a:ext cx="4032250" cy="2700000"/>
          </a:xfrm>
          <a:solidFill>
            <a:schemeClr val="accent1"/>
          </a:solidFill>
        </p:spPr>
        <p:txBody>
          <a:bodyPr lIns="72000" tIns="72000" rIns="180000" bIns="7200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1" name="Text Placeholder 2"/>
          <p:cNvSpPr>
            <a:spLocks noGrp="1"/>
          </p:cNvSpPr>
          <p:nvPr>
            <p:ph type="body" sz="quarter" idx="11"/>
          </p:nvPr>
        </p:nvSpPr>
        <p:spPr>
          <a:xfrm>
            <a:off x="4783015" y="1466849"/>
            <a:ext cx="3892673" cy="2689226"/>
          </a:xfrm>
          <a:noFill/>
        </p:spPr>
        <p:txBody>
          <a:bodyPr lIns="72000" tIns="72000" rIns="72000" bIns="72000"/>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itle 4"/>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6" name="Slide Number Placeholder 5"/>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996925932"/>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lumns blue">
    <p:spTree>
      <p:nvGrpSpPr>
        <p:cNvPr id="1" name=""/>
        <p:cNvGrpSpPr/>
        <p:nvPr/>
      </p:nvGrpSpPr>
      <p:grpSpPr>
        <a:xfrm>
          <a:off x="0" y="0"/>
          <a:ext cx="0" cy="0"/>
          <a:chOff x="0" y="0"/>
          <a:chExt cx="0" cy="0"/>
        </a:xfrm>
      </p:grpSpPr>
      <p:sp>
        <p:nvSpPr>
          <p:cNvPr id="4" name="Title 3"/>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49"/>
            <a:ext cx="4175124" cy="2699999"/>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1" name="Oval 10"/>
          <p:cNvSpPr/>
          <p:nvPr userDrawn="1"/>
        </p:nvSpPr>
        <p:spPr>
          <a:xfrm>
            <a:off x="4279106" y="2595393"/>
            <a:ext cx="442913" cy="442913"/>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3" name="Text Placeholder 2"/>
          <p:cNvSpPr>
            <a:spLocks noGrp="1"/>
          </p:cNvSpPr>
          <p:nvPr>
            <p:ph type="body" sz="quarter" idx="10"/>
          </p:nvPr>
        </p:nvSpPr>
        <p:spPr>
          <a:xfrm>
            <a:off x="468313" y="1466849"/>
            <a:ext cx="4032250" cy="2700000"/>
          </a:xfrm>
          <a:solidFill>
            <a:schemeClr val="accent3"/>
          </a:solidFill>
        </p:spPr>
        <p:txBody>
          <a:bodyPr lIns="72000" tIns="72000" rIns="180000" bIns="7200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15" y="1466849"/>
            <a:ext cx="3892673" cy="2689226"/>
          </a:xfrm>
          <a:noFill/>
        </p:spPr>
        <p:txBody>
          <a:bodyPr lIns="72000" tIns="72000" rIns="72000" bIns="72000"/>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 name="Slide Number Placeholder 2"/>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370559698"/>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 columns green">
    <p:spTree>
      <p:nvGrpSpPr>
        <p:cNvPr id="1" name=""/>
        <p:cNvGrpSpPr/>
        <p:nvPr/>
      </p:nvGrpSpPr>
      <p:grpSpPr>
        <a:xfrm>
          <a:off x="0" y="0"/>
          <a:ext cx="0" cy="0"/>
          <a:chOff x="0" y="0"/>
          <a:chExt cx="0" cy="0"/>
        </a:xfrm>
      </p:grpSpPr>
      <p:sp>
        <p:nvSpPr>
          <p:cNvPr id="2" name="Title 1"/>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49"/>
            <a:ext cx="4175124" cy="2699999"/>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1" name="Oval 10"/>
          <p:cNvSpPr/>
          <p:nvPr userDrawn="1"/>
        </p:nvSpPr>
        <p:spPr>
          <a:xfrm>
            <a:off x="4279106" y="2595393"/>
            <a:ext cx="442913" cy="442913"/>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3" name="Text Placeholder 2"/>
          <p:cNvSpPr>
            <a:spLocks noGrp="1"/>
          </p:cNvSpPr>
          <p:nvPr>
            <p:ph type="body" sz="quarter" idx="10"/>
          </p:nvPr>
        </p:nvSpPr>
        <p:spPr>
          <a:xfrm>
            <a:off x="468313" y="1466849"/>
            <a:ext cx="4032250" cy="2700000"/>
          </a:xfrm>
          <a:solidFill>
            <a:schemeClr val="accent5"/>
          </a:solidFill>
        </p:spPr>
        <p:txBody>
          <a:bodyPr lIns="72000" tIns="72000" rIns="180000" bIns="7200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15" y="1466849"/>
            <a:ext cx="3892673" cy="2689226"/>
          </a:xfrm>
          <a:noFill/>
        </p:spPr>
        <p:txBody>
          <a:bodyPr lIns="72000" tIns="72000" rIns="72000" bIns="72000"/>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81059627"/>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lumns orange">
    <p:spTree>
      <p:nvGrpSpPr>
        <p:cNvPr id="1" name=""/>
        <p:cNvGrpSpPr/>
        <p:nvPr/>
      </p:nvGrpSpPr>
      <p:grpSpPr>
        <a:xfrm>
          <a:off x="0" y="0"/>
          <a:ext cx="0" cy="0"/>
          <a:chOff x="0" y="0"/>
          <a:chExt cx="0" cy="0"/>
        </a:xfrm>
      </p:grpSpPr>
      <p:sp>
        <p:nvSpPr>
          <p:cNvPr id="2" name="Title 1"/>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49"/>
            <a:ext cx="4175124" cy="269999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1" name="Oval 10"/>
          <p:cNvSpPr/>
          <p:nvPr userDrawn="1"/>
        </p:nvSpPr>
        <p:spPr>
          <a:xfrm>
            <a:off x="4279106" y="2595393"/>
            <a:ext cx="442913" cy="442913"/>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3" name="Text Placeholder 2"/>
          <p:cNvSpPr>
            <a:spLocks noGrp="1"/>
          </p:cNvSpPr>
          <p:nvPr>
            <p:ph type="body" sz="quarter" idx="10"/>
          </p:nvPr>
        </p:nvSpPr>
        <p:spPr>
          <a:xfrm>
            <a:off x="468313" y="1466849"/>
            <a:ext cx="4032250" cy="2700000"/>
          </a:xfrm>
          <a:solidFill>
            <a:schemeClr val="accent4"/>
          </a:solidFill>
        </p:spPr>
        <p:txBody>
          <a:bodyPr lIns="72000" tIns="72000" rIns="180000" bIns="7200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15" y="1466849"/>
            <a:ext cx="3892673" cy="2689226"/>
          </a:xfrm>
          <a:noFill/>
        </p:spPr>
        <p:txBody>
          <a:bodyPr lIns="72000" tIns="72000" rIns="72000" bIns="72000"/>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765242307"/>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umns red">
    <p:spTree>
      <p:nvGrpSpPr>
        <p:cNvPr id="1" name=""/>
        <p:cNvGrpSpPr/>
        <p:nvPr/>
      </p:nvGrpSpPr>
      <p:grpSpPr>
        <a:xfrm>
          <a:off x="0" y="0"/>
          <a:ext cx="0" cy="0"/>
          <a:chOff x="0" y="0"/>
          <a:chExt cx="0" cy="0"/>
        </a:xfrm>
      </p:grpSpPr>
      <p:sp>
        <p:nvSpPr>
          <p:cNvPr id="2" name="Title 1"/>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49"/>
            <a:ext cx="4175124" cy="2699999"/>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1" name="Oval 10"/>
          <p:cNvSpPr/>
          <p:nvPr userDrawn="1"/>
        </p:nvSpPr>
        <p:spPr>
          <a:xfrm>
            <a:off x="4279106" y="2595393"/>
            <a:ext cx="442913" cy="442913"/>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3" name="Text Placeholder 2"/>
          <p:cNvSpPr>
            <a:spLocks noGrp="1"/>
          </p:cNvSpPr>
          <p:nvPr>
            <p:ph type="body" sz="quarter" idx="10"/>
          </p:nvPr>
        </p:nvSpPr>
        <p:spPr>
          <a:xfrm>
            <a:off x="468313" y="1466849"/>
            <a:ext cx="4032250" cy="2700000"/>
          </a:xfrm>
          <a:solidFill>
            <a:schemeClr val="accent6"/>
          </a:solidFill>
        </p:spPr>
        <p:txBody>
          <a:bodyPr lIns="72000" tIns="72000" rIns="180000" bIns="7200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15" y="1466849"/>
            <a:ext cx="3892673" cy="2689226"/>
          </a:xfrm>
          <a:noFill/>
        </p:spPr>
        <p:txBody>
          <a:bodyPr lIns="72000" tIns="72000" rIns="72000" bIns="72000"/>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834881897"/>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Bullets + Image">
    <p:spTree>
      <p:nvGrpSpPr>
        <p:cNvPr id="1" name=""/>
        <p:cNvGrpSpPr/>
        <p:nvPr/>
      </p:nvGrpSpPr>
      <p:grpSpPr>
        <a:xfrm>
          <a:off x="0" y="0"/>
          <a:ext cx="0" cy="0"/>
          <a:chOff x="0" y="0"/>
          <a:chExt cx="0" cy="0"/>
        </a:xfrm>
      </p:grpSpPr>
      <p:sp>
        <p:nvSpPr>
          <p:cNvPr id="9" name="Picture Placeholder 2"/>
          <p:cNvSpPr>
            <a:spLocks noGrp="1"/>
          </p:cNvSpPr>
          <p:nvPr>
            <p:ph type="pic" idx="1" hasCustomPrompt="1"/>
          </p:nvPr>
        </p:nvSpPr>
        <p:spPr>
          <a:xfrm>
            <a:off x="5394325" y="1466850"/>
            <a:ext cx="3281364" cy="3228976"/>
          </a:xfrm>
          <a:prstGeom prst="rect">
            <a:avLst/>
          </a:prstGeom>
          <a:noFill/>
        </p:spPr>
        <p:txBody>
          <a:bodyPr lIns="0" tIns="0" rIns="0" bIns="0" anchor="ctr" anchorCtr="1"/>
          <a:lstStyle>
            <a:lvl1pPr marL="0" indent="0">
              <a:buNone/>
              <a:defRPr sz="1200" baseline="0">
                <a:solidFill>
                  <a:srgbClr val="00A7B5"/>
                </a:solidFill>
              </a:defRPr>
            </a:lvl1pPr>
            <a:lvl2pPr marL="456938" indent="0">
              <a:buNone/>
              <a:defRPr sz="2800"/>
            </a:lvl2pPr>
            <a:lvl3pPr marL="913905" indent="0">
              <a:buNone/>
              <a:defRPr sz="2400"/>
            </a:lvl3pPr>
            <a:lvl4pPr marL="1370852" indent="0">
              <a:buNone/>
              <a:defRPr sz="2000"/>
            </a:lvl4pPr>
            <a:lvl5pPr marL="1827809" indent="0">
              <a:buNone/>
              <a:defRPr sz="2000"/>
            </a:lvl5pPr>
            <a:lvl6pPr marL="2284746" indent="0">
              <a:buNone/>
              <a:defRPr sz="2000"/>
            </a:lvl6pPr>
            <a:lvl7pPr marL="2741684" indent="0">
              <a:buNone/>
              <a:defRPr sz="2000"/>
            </a:lvl7pPr>
            <a:lvl8pPr marL="3198640" indent="0">
              <a:buNone/>
              <a:defRPr sz="2000"/>
            </a:lvl8pPr>
            <a:lvl9pPr marL="3655588" indent="0">
              <a:buNone/>
              <a:defRPr sz="2000"/>
            </a:lvl9pPr>
          </a:lstStyle>
          <a:p>
            <a:r>
              <a:rPr lang="en-US" dirty="0"/>
              <a:t>Click icon to insert illustration</a:t>
            </a:r>
          </a:p>
        </p:txBody>
      </p:sp>
      <p:sp>
        <p:nvSpPr>
          <p:cNvPr id="3" name="Title 2"/>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6" name="Text Placeholder 5"/>
          <p:cNvSpPr>
            <a:spLocks noGrp="1"/>
          </p:cNvSpPr>
          <p:nvPr>
            <p:ph type="body" sz="quarter" idx="11"/>
          </p:nvPr>
        </p:nvSpPr>
        <p:spPr>
          <a:xfrm>
            <a:off x="469369" y="1466850"/>
            <a:ext cx="4691594" cy="32289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29040836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s grey">
    <p:spTree>
      <p:nvGrpSpPr>
        <p:cNvPr id="1" name=""/>
        <p:cNvGrpSpPr/>
        <p:nvPr/>
      </p:nvGrpSpPr>
      <p:grpSpPr>
        <a:xfrm>
          <a:off x="0" y="0"/>
          <a:ext cx="0" cy="0"/>
          <a:chOff x="0" y="0"/>
          <a:chExt cx="0" cy="0"/>
        </a:xfrm>
      </p:grpSpPr>
      <p:sp>
        <p:nvSpPr>
          <p:cNvPr id="2" name="Title 1"/>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49"/>
            <a:ext cx="4175124" cy="2699999"/>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1" name="Oval 10"/>
          <p:cNvSpPr/>
          <p:nvPr userDrawn="1"/>
        </p:nvSpPr>
        <p:spPr>
          <a:xfrm>
            <a:off x="4279106" y="2595393"/>
            <a:ext cx="442913" cy="442913"/>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3" name="Text Placeholder 2"/>
          <p:cNvSpPr>
            <a:spLocks noGrp="1"/>
          </p:cNvSpPr>
          <p:nvPr>
            <p:ph type="body" sz="quarter" idx="10"/>
          </p:nvPr>
        </p:nvSpPr>
        <p:spPr>
          <a:xfrm>
            <a:off x="468313" y="1466849"/>
            <a:ext cx="4032250" cy="2700000"/>
          </a:xfrm>
          <a:solidFill>
            <a:schemeClr val="accent2"/>
          </a:solidFill>
        </p:spPr>
        <p:txBody>
          <a:bodyPr lIns="72000" tIns="72000" rIns="180000" bIns="7200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15" y="1466849"/>
            <a:ext cx="3892673" cy="2689226"/>
          </a:xfrm>
          <a:noFill/>
        </p:spPr>
        <p:txBody>
          <a:bodyPr lIns="72000" tIns="72000" rIns="72000" bIns="72000"/>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90878860"/>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Two columns grey">
    <p:spTree>
      <p:nvGrpSpPr>
        <p:cNvPr id="1" name=""/>
        <p:cNvGrpSpPr/>
        <p:nvPr/>
      </p:nvGrpSpPr>
      <p:grpSpPr>
        <a:xfrm>
          <a:off x="0" y="0"/>
          <a:ext cx="0" cy="0"/>
          <a:chOff x="0" y="0"/>
          <a:chExt cx="0" cy="0"/>
        </a:xfrm>
      </p:grpSpPr>
      <p:sp>
        <p:nvSpPr>
          <p:cNvPr id="4" name="Title 3"/>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6" name="Text Placeholder 5"/>
          <p:cNvSpPr>
            <a:spLocks noGrp="1"/>
          </p:cNvSpPr>
          <p:nvPr>
            <p:ph type="body" sz="quarter" idx="10"/>
          </p:nvPr>
        </p:nvSpPr>
        <p:spPr>
          <a:xfrm>
            <a:off x="469370" y="1466849"/>
            <a:ext cx="8206318" cy="3228976"/>
          </a:xfrm>
          <a:solidFill>
            <a:schemeClr val="accent1"/>
          </a:solidFill>
        </p:spPr>
        <p:txBody>
          <a:bodyPr lIns="72000" tIns="72000" rIns="72000" bIns="7200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 name="Slide Number Placeholder 2"/>
          <p:cNvSpPr>
            <a:spLocks noGrp="1"/>
          </p:cNvSpPr>
          <p:nvPr>
            <p:ph type="sldNum" sz="quarter" idx="11"/>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54105828"/>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Footage">
    <p:spTree>
      <p:nvGrpSpPr>
        <p:cNvPr id="1" name=""/>
        <p:cNvGrpSpPr/>
        <p:nvPr/>
      </p:nvGrpSpPr>
      <p:grpSpPr>
        <a:xfrm>
          <a:off x="0" y="0"/>
          <a:ext cx="0" cy="0"/>
          <a:chOff x="0" y="0"/>
          <a:chExt cx="0" cy="0"/>
        </a:xfrm>
      </p:grpSpPr>
      <p:sp>
        <p:nvSpPr>
          <p:cNvPr id="5" name="Media Placeholder 8"/>
          <p:cNvSpPr>
            <a:spLocks noGrp="1"/>
          </p:cNvSpPr>
          <p:nvPr>
            <p:ph type="media" sz="quarter" idx="12" hasCustomPrompt="1"/>
          </p:nvPr>
        </p:nvSpPr>
        <p:spPr>
          <a:xfrm>
            <a:off x="0" y="0"/>
            <a:ext cx="9143999" cy="5143500"/>
          </a:xfrm>
          <a:prstGeom prst="rect">
            <a:avLst/>
          </a:prstGeom>
          <a:noFill/>
        </p:spPr>
        <p:txBody>
          <a:bodyPr vert="horz" lIns="0" tIns="0" rIns="0" bIns="0" anchor="ctr" anchorCtr="1"/>
          <a:lstStyle>
            <a:lvl1pPr marL="0" indent="0">
              <a:buNone/>
              <a:defRPr sz="1300">
                <a:solidFill>
                  <a:schemeClr val="accent3"/>
                </a:solidFill>
              </a:defRPr>
            </a:lvl1pPr>
          </a:lstStyle>
          <a:p>
            <a:r>
              <a:rPr lang="en-US" dirty="0"/>
              <a:t>Click icon to insert footage</a:t>
            </a:r>
          </a:p>
        </p:txBody>
      </p:sp>
    </p:spTree>
    <p:extLst>
      <p:ext uri="{BB962C8B-B14F-4D97-AF65-F5344CB8AC3E}">
        <p14:creationId xmlns:p14="http://schemas.microsoft.com/office/powerpoint/2010/main" val="15317400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4" name="Title 3"/>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5" name="Slide Number Placeholder 4"/>
          <p:cNvSpPr>
            <a:spLocks noGrp="1"/>
          </p:cNvSpPr>
          <p:nvPr>
            <p:ph type="sldNum" sz="quarter" idx="10"/>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152067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 Bullet list">
    <p:spTree>
      <p:nvGrpSpPr>
        <p:cNvPr id="1" name=""/>
        <p:cNvGrpSpPr/>
        <p:nvPr/>
      </p:nvGrpSpPr>
      <p:grpSpPr>
        <a:xfrm>
          <a:off x="0" y="0"/>
          <a:ext cx="0" cy="0"/>
          <a:chOff x="0" y="0"/>
          <a:chExt cx="0" cy="0"/>
        </a:xfrm>
      </p:grpSpPr>
      <p:sp>
        <p:nvSpPr>
          <p:cNvPr id="6" name="Title 5"/>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3" name="Text Placeholder 2"/>
          <p:cNvSpPr>
            <a:spLocks noGrp="1"/>
          </p:cNvSpPr>
          <p:nvPr>
            <p:ph type="body" sz="quarter" idx="10"/>
          </p:nvPr>
        </p:nvSpPr>
        <p:spPr>
          <a:xfrm>
            <a:off x="469370" y="1466849"/>
            <a:ext cx="8206318" cy="32289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1"/>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9981086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 Bullets + Image">
    <p:spTree>
      <p:nvGrpSpPr>
        <p:cNvPr id="1" name=""/>
        <p:cNvGrpSpPr/>
        <p:nvPr/>
      </p:nvGrpSpPr>
      <p:grpSpPr>
        <a:xfrm>
          <a:off x="0" y="0"/>
          <a:ext cx="0" cy="0"/>
          <a:chOff x="0" y="0"/>
          <a:chExt cx="0" cy="0"/>
        </a:xfrm>
      </p:grpSpPr>
      <p:sp>
        <p:nvSpPr>
          <p:cNvPr id="9" name="Picture Placeholder 2"/>
          <p:cNvSpPr>
            <a:spLocks noGrp="1"/>
          </p:cNvSpPr>
          <p:nvPr>
            <p:ph type="pic" idx="1" hasCustomPrompt="1"/>
          </p:nvPr>
        </p:nvSpPr>
        <p:spPr>
          <a:xfrm>
            <a:off x="5394325" y="1466849"/>
            <a:ext cx="3281364" cy="3228976"/>
          </a:xfrm>
          <a:prstGeom prst="rect">
            <a:avLst/>
          </a:prstGeom>
          <a:noFill/>
        </p:spPr>
        <p:txBody>
          <a:bodyPr lIns="0" tIns="0" rIns="0" bIns="0" anchor="ctr" anchorCtr="1"/>
          <a:lstStyle>
            <a:lvl1pPr marL="0" indent="0">
              <a:buNone/>
              <a:defRPr sz="1200" baseline="0">
                <a:solidFill>
                  <a:srgbClr val="00A7B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insert illustration</a:t>
            </a:r>
          </a:p>
        </p:txBody>
      </p:sp>
      <p:sp>
        <p:nvSpPr>
          <p:cNvPr id="3" name="Title 2"/>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6" name="Text Placeholder 5"/>
          <p:cNvSpPr>
            <a:spLocks noGrp="1"/>
          </p:cNvSpPr>
          <p:nvPr>
            <p:ph type="body" sz="quarter" idx="11"/>
          </p:nvPr>
        </p:nvSpPr>
        <p:spPr>
          <a:xfrm>
            <a:off x="469369" y="1466849"/>
            <a:ext cx="4691594" cy="32289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13404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 Quote">
    <p:spTree>
      <p:nvGrpSpPr>
        <p:cNvPr id="1" name=""/>
        <p:cNvGrpSpPr/>
        <p:nvPr/>
      </p:nvGrpSpPr>
      <p:grpSpPr>
        <a:xfrm>
          <a:off x="0" y="0"/>
          <a:ext cx="0" cy="0"/>
          <a:chOff x="0" y="0"/>
          <a:chExt cx="0" cy="0"/>
        </a:xfrm>
      </p:grpSpPr>
      <p:sp>
        <p:nvSpPr>
          <p:cNvPr id="12" name="Text Placeholder 4"/>
          <p:cNvSpPr>
            <a:spLocks noGrp="1"/>
          </p:cNvSpPr>
          <p:nvPr>
            <p:ph type="body" sz="quarter" idx="15"/>
          </p:nvPr>
        </p:nvSpPr>
        <p:spPr>
          <a:xfrm>
            <a:off x="4754880" y="1466849"/>
            <a:ext cx="3920808" cy="3228975"/>
          </a:xfrm>
        </p:spPr>
        <p:txBody>
          <a:bodyPr anchor="ctr" anchorCtr="1"/>
          <a:lstStyle>
            <a:lvl1pPr marL="0" indent="0" algn="ctr">
              <a:buNone/>
              <a:defRPr>
                <a:solidFill>
                  <a:schemeClr val="accent1"/>
                </a:solidFill>
              </a:defRPr>
            </a:lvl1pPr>
            <a:lvl2pPr marL="0" indent="0" algn="ctr">
              <a:buNone/>
              <a:defRPr>
                <a:solidFill>
                  <a:schemeClr val="accent1"/>
                </a:solidFill>
              </a:defRPr>
            </a:lvl2pPr>
            <a:lvl3pPr marL="0" indent="0" algn="ctr">
              <a:buNone/>
              <a:defRPr>
                <a:solidFill>
                  <a:schemeClr val="accent1"/>
                </a:solidFill>
              </a:defRPr>
            </a:lvl3pPr>
            <a:lvl4pPr marL="0" indent="0" algn="ctr">
              <a:buNone/>
              <a:defRPr>
                <a:solidFill>
                  <a:schemeClr val="accent1"/>
                </a:solidFill>
              </a:defRPr>
            </a:lvl4pPr>
            <a:lvl5pPr marL="0" indent="0" algn="l">
              <a:buNone/>
              <a:defRPr sz="2600">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1" name="Straight Connector 10"/>
          <p:cNvCxnSpPr>
            <a:cxnSpLocks/>
          </p:cNvCxnSpPr>
          <p:nvPr userDrawn="1"/>
        </p:nvCxnSpPr>
        <p:spPr>
          <a:xfrm>
            <a:off x="4593047" y="1466849"/>
            <a:ext cx="15498" cy="3228976"/>
          </a:xfrm>
          <a:prstGeom prst="line">
            <a:avLst/>
          </a:prstGeom>
          <a:ln w="7620">
            <a:solidFill>
              <a:srgbClr val="4F2D7F"/>
            </a:solidFill>
          </a:ln>
          <a:effectLst/>
        </p:spPr>
        <p:style>
          <a:lnRef idx="2">
            <a:schemeClr val="accent1"/>
          </a:lnRef>
          <a:fillRef idx="0">
            <a:schemeClr val="accent1"/>
          </a:fillRef>
          <a:effectRef idx="1">
            <a:schemeClr val="accent1"/>
          </a:effectRef>
          <a:fontRef idx="minor">
            <a:schemeClr val="tx1"/>
          </a:fontRef>
        </p:style>
      </p:cxnSp>
      <p:sp>
        <p:nvSpPr>
          <p:cNvPr id="4" name="Title 3"/>
          <p:cNvSpPr>
            <a:spLocks noGrp="1"/>
          </p:cNvSpPr>
          <p:nvPr>
            <p:ph type="title"/>
          </p:nvPr>
        </p:nvSpPr>
        <p:spPr>
          <a:xfrm>
            <a:off x="471996" y="359571"/>
            <a:ext cx="8203692" cy="843754"/>
          </a:xfrm>
          <a:prstGeom prst="rect">
            <a:avLst/>
          </a:prstGeom>
        </p:spPr>
        <p:txBody>
          <a:bodyPr/>
          <a:lstStyle/>
          <a:p>
            <a:r>
              <a:rPr lang="en-US" dirty="0"/>
              <a:t>Click to edit Master title style</a:t>
            </a:r>
            <a:endParaRPr lang="en-GB" dirty="0"/>
          </a:p>
        </p:txBody>
      </p:sp>
      <p:sp>
        <p:nvSpPr>
          <p:cNvPr id="7" name="Text Placeholder 6"/>
          <p:cNvSpPr>
            <a:spLocks noGrp="1"/>
          </p:cNvSpPr>
          <p:nvPr>
            <p:ph type="body" sz="quarter" idx="16"/>
          </p:nvPr>
        </p:nvSpPr>
        <p:spPr>
          <a:xfrm>
            <a:off x="469370" y="1466849"/>
            <a:ext cx="3988330" cy="32289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Freeform 5"/>
          <p:cNvSpPr>
            <a:spLocks noEditPoints="1"/>
          </p:cNvSpPr>
          <p:nvPr userDrawn="1"/>
        </p:nvSpPr>
        <p:spPr bwMode="auto">
          <a:xfrm>
            <a:off x="6535738" y="1593850"/>
            <a:ext cx="361950" cy="268288"/>
          </a:xfrm>
          <a:custGeom>
            <a:avLst/>
            <a:gdLst>
              <a:gd name="T0" fmla="*/ 1416 w 1416"/>
              <a:gd name="T1" fmla="*/ 737 h 1055"/>
              <a:gd name="T2" fmla="*/ 1416 w 1416"/>
              <a:gd name="T3" fmla="*/ 737 h 1055"/>
              <a:gd name="T4" fmla="*/ 1104 w 1416"/>
              <a:gd name="T5" fmla="*/ 431 h 1055"/>
              <a:gd name="T6" fmla="*/ 1023 w 1416"/>
              <a:gd name="T7" fmla="*/ 452 h 1055"/>
              <a:gd name="T8" fmla="*/ 1400 w 1416"/>
              <a:gd name="T9" fmla="*/ 199 h 1055"/>
              <a:gd name="T10" fmla="*/ 1400 w 1416"/>
              <a:gd name="T11" fmla="*/ 0 h 1055"/>
              <a:gd name="T12" fmla="*/ 756 w 1416"/>
              <a:gd name="T13" fmla="*/ 652 h 1055"/>
              <a:gd name="T14" fmla="*/ 1104 w 1416"/>
              <a:gd name="T15" fmla="*/ 1055 h 1055"/>
              <a:gd name="T16" fmla="*/ 1416 w 1416"/>
              <a:gd name="T17" fmla="*/ 737 h 1055"/>
              <a:gd name="T18" fmla="*/ 659 w 1416"/>
              <a:gd name="T19" fmla="*/ 737 h 1055"/>
              <a:gd name="T20" fmla="*/ 659 w 1416"/>
              <a:gd name="T21" fmla="*/ 737 h 1055"/>
              <a:gd name="T22" fmla="*/ 348 w 1416"/>
              <a:gd name="T23" fmla="*/ 431 h 1055"/>
              <a:gd name="T24" fmla="*/ 267 w 1416"/>
              <a:gd name="T25" fmla="*/ 452 h 1055"/>
              <a:gd name="T26" fmla="*/ 643 w 1416"/>
              <a:gd name="T27" fmla="*/ 199 h 1055"/>
              <a:gd name="T28" fmla="*/ 643 w 1416"/>
              <a:gd name="T29" fmla="*/ 0 h 1055"/>
              <a:gd name="T30" fmla="*/ 0 w 1416"/>
              <a:gd name="T31" fmla="*/ 652 h 1055"/>
              <a:gd name="T32" fmla="*/ 348 w 1416"/>
              <a:gd name="T33" fmla="*/ 1055 h 1055"/>
              <a:gd name="T34" fmla="*/ 659 w 1416"/>
              <a:gd name="T35" fmla="*/ 737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5">
                <a:moveTo>
                  <a:pt x="1416" y="737"/>
                </a:moveTo>
                <a:lnTo>
                  <a:pt x="1416" y="737"/>
                </a:lnTo>
                <a:cubicBezTo>
                  <a:pt x="1416" y="566"/>
                  <a:pt x="1295" y="431"/>
                  <a:pt x="1104" y="431"/>
                </a:cubicBezTo>
                <a:cubicBezTo>
                  <a:pt x="1072" y="431"/>
                  <a:pt x="1031" y="444"/>
                  <a:pt x="1023" y="452"/>
                </a:cubicBezTo>
                <a:cubicBezTo>
                  <a:pt x="1040" y="329"/>
                  <a:pt x="1137" y="199"/>
                  <a:pt x="1400" y="199"/>
                </a:cubicBezTo>
                <a:lnTo>
                  <a:pt x="1400" y="0"/>
                </a:lnTo>
                <a:cubicBezTo>
                  <a:pt x="991" y="3"/>
                  <a:pt x="756" y="174"/>
                  <a:pt x="756" y="652"/>
                </a:cubicBezTo>
                <a:cubicBezTo>
                  <a:pt x="756" y="892"/>
                  <a:pt x="894" y="1055"/>
                  <a:pt x="1104" y="1055"/>
                </a:cubicBezTo>
                <a:cubicBezTo>
                  <a:pt x="1278" y="1055"/>
                  <a:pt x="1416" y="913"/>
                  <a:pt x="1416" y="737"/>
                </a:cubicBezTo>
                <a:close/>
                <a:moveTo>
                  <a:pt x="659" y="737"/>
                </a:moveTo>
                <a:lnTo>
                  <a:pt x="659" y="737"/>
                </a:lnTo>
                <a:cubicBezTo>
                  <a:pt x="659" y="566"/>
                  <a:pt x="538" y="431"/>
                  <a:pt x="348" y="431"/>
                </a:cubicBezTo>
                <a:cubicBezTo>
                  <a:pt x="315" y="431"/>
                  <a:pt x="275" y="444"/>
                  <a:pt x="267" y="452"/>
                </a:cubicBezTo>
                <a:cubicBezTo>
                  <a:pt x="283" y="329"/>
                  <a:pt x="380" y="199"/>
                  <a:pt x="643" y="199"/>
                </a:cubicBezTo>
                <a:lnTo>
                  <a:pt x="643" y="0"/>
                </a:lnTo>
                <a:cubicBezTo>
                  <a:pt x="234" y="3"/>
                  <a:pt x="0" y="174"/>
                  <a:pt x="0" y="652"/>
                </a:cubicBezTo>
                <a:cubicBezTo>
                  <a:pt x="0" y="892"/>
                  <a:pt x="137" y="1055"/>
                  <a:pt x="348" y="1055"/>
                </a:cubicBezTo>
                <a:cubicBezTo>
                  <a:pt x="522" y="1055"/>
                  <a:pt x="659" y="913"/>
                  <a:pt x="659" y="73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GB">
              <a:solidFill>
                <a:prstClr val="black"/>
              </a:solidFill>
            </a:endParaRPr>
          </a:p>
        </p:txBody>
      </p:sp>
      <p:sp>
        <p:nvSpPr>
          <p:cNvPr id="15" name="Freeform 9"/>
          <p:cNvSpPr>
            <a:spLocks noEditPoints="1"/>
          </p:cNvSpPr>
          <p:nvPr userDrawn="1"/>
        </p:nvSpPr>
        <p:spPr bwMode="auto">
          <a:xfrm>
            <a:off x="6535738" y="4140200"/>
            <a:ext cx="361950" cy="269875"/>
          </a:xfrm>
          <a:custGeom>
            <a:avLst/>
            <a:gdLst>
              <a:gd name="T0" fmla="*/ 0 w 1416"/>
              <a:gd name="T1" fmla="*/ 317 h 1056"/>
              <a:gd name="T2" fmla="*/ 0 w 1416"/>
              <a:gd name="T3" fmla="*/ 317 h 1056"/>
              <a:gd name="T4" fmla="*/ 311 w 1416"/>
              <a:gd name="T5" fmla="*/ 623 h 1056"/>
              <a:gd name="T6" fmla="*/ 392 w 1416"/>
              <a:gd name="T7" fmla="*/ 603 h 1056"/>
              <a:gd name="T8" fmla="*/ 16 w 1416"/>
              <a:gd name="T9" fmla="*/ 856 h 1056"/>
              <a:gd name="T10" fmla="*/ 16 w 1416"/>
              <a:gd name="T11" fmla="*/ 1056 h 1056"/>
              <a:gd name="T12" fmla="*/ 659 w 1416"/>
              <a:gd name="T13" fmla="*/ 403 h 1056"/>
              <a:gd name="T14" fmla="*/ 311 w 1416"/>
              <a:gd name="T15" fmla="*/ 0 h 1056"/>
              <a:gd name="T16" fmla="*/ 0 w 1416"/>
              <a:gd name="T17" fmla="*/ 317 h 1056"/>
              <a:gd name="T18" fmla="*/ 756 w 1416"/>
              <a:gd name="T19" fmla="*/ 317 h 1056"/>
              <a:gd name="T20" fmla="*/ 756 w 1416"/>
              <a:gd name="T21" fmla="*/ 317 h 1056"/>
              <a:gd name="T22" fmla="*/ 1068 w 1416"/>
              <a:gd name="T23" fmla="*/ 623 h 1056"/>
              <a:gd name="T24" fmla="*/ 1149 w 1416"/>
              <a:gd name="T25" fmla="*/ 603 h 1056"/>
              <a:gd name="T26" fmla="*/ 772 w 1416"/>
              <a:gd name="T27" fmla="*/ 856 h 1056"/>
              <a:gd name="T28" fmla="*/ 772 w 1416"/>
              <a:gd name="T29" fmla="*/ 1056 h 1056"/>
              <a:gd name="T30" fmla="*/ 1416 w 1416"/>
              <a:gd name="T31" fmla="*/ 403 h 1056"/>
              <a:gd name="T32" fmla="*/ 1068 w 1416"/>
              <a:gd name="T33" fmla="*/ 0 h 1056"/>
              <a:gd name="T34" fmla="*/ 756 w 1416"/>
              <a:gd name="T35" fmla="*/ 31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6">
                <a:moveTo>
                  <a:pt x="0" y="317"/>
                </a:moveTo>
                <a:lnTo>
                  <a:pt x="0" y="317"/>
                </a:lnTo>
                <a:cubicBezTo>
                  <a:pt x="0" y="488"/>
                  <a:pt x="121" y="623"/>
                  <a:pt x="311" y="623"/>
                </a:cubicBezTo>
                <a:cubicBezTo>
                  <a:pt x="343" y="623"/>
                  <a:pt x="384" y="611"/>
                  <a:pt x="392" y="603"/>
                </a:cubicBezTo>
                <a:cubicBezTo>
                  <a:pt x="376" y="725"/>
                  <a:pt x="279" y="856"/>
                  <a:pt x="16" y="856"/>
                </a:cubicBezTo>
                <a:lnTo>
                  <a:pt x="16" y="1056"/>
                </a:lnTo>
                <a:cubicBezTo>
                  <a:pt x="424" y="1051"/>
                  <a:pt x="659" y="880"/>
                  <a:pt x="659" y="403"/>
                </a:cubicBezTo>
                <a:cubicBezTo>
                  <a:pt x="659" y="162"/>
                  <a:pt x="522" y="0"/>
                  <a:pt x="311" y="0"/>
                </a:cubicBezTo>
                <a:cubicBezTo>
                  <a:pt x="137" y="0"/>
                  <a:pt x="0" y="142"/>
                  <a:pt x="0" y="317"/>
                </a:cubicBezTo>
                <a:close/>
                <a:moveTo>
                  <a:pt x="756" y="317"/>
                </a:moveTo>
                <a:lnTo>
                  <a:pt x="756" y="317"/>
                </a:lnTo>
                <a:cubicBezTo>
                  <a:pt x="756" y="488"/>
                  <a:pt x="878" y="623"/>
                  <a:pt x="1068" y="623"/>
                </a:cubicBezTo>
                <a:cubicBezTo>
                  <a:pt x="1100" y="623"/>
                  <a:pt x="1141" y="611"/>
                  <a:pt x="1149" y="603"/>
                </a:cubicBezTo>
                <a:cubicBezTo>
                  <a:pt x="1133" y="725"/>
                  <a:pt x="1036" y="856"/>
                  <a:pt x="772" y="856"/>
                </a:cubicBezTo>
                <a:lnTo>
                  <a:pt x="772" y="1056"/>
                </a:lnTo>
                <a:cubicBezTo>
                  <a:pt x="1181" y="1051"/>
                  <a:pt x="1416" y="880"/>
                  <a:pt x="1416" y="403"/>
                </a:cubicBezTo>
                <a:cubicBezTo>
                  <a:pt x="1416" y="162"/>
                  <a:pt x="1278" y="0"/>
                  <a:pt x="1068" y="0"/>
                </a:cubicBezTo>
                <a:cubicBezTo>
                  <a:pt x="894" y="0"/>
                  <a:pt x="756" y="142"/>
                  <a:pt x="756" y="31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GB">
              <a:solidFill>
                <a:prstClr val="black"/>
              </a:solidFill>
            </a:endParaRPr>
          </a:p>
        </p:txBody>
      </p:sp>
      <p:sp>
        <p:nvSpPr>
          <p:cNvPr id="3" name="Slide Number Placeholder 2"/>
          <p:cNvSpPr>
            <a:spLocks noGrp="1"/>
          </p:cNvSpPr>
          <p:nvPr>
            <p:ph type="sldNum" sz="quarter" idx="17"/>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9367144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mage + Quote">
    <p:spTree>
      <p:nvGrpSpPr>
        <p:cNvPr id="1" name=""/>
        <p:cNvGrpSpPr/>
        <p:nvPr/>
      </p:nvGrpSpPr>
      <p:grpSpPr>
        <a:xfrm>
          <a:off x="0" y="0"/>
          <a:ext cx="0" cy="0"/>
          <a:chOff x="0" y="0"/>
          <a:chExt cx="0" cy="0"/>
        </a:xfrm>
      </p:grpSpPr>
      <p:sp>
        <p:nvSpPr>
          <p:cNvPr id="2" name="Rectangle 1"/>
          <p:cNvSpPr/>
          <p:nvPr userDrawn="1"/>
        </p:nvSpPr>
        <p:spPr>
          <a:xfrm>
            <a:off x="4679950" y="1466850"/>
            <a:ext cx="3996000" cy="322897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dirty="0">
              <a:solidFill>
                <a:prstClr val="white"/>
              </a:solidFill>
            </a:endParaRPr>
          </a:p>
        </p:txBody>
      </p:sp>
      <p:sp>
        <p:nvSpPr>
          <p:cNvPr id="8" name="Picture Placeholder 7"/>
          <p:cNvSpPr>
            <a:spLocks noGrp="1"/>
          </p:cNvSpPr>
          <p:nvPr>
            <p:ph type="pic" sz="quarter" idx="17" hasCustomPrompt="1"/>
          </p:nvPr>
        </p:nvSpPr>
        <p:spPr>
          <a:xfrm>
            <a:off x="468313" y="1466851"/>
            <a:ext cx="3989387" cy="3228974"/>
          </a:xfrm>
          <a:noFill/>
        </p:spPr>
        <p:txBody>
          <a:bodyPr anchor="ctr" anchorCtr="1"/>
          <a:lstStyle>
            <a:lvl1pPr marL="0" marR="0" indent="0" algn="l" defTabSz="457200" rtl="0" eaLnBrk="1" fontAlgn="auto" latinLnBrk="0" hangingPunct="1">
              <a:lnSpc>
                <a:spcPct val="100000"/>
              </a:lnSpc>
              <a:spcBef>
                <a:spcPts val="576"/>
              </a:spcBef>
              <a:spcAft>
                <a:spcPts val="0"/>
              </a:spcAft>
              <a:buClr>
                <a:schemeClr val="accent1"/>
              </a:buClr>
              <a:buSzTx/>
              <a:buFont typeface="Arial"/>
              <a:buNone/>
              <a:tabLst/>
              <a:defRPr sz="1200">
                <a:solidFill>
                  <a:schemeClr val="accent3"/>
                </a:solidFill>
              </a:defRPr>
            </a:lvl1pPr>
          </a:lstStyle>
          <a:p>
            <a:pPr marL="0" marR="0" lvl="0" indent="0" algn="l" defTabSz="457200" rtl="0" eaLnBrk="1" fontAlgn="auto" latinLnBrk="0" hangingPunct="1">
              <a:lnSpc>
                <a:spcPct val="100000"/>
              </a:lnSpc>
              <a:spcBef>
                <a:spcPts val="576"/>
              </a:spcBef>
              <a:spcAft>
                <a:spcPts val="0"/>
              </a:spcAft>
              <a:buClr>
                <a:schemeClr val="accent1"/>
              </a:buClr>
              <a:buSzTx/>
              <a:buFont typeface="Arial"/>
              <a:buNone/>
              <a:tabLst/>
              <a:defRPr/>
            </a:pPr>
            <a:r>
              <a:rPr lang="en-US" dirty="0"/>
              <a:t>Click icon to insert illustration</a:t>
            </a:r>
          </a:p>
        </p:txBody>
      </p:sp>
      <p:sp>
        <p:nvSpPr>
          <p:cNvPr id="7" name="Title 6"/>
          <p:cNvSpPr>
            <a:spLocks noGrp="1"/>
          </p:cNvSpPr>
          <p:nvPr userDrawn="1">
            <p:ph type="title"/>
          </p:nvPr>
        </p:nvSpPr>
        <p:spPr>
          <a:xfrm>
            <a:off x="471996" y="359571"/>
            <a:ext cx="8203692" cy="843754"/>
          </a:xfrm>
          <a:prstGeom prst="rect">
            <a:avLst/>
          </a:prstGeom>
        </p:spPr>
        <p:txBody>
          <a:bodyPr/>
          <a:lstStyle/>
          <a:p>
            <a:r>
              <a:rPr lang="en-US"/>
              <a:t>Click to edit Master title style</a:t>
            </a:r>
            <a:endParaRPr lang="en-GB"/>
          </a:p>
        </p:txBody>
      </p:sp>
      <p:sp>
        <p:nvSpPr>
          <p:cNvPr id="5" name="Freeform 5"/>
          <p:cNvSpPr>
            <a:spLocks noEditPoints="1"/>
          </p:cNvSpPr>
          <p:nvPr userDrawn="1"/>
        </p:nvSpPr>
        <p:spPr bwMode="auto">
          <a:xfrm>
            <a:off x="6475413" y="1544638"/>
            <a:ext cx="411162" cy="303213"/>
          </a:xfrm>
          <a:custGeom>
            <a:avLst/>
            <a:gdLst>
              <a:gd name="T0" fmla="*/ 954 w 954"/>
              <a:gd name="T1" fmla="*/ 497 h 711"/>
              <a:gd name="T2" fmla="*/ 954 w 954"/>
              <a:gd name="T3" fmla="*/ 497 h 711"/>
              <a:gd name="T4" fmla="*/ 744 w 954"/>
              <a:gd name="T5" fmla="*/ 291 h 711"/>
              <a:gd name="T6" fmla="*/ 690 w 954"/>
              <a:gd name="T7" fmla="*/ 305 h 711"/>
              <a:gd name="T8" fmla="*/ 943 w 954"/>
              <a:gd name="T9" fmla="*/ 134 h 711"/>
              <a:gd name="T10" fmla="*/ 943 w 954"/>
              <a:gd name="T11" fmla="*/ 0 h 711"/>
              <a:gd name="T12" fmla="*/ 510 w 954"/>
              <a:gd name="T13" fmla="*/ 439 h 711"/>
              <a:gd name="T14" fmla="*/ 744 w 954"/>
              <a:gd name="T15" fmla="*/ 711 h 711"/>
              <a:gd name="T16" fmla="*/ 954 w 954"/>
              <a:gd name="T17" fmla="*/ 497 h 711"/>
              <a:gd name="T18" fmla="*/ 444 w 954"/>
              <a:gd name="T19" fmla="*/ 497 h 711"/>
              <a:gd name="T20" fmla="*/ 444 w 954"/>
              <a:gd name="T21" fmla="*/ 497 h 711"/>
              <a:gd name="T22" fmla="*/ 234 w 954"/>
              <a:gd name="T23" fmla="*/ 291 h 711"/>
              <a:gd name="T24" fmla="*/ 180 w 954"/>
              <a:gd name="T25" fmla="*/ 305 h 711"/>
              <a:gd name="T26" fmla="*/ 433 w 954"/>
              <a:gd name="T27" fmla="*/ 134 h 711"/>
              <a:gd name="T28" fmla="*/ 433 w 954"/>
              <a:gd name="T29" fmla="*/ 0 h 711"/>
              <a:gd name="T30" fmla="*/ 0 w 954"/>
              <a:gd name="T31" fmla="*/ 439 h 711"/>
              <a:gd name="T32" fmla="*/ 234 w 954"/>
              <a:gd name="T33" fmla="*/ 711 h 711"/>
              <a:gd name="T34" fmla="*/ 444 w 954"/>
              <a:gd name="T35" fmla="*/ 497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4" h="711">
                <a:moveTo>
                  <a:pt x="954" y="497"/>
                </a:moveTo>
                <a:lnTo>
                  <a:pt x="954" y="497"/>
                </a:lnTo>
                <a:cubicBezTo>
                  <a:pt x="954" y="382"/>
                  <a:pt x="872" y="291"/>
                  <a:pt x="744" y="291"/>
                </a:cubicBezTo>
                <a:cubicBezTo>
                  <a:pt x="722" y="291"/>
                  <a:pt x="695" y="299"/>
                  <a:pt x="690" y="305"/>
                </a:cubicBezTo>
                <a:cubicBezTo>
                  <a:pt x="701" y="222"/>
                  <a:pt x="766" y="134"/>
                  <a:pt x="943" y="134"/>
                </a:cubicBezTo>
                <a:lnTo>
                  <a:pt x="943" y="0"/>
                </a:lnTo>
                <a:cubicBezTo>
                  <a:pt x="668" y="2"/>
                  <a:pt x="510" y="118"/>
                  <a:pt x="510" y="439"/>
                </a:cubicBezTo>
                <a:cubicBezTo>
                  <a:pt x="510" y="601"/>
                  <a:pt x="602" y="711"/>
                  <a:pt x="744" y="711"/>
                </a:cubicBezTo>
                <a:cubicBezTo>
                  <a:pt x="862" y="711"/>
                  <a:pt x="954" y="615"/>
                  <a:pt x="954" y="497"/>
                </a:cubicBezTo>
                <a:close/>
                <a:moveTo>
                  <a:pt x="444" y="497"/>
                </a:moveTo>
                <a:lnTo>
                  <a:pt x="444" y="497"/>
                </a:lnTo>
                <a:cubicBezTo>
                  <a:pt x="444" y="382"/>
                  <a:pt x="362" y="291"/>
                  <a:pt x="234" y="291"/>
                </a:cubicBezTo>
                <a:cubicBezTo>
                  <a:pt x="212" y="291"/>
                  <a:pt x="185" y="299"/>
                  <a:pt x="180" y="305"/>
                </a:cubicBezTo>
                <a:cubicBezTo>
                  <a:pt x="190" y="222"/>
                  <a:pt x="256" y="134"/>
                  <a:pt x="433" y="134"/>
                </a:cubicBezTo>
                <a:lnTo>
                  <a:pt x="433" y="0"/>
                </a:lnTo>
                <a:cubicBezTo>
                  <a:pt x="158" y="2"/>
                  <a:pt x="0" y="118"/>
                  <a:pt x="0" y="439"/>
                </a:cubicBezTo>
                <a:cubicBezTo>
                  <a:pt x="0" y="601"/>
                  <a:pt x="92" y="711"/>
                  <a:pt x="234" y="711"/>
                </a:cubicBezTo>
                <a:cubicBezTo>
                  <a:pt x="351" y="711"/>
                  <a:pt x="444" y="615"/>
                  <a:pt x="444" y="497"/>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GB" dirty="0">
              <a:solidFill>
                <a:prstClr val="black"/>
              </a:solidFill>
            </a:endParaRPr>
          </a:p>
        </p:txBody>
      </p:sp>
      <p:grpSp>
        <p:nvGrpSpPr>
          <p:cNvPr id="6" name="Group 8"/>
          <p:cNvGrpSpPr>
            <a:grpSpLocks noChangeAspect="1"/>
          </p:cNvGrpSpPr>
          <p:nvPr userDrawn="1"/>
        </p:nvGrpSpPr>
        <p:grpSpPr bwMode="auto">
          <a:xfrm>
            <a:off x="6475413" y="4264025"/>
            <a:ext cx="404812" cy="298450"/>
            <a:chOff x="4079" y="2686"/>
            <a:chExt cx="255" cy="188"/>
          </a:xfrm>
        </p:grpSpPr>
        <p:sp>
          <p:nvSpPr>
            <p:cNvPr id="9" name="AutoShape 7"/>
            <p:cNvSpPr>
              <a:spLocks noChangeAspect="1" noChangeArrowheads="1" noTextEdit="1"/>
            </p:cNvSpPr>
            <p:nvPr/>
          </p:nvSpPr>
          <p:spPr bwMode="auto">
            <a:xfrm>
              <a:off x="4079" y="2686"/>
              <a:ext cx="255"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GB">
                <a:solidFill>
                  <a:prstClr val="black"/>
                </a:solidFill>
              </a:endParaRPr>
            </a:p>
          </p:txBody>
        </p:sp>
        <p:sp>
          <p:nvSpPr>
            <p:cNvPr id="10" name="Freeform 9"/>
            <p:cNvSpPr>
              <a:spLocks noEditPoints="1"/>
            </p:cNvSpPr>
            <p:nvPr/>
          </p:nvSpPr>
          <p:spPr bwMode="auto">
            <a:xfrm>
              <a:off x="4079" y="2685"/>
              <a:ext cx="259" cy="192"/>
            </a:xfrm>
            <a:custGeom>
              <a:avLst/>
              <a:gdLst>
                <a:gd name="T0" fmla="*/ 0 w 954"/>
                <a:gd name="T1" fmla="*/ 214 h 712"/>
                <a:gd name="T2" fmla="*/ 0 w 954"/>
                <a:gd name="T3" fmla="*/ 214 h 712"/>
                <a:gd name="T4" fmla="*/ 210 w 954"/>
                <a:gd name="T5" fmla="*/ 420 h 712"/>
                <a:gd name="T6" fmla="*/ 264 w 954"/>
                <a:gd name="T7" fmla="*/ 406 h 712"/>
                <a:gd name="T8" fmla="*/ 10 w 954"/>
                <a:gd name="T9" fmla="*/ 577 h 712"/>
                <a:gd name="T10" fmla="*/ 10 w 954"/>
                <a:gd name="T11" fmla="*/ 712 h 712"/>
                <a:gd name="T12" fmla="*/ 444 w 954"/>
                <a:gd name="T13" fmla="*/ 272 h 712"/>
                <a:gd name="T14" fmla="*/ 210 w 954"/>
                <a:gd name="T15" fmla="*/ 0 h 712"/>
                <a:gd name="T16" fmla="*/ 0 w 954"/>
                <a:gd name="T17" fmla="*/ 214 h 712"/>
                <a:gd name="T18" fmla="*/ 510 w 954"/>
                <a:gd name="T19" fmla="*/ 214 h 712"/>
                <a:gd name="T20" fmla="*/ 510 w 954"/>
                <a:gd name="T21" fmla="*/ 214 h 712"/>
                <a:gd name="T22" fmla="*/ 720 w 954"/>
                <a:gd name="T23" fmla="*/ 420 h 712"/>
                <a:gd name="T24" fmla="*/ 774 w 954"/>
                <a:gd name="T25" fmla="*/ 406 h 712"/>
                <a:gd name="T26" fmla="*/ 521 w 954"/>
                <a:gd name="T27" fmla="*/ 577 h 712"/>
                <a:gd name="T28" fmla="*/ 521 w 954"/>
                <a:gd name="T29" fmla="*/ 712 h 712"/>
                <a:gd name="T30" fmla="*/ 954 w 954"/>
                <a:gd name="T31" fmla="*/ 272 h 712"/>
                <a:gd name="T32" fmla="*/ 720 w 954"/>
                <a:gd name="T33" fmla="*/ 0 h 712"/>
                <a:gd name="T34" fmla="*/ 510 w 954"/>
                <a:gd name="T35" fmla="*/ 214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4" h="712">
                  <a:moveTo>
                    <a:pt x="0" y="214"/>
                  </a:moveTo>
                  <a:lnTo>
                    <a:pt x="0" y="214"/>
                  </a:lnTo>
                  <a:cubicBezTo>
                    <a:pt x="0" y="329"/>
                    <a:pt x="81" y="420"/>
                    <a:pt x="210" y="420"/>
                  </a:cubicBezTo>
                  <a:cubicBezTo>
                    <a:pt x="231" y="420"/>
                    <a:pt x="259" y="412"/>
                    <a:pt x="264" y="406"/>
                  </a:cubicBezTo>
                  <a:cubicBezTo>
                    <a:pt x="253" y="489"/>
                    <a:pt x="188" y="577"/>
                    <a:pt x="10" y="577"/>
                  </a:cubicBezTo>
                  <a:lnTo>
                    <a:pt x="10" y="712"/>
                  </a:lnTo>
                  <a:cubicBezTo>
                    <a:pt x="286" y="709"/>
                    <a:pt x="444" y="593"/>
                    <a:pt x="444" y="272"/>
                  </a:cubicBezTo>
                  <a:cubicBezTo>
                    <a:pt x="444" y="109"/>
                    <a:pt x="351" y="0"/>
                    <a:pt x="210" y="0"/>
                  </a:cubicBezTo>
                  <a:cubicBezTo>
                    <a:pt x="92" y="0"/>
                    <a:pt x="0" y="96"/>
                    <a:pt x="0" y="214"/>
                  </a:cubicBezTo>
                  <a:close/>
                  <a:moveTo>
                    <a:pt x="510" y="214"/>
                  </a:moveTo>
                  <a:lnTo>
                    <a:pt x="510" y="214"/>
                  </a:lnTo>
                  <a:cubicBezTo>
                    <a:pt x="510" y="329"/>
                    <a:pt x="591" y="420"/>
                    <a:pt x="720" y="420"/>
                  </a:cubicBezTo>
                  <a:cubicBezTo>
                    <a:pt x="741" y="420"/>
                    <a:pt x="769" y="412"/>
                    <a:pt x="774" y="406"/>
                  </a:cubicBezTo>
                  <a:cubicBezTo>
                    <a:pt x="763" y="489"/>
                    <a:pt x="698" y="577"/>
                    <a:pt x="521" y="577"/>
                  </a:cubicBezTo>
                  <a:lnTo>
                    <a:pt x="521" y="712"/>
                  </a:lnTo>
                  <a:cubicBezTo>
                    <a:pt x="796" y="709"/>
                    <a:pt x="954" y="593"/>
                    <a:pt x="954" y="272"/>
                  </a:cubicBezTo>
                  <a:cubicBezTo>
                    <a:pt x="954" y="109"/>
                    <a:pt x="862" y="0"/>
                    <a:pt x="720" y="0"/>
                  </a:cubicBezTo>
                  <a:cubicBezTo>
                    <a:pt x="602" y="0"/>
                    <a:pt x="510" y="96"/>
                    <a:pt x="510" y="21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GB">
                <a:solidFill>
                  <a:prstClr val="black"/>
                </a:solidFill>
              </a:endParaRPr>
            </a:p>
          </p:txBody>
        </p:sp>
      </p:grpSp>
      <p:sp>
        <p:nvSpPr>
          <p:cNvPr id="11" name="Text Placeholder 4"/>
          <p:cNvSpPr>
            <a:spLocks noGrp="1"/>
          </p:cNvSpPr>
          <p:nvPr>
            <p:ph type="body" sz="quarter" idx="18"/>
          </p:nvPr>
        </p:nvSpPr>
        <p:spPr>
          <a:xfrm>
            <a:off x="4679950" y="1466849"/>
            <a:ext cx="3995738" cy="3228975"/>
          </a:xfrm>
          <a:noFill/>
        </p:spPr>
        <p:txBody>
          <a:bodyPr lIns="72000" tIns="72000" rIns="72000" bIns="72000" anchor="ctr" anchorCtr="1"/>
          <a:lstStyle>
            <a:lvl1pPr marL="0" indent="0" algn="ctr">
              <a:buNone/>
              <a:defRPr>
                <a:solidFill>
                  <a:schemeClr val="bg1"/>
                </a:solidFill>
              </a:defRPr>
            </a:lvl1pPr>
            <a:lvl2pPr marL="0" indent="0" algn="ctr">
              <a:buNone/>
              <a:defRPr>
                <a:solidFill>
                  <a:schemeClr val="bg1"/>
                </a:solidFill>
              </a:defRPr>
            </a:lvl2pPr>
            <a:lvl3pPr marL="0" indent="0" algn="ctr">
              <a:buNone/>
              <a:defRPr>
                <a:solidFill>
                  <a:schemeClr val="bg1"/>
                </a:solidFill>
              </a:defRPr>
            </a:lvl3pPr>
            <a:lvl4pPr marL="0" indent="0" algn="ctr">
              <a:buNone/>
              <a:defRPr>
                <a:solidFill>
                  <a:schemeClr val="bg1"/>
                </a:solidFill>
              </a:defRPr>
            </a:lvl4pPr>
            <a:lvl5pPr marL="0" indent="0" algn="l">
              <a:buNone/>
              <a:defRPr sz="2600">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9"/>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73735352"/>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 column bullet">
    <p:spTree>
      <p:nvGrpSpPr>
        <p:cNvPr id="1" name=""/>
        <p:cNvGrpSpPr/>
        <p:nvPr/>
      </p:nvGrpSpPr>
      <p:grpSpPr>
        <a:xfrm>
          <a:off x="0" y="0"/>
          <a:ext cx="0" cy="0"/>
          <a:chOff x="0" y="0"/>
          <a:chExt cx="0" cy="0"/>
        </a:xfrm>
      </p:grpSpPr>
      <p:sp>
        <p:nvSpPr>
          <p:cNvPr id="4" name="Title 3"/>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13" name="Text Placeholder 12"/>
          <p:cNvSpPr>
            <a:spLocks noGrp="1"/>
          </p:cNvSpPr>
          <p:nvPr>
            <p:ph type="body" sz="quarter" idx="10"/>
          </p:nvPr>
        </p:nvSpPr>
        <p:spPr>
          <a:xfrm>
            <a:off x="469369" y="1466848"/>
            <a:ext cx="3988331" cy="322897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Text Placeholder 14"/>
          <p:cNvSpPr>
            <a:spLocks noGrp="1"/>
          </p:cNvSpPr>
          <p:nvPr>
            <p:ph type="body" sz="quarter" idx="11"/>
          </p:nvPr>
        </p:nvSpPr>
        <p:spPr>
          <a:xfrm>
            <a:off x="4679950" y="1466848"/>
            <a:ext cx="3996000" cy="322897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 name="Slide Number Placeholder 2"/>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132529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 column graphic and text">
    <p:spTree>
      <p:nvGrpSpPr>
        <p:cNvPr id="1" name=""/>
        <p:cNvGrpSpPr/>
        <p:nvPr/>
      </p:nvGrpSpPr>
      <p:grpSpPr>
        <a:xfrm>
          <a:off x="0" y="0"/>
          <a:ext cx="0" cy="0"/>
          <a:chOff x="0" y="0"/>
          <a:chExt cx="0" cy="0"/>
        </a:xfrm>
      </p:grpSpPr>
      <p:sp>
        <p:nvSpPr>
          <p:cNvPr id="14" name="Picture Placeholder 2"/>
          <p:cNvSpPr>
            <a:spLocks noGrp="1"/>
          </p:cNvSpPr>
          <p:nvPr>
            <p:ph type="pic" idx="1" hasCustomPrompt="1"/>
          </p:nvPr>
        </p:nvSpPr>
        <p:spPr>
          <a:xfrm>
            <a:off x="468312" y="1455738"/>
            <a:ext cx="1879200" cy="1223962"/>
          </a:xfrm>
          <a:prstGeom prst="rect">
            <a:avLst/>
          </a:prstGeom>
          <a:noFill/>
        </p:spPr>
        <p:txBody>
          <a:bodyPr lIns="0" tIns="0" rIns="0" bIns="0" anchor="ctr" anchorCtr="1"/>
          <a:lstStyle>
            <a:lvl1pPr marL="0" marR="0" indent="0" algn="ctr" defTabSz="457200" rtl="0" eaLnBrk="1" fontAlgn="auto" latinLnBrk="0" hangingPunct="1">
              <a:lnSpc>
                <a:spcPct val="100000"/>
              </a:lnSpc>
              <a:spcBef>
                <a:spcPts val="576"/>
              </a:spcBef>
              <a:spcAft>
                <a:spcPts val="0"/>
              </a:spcAft>
              <a:buClr>
                <a:schemeClr val="accent1"/>
              </a:buClr>
              <a:buSzTx/>
              <a:buFont typeface="Arial"/>
              <a:buNone/>
              <a:tabLst/>
              <a:defRPr sz="1200" baseline="0">
                <a:solidFill>
                  <a:srgbClr val="00A7B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insert illustration</a:t>
            </a:r>
          </a:p>
        </p:txBody>
      </p:sp>
      <p:sp>
        <p:nvSpPr>
          <p:cNvPr id="3" name="Title 2"/>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20" name="Text Placeholder 19"/>
          <p:cNvSpPr>
            <a:spLocks noGrp="1"/>
          </p:cNvSpPr>
          <p:nvPr>
            <p:ph type="body" sz="quarter" idx="22"/>
          </p:nvPr>
        </p:nvSpPr>
        <p:spPr>
          <a:xfrm>
            <a:off x="468312" y="2806985"/>
            <a:ext cx="1879200" cy="1888840"/>
          </a:xfrm>
        </p:spPr>
        <p:txBody>
          <a:bodyPr/>
          <a:lstStyle>
            <a:lvl1pPr>
              <a:defRPr sz="1800"/>
            </a:lvl1pPr>
            <a:lvl2pPr>
              <a:defRPr sz="1800"/>
            </a:lvl2pPr>
            <a:lvl3pPr>
              <a:defRPr sz="1800"/>
            </a:lvl3pPr>
            <a:lvl4pPr>
              <a:defRPr sz="1800"/>
            </a:lvl4pPr>
            <a:lvl5pPr marL="0" indent="0">
              <a:buNone/>
              <a:defRPr sz="1800">
                <a:solidFill>
                  <a:schemeClr val="accent1"/>
                </a:solidFill>
              </a:defRPr>
            </a:lvl5pPr>
          </a:lstStyle>
          <a:p>
            <a:pPr lvl="0"/>
            <a:r>
              <a:rPr lang="en-US" dirty="0"/>
              <a:t>Edit Master text styles</a:t>
            </a:r>
          </a:p>
          <a:p>
            <a:pPr lvl="1"/>
            <a:r>
              <a:rPr lang="en-US" dirty="0"/>
              <a:t>Second level</a:t>
            </a:r>
          </a:p>
          <a:p>
            <a:pPr lvl="2"/>
            <a:endParaRPr lang="en-GB" dirty="0"/>
          </a:p>
        </p:txBody>
      </p:sp>
      <p:sp>
        <p:nvSpPr>
          <p:cNvPr id="30" name="Picture Placeholder 2"/>
          <p:cNvSpPr>
            <a:spLocks noGrp="1"/>
          </p:cNvSpPr>
          <p:nvPr>
            <p:ph type="pic" idx="23" hasCustomPrompt="1"/>
          </p:nvPr>
        </p:nvSpPr>
        <p:spPr>
          <a:xfrm>
            <a:off x="2577758" y="1455738"/>
            <a:ext cx="1879200" cy="1223962"/>
          </a:xfrm>
          <a:prstGeom prst="rect">
            <a:avLst/>
          </a:prstGeom>
          <a:noFill/>
        </p:spPr>
        <p:txBody>
          <a:bodyPr lIns="0" tIns="0" rIns="0" bIns="0" anchor="ctr" anchorCtr="1"/>
          <a:lstStyle>
            <a:lvl1pPr marL="0" indent="0" algn="ctr">
              <a:buNone/>
              <a:defRPr sz="1200" baseline="0">
                <a:solidFill>
                  <a:srgbClr val="00A7B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insert illustration</a:t>
            </a:r>
          </a:p>
        </p:txBody>
      </p:sp>
      <p:sp>
        <p:nvSpPr>
          <p:cNvPr id="31" name="Text Placeholder 19"/>
          <p:cNvSpPr>
            <a:spLocks noGrp="1"/>
          </p:cNvSpPr>
          <p:nvPr>
            <p:ph type="body" sz="quarter" idx="24"/>
          </p:nvPr>
        </p:nvSpPr>
        <p:spPr>
          <a:xfrm>
            <a:off x="2577758" y="2806985"/>
            <a:ext cx="1879200" cy="1888840"/>
          </a:xfrm>
        </p:spPr>
        <p:txBody>
          <a:bodyPr/>
          <a:lstStyle>
            <a:lvl1pPr>
              <a:defRPr sz="1800"/>
            </a:lvl1pPr>
            <a:lvl2pPr>
              <a:defRPr sz="1800"/>
            </a:lvl2pPr>
            <a:lvl3pPr>
              <a:defRPr sz="1800"/>
            </a:lvl3pPr>
            <a:lvl4pPr>
              <a:defRPr sz="1800"/>
            </a:lvl4pPr>
            <a:lvl5pPr marL="0" indent="0">
              <a:buNone/>
              <a:defRPr sz="1800">
                <a:solidFill>
                  <a:schemeClr val="accent1"/>
                </a:solidFill>
              </a:defRPr>
            </a:lvl5pPr>
          </a:lstStyle>
          <a:p>
            <a:pPr lvl="0"/>
            <a:r>
              <a:rPr lang="en-US" dirty="0"/>
              <a:t>Edit Master text styles</a:t>
            </a:r>
          </a:p>
          <a:p>
            <a:pPr lvl="1"/>
            <a:r>
              <a:rPr lang="en-US" dirty="0"/>
              <a:t>Second level</a:t>
            </a:r>
          </a:p>
          <a:p>
            <a:pPr lvl="2"/>
            <a:endParaRPr lang="en-GB" dirty="0"/>
          </a:p>
        </p:txBody>
      </p:sp>
      <p:sp>
        <p:nvSpPr>
          <p:cNvPr id="32" name="Picture Placeholder 2"/>
          <p:cNvSpPr>
            <a:spLocks noGrp="1"/>
          </p:cNvSpPr>
          <p:nvPr>
            <p:ph type="pic" idx="25" hasCustomPrompt="1"/>
          </p:nvPr>
        </p:nvSpPr>
        <p:spPr>
          <a:xfrm>
            <a:off x="4687204" y="1455738"/>
            <a:ext cx="1879200" cy="1223962"/>
          </a:xfrm>
          <a:prstGeom prst="rect">
            <a:avLst/>
          </a:prstGeom>
          <a:noFill/>
        </p:spPr>
        <p:txBody>
          <a:bodyPr lIns="0" tIns="0" rIns="0" bIns="0" anchor="ctr" anchorCtr="1"/>
          <a:lstStyle>
            <a:lvl1pPr marL="0" indent="0" algn="ctr">
              <a:buNone/>
              <a:defRPr sz="1200" baseline="0">
                <a:solidFill>
                  <a:srgbClr val="00A7B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insert illustration</a:t>
            </a:r>
          </a:p>
        </p:txBody>
      </p:sp>
      <p:sp>
        <p:nvSpPr>
          <p:cNvPr id="33" name="Text Placeholder 19"/>
          <p:cNvSpPr>
            <a:spLocks noGrp="1"/>
          </p:cNvSpPr>
          <p:nvPr>
            <p:ph type="body" sz="quarter" idx="26"/>
          </p:nvPr>
        </p:nvSpPr>
        <p:spPr>
          <a:xfrm>
            <a:off x="4687204" y="2806985"/>
            <a:ext cx="1879200" cy="1888840"/>
          </a:xfrm>
        </p:spPr>
        <p:txBody>
          <a:bodyPr/>
          <a:lstStyle>
            <a:lvl1pPr>
              <a:defRPr sz="1800"/>
            </a:lvl1pPr>
            <a:lvl2pPr>
              <a:defRPr sz="1800"/>
            </a:lvl2pPr>
            <a:lvl3pPr>
              <a:defRPr sz="1800"/>
            </a:lvl3pPr>
            <a:lvl4pPr>
              <a:defRPr sz="1800"/>
            </a:lvl4pPr>
            <a:lvl5pPr marL="0" indent="0">
              <a:buNone/>
              <a:defRPr sz="1800">
                <a:solidFill>
                  <a:schemeClr val="accent1"/>
                </a:solidFill>
              </a:defRPr>
            </a:lvl5pPr>
          </a:lstStyle>
          <a:p>
            <a:pPr lvl="0"/>
            <a:r>
              <a:rPr lang="en-US" dirty="0"/>
              <a:t>Edit Master text styles</a:t>
            </a:r>
          </a:p>
          <a:p>
            <a:pPr lvl="1"/>
            <a:r>
              <a:rPr lang="en-US" dirty="0"/>
              <a:t>Second level</a:t>
            </a:r>
          </a:p>
          <a:p>
            <a:pPr lvl="2"/>
            <a:endParaRPr lang="en-GB" dirty="0"/>
          </a:p>
        </p:txBody>
      </p:sp>
      <p:sp>
        <p:nvSpPr>
          <p:cNvPr id="34" name="Picture Placeholder 2"/>
          <p:cNvSpPr>
            <a:spLocks noGrp="1"/>
          </p:cNvSpPr>
          <p:nvPr>
            <p:ph type="pic" idx="27" hasCustomPrompt="1"/>
          </p:nvPr>
        </p:nvSpPr>
        <p:spPr>
          <a:xfrm>
            <a:off x="6796651" y="1455738"/>
            <a:ext cx="1879200" cy="1223962"/>
          </a:xfrm>
          <a:prstGeom prst="rect">
            <a:avLst/>
          </a:prstGeom>
          <a:noFill/>
        </p:spPr>
        <p:txBody>
          <a:bodyPr lIns="0" tIns="0" rIns="0" bIns="0" anchor="ctr" anchorCtr="1"/>
          <a:lstStyle>
            <a:lvl1pPr marL="0" indent="0" algn="ctr">
              <a:buNone/>
              <a:defRPr sz="1200" baseline="0">
                <a:solidFill>
                  <a:srgbClr val="00A7B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insert illustration</a:t>
            </a:r>
          </a:p>
        </p:txBody>
      </p:sp>
      <p:sp>
        <p:nvSpPr>
          <p:cNvPr id="35" name="Text Placeholder 19"/>
          <p:cNvSpPr>
            <a:spLocks noGrp="1"/>
          </p:cNvSpPr>
          <p:nvPr>
            <p:ph type="body" sz="quarter" idx="28"/>
          </p:nvPr>
        </p:nvSpPr>
        <p:spPr>
          <a:xfrm>
            <a:off x="6796651" y="2806985"/>
            <a:ext cx="1879200" cy="1888840"/>
          </a:xfrm>
        </p:spPr>
        <p:txBody>
          <a:bodyPr/>
          <a:lstStyle>
            <a:lvl1pPr>
              <a:defRPr sz="1800"/>
            </a:lvl1pPr>
            <a:lvl2pPr>
              <a:defRPr sz="1800"/>
            </a:lvl2pPr>
            <a:lvl3pPr>
              <a:defRPr sz="1800"/>
            </a:lvl3pPr>
            <a:lvl4pPr>
              <a:defRPr sz="1800"/>
            </a:lvl4pPr>
            <a:lvl5pPr marL="0" indent="0">
              <a:buNone/>
              <a:defRPr sz="1800">
                <a:solidFill>
                  <a:schemeClr val="accent1"/>
                </a:solidFill>
              </a:defRPr>
            </a:lvl5pPr>
          </a:lstStyle>
          <a:p>
            <a:pPr lvl="0"/>
            <a:r>
              <a:rPr lang="en-US" dirty="0"/>
              <a:t>Edit Master text styles</a:t>
            </a:r>
          </a:p>
          <a:p>
            <a:pPr lvl="1"/>
            <a:r>
              <a:rPr lang="en-US" dirty="0"/>
              <a:t>Second level</a:t>
            </a:r>
          </a:p>
          <a:p>
            <a:pPr lvl="2"/>
            <a:endParaRPr lang="en-GB" dirty="0"/>
          </a:p>
        </p:txBody>
      </p:sp>
      <p:sp>
        <p:nvSpPr>
          <p:cNvPr id="4" name="Slide Number Placeholder 3"/>
          <p:cNvSpPr>
            <a:spLocks noGrp="1"/>
          </p:cNvSpPr>
          <p:nvPr>
            <p:ph type="sldNum" sz="quarter" idx="29"/>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884069602"/>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Quote">
    <p:spTree>
      <p:nvGrpSpPr>
        <p:cNvPr id="1" name=""/>
        <p:cNvGrpSpPr/>
        <p:nvPr/>
      </p:nvGrpSpPr>
      <p:grpSpPr>
        <a:xfrm>
          <a:off x="0" y="0"/>
          <a:ext cx="0" cy="0"/>
          <a:chOff x="0" y="0"/>
          <a:chExt cx="0" cy="0"/>
        </a:xfrm>
      </p:grpSpPr>
      <p:sp>
        <p:nvSpPr>
          <p:cNvPr id="12" name="Text Placeholder 4"/>
          <p:cNvSpPr>
            <a:spLocks noGrp="1"/>
          </p:cNvSpPr>
          <p:nvPr>
            <p:ph type="body" sz="quarter" idx="15"/>
          </p:nvPr>
        </p:nvSpPr>
        <p:spPr>
          <a:xfrm>
            <a:off x="4754880" y="1466849"/>
            <a:ext cx="3920808" cy="3228975"/>
          </a:xfrm>
        </p:spPr>
        <p:txBody>
          <a:bodyPr anchor="ctr" anchorCtr="1"/>
          <a:lstStyle>
            <a:lvl1pPr marL="0" indent="0" algn="ctr">
              <a:buNone/>
              <a:defRPr>
                <a:solidFill>
                  <a:schemeClr val="accent1"/>
                </a:solidFill>
              </a:defRPr>
            </a:lvl1pPr>
            <a:lvl2pPr marL="0" indent="0" algn="ctr">
              <a:buNone/>
              <a:defRPr>
                <a:solidFill>
                  <a:schemeClr val="accent1"/>
                </a:solidFill>
              </a:defRPr>
            </a:lvl2pPr>
            <a:lvl3pPr marL="0" indent="0" algn="ctr">
              <a:buNone/>
              <a:defRPr>
                <a:solidFill>
                  <a:schemeClr val="accent1"/>
                </a:solidFill>
              </a:defRPr>
            </a:lvl3pPr>
            <a:lvl4pPr marL="0" indent="0" algn="ctr">
              <a:buNone/>
              <a:defRPr>
                <a:solidFill>
                  <a:schemeClr val="accent1"/>
                </a:solidFill>
              </a:defRPr>
            </a:lvl4pPr>
            <a:lvl5pPr marL="0" indent="0" algn="l">
              <a:buNone/>
              <a:defRPr sz="2600">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1" name="Straight Connector 10"/>
          <p:cNvCxnSpPr>
            <a:cxnSpLocks/>
          </p:cNvCxnSpPr>
          <p:nvPr userDrawn="1"/>
        </p:nvCxnSpPr>
        <p:spPr>
          <a:xfrm>
            <a:off x="4593047" y="1466850"/>
            <a:ext cx="15498" cy="3228976"/>
          </a:xfrm>
          <a:prstGeom prst="line">
            <a:avLst/>
          </a:prstGeom>
          <a:ln w="7620">
            <a:solidFill>
              <a:srgbClr val="4F2D7F"/>
            </a:solidFill>
          </a:ln>
          <a:effectLst/>
        </p:spPr>
        <p:style>
          <a:lnRef idx="2">
            <a:schemeClr val="accent1"/>
          </a:lnRef>
          <a:fillRef idx="0">
            <a:schemeClr val="accent1"/>
          </a:fillRef>
          <a:effectRef idx="1">
            <a:schemeClr val="accent1"/>
          </a:effectRef>
          <a:fontRef idx="minor">
            <a:schemeClr val="tx1"/>
          </a:fontRef>
        </p:style>
      </p:cxnSp>
      <p:sp>
        <p:nvSpPr>
          <p:cNvPr id="4" name="Title 3"/>
          <p:cNvSpPr>
            <a:spLocks noGrp="1"/>
          </p:cNvSpPr>
          <p:nvPr>
            <p:ph type="title"/>
          </p:nvPr>
        </p:nvSpPr>
        <p:spPr>
          <a:xfrm>
            <a:off x="471996" y="359571"/>
            <a:ext cx="8203692" cy="843754"/>
          </a:xfrm>
          <a:prstGeom prst="rect">
            <a:avLst/>
          </a:prstGeom>
        </p:spPr>
        <p:txBody>
          <a:bodyPr/>
          <a:lstStyle/>
          <a:p>
            <a:r>
              <a:rPr lang="en-US" dirty="0"/>
              <a:t>Click to edit Master title style</a:t>
            </a:r>
            <a:endParaRPr lang="en-GB" dirty="0"/>
          </a:p>
        </p:txBody>
      </p:sp>
      <p:sp>
        <p:nvSpPr>
          <p:cNvPr id="7" name="Text Placeholder 6"/>
          <p:cNvSpPr>
            <a:spLocks noGrp="1"/>
          </p:cNvSpPr>
          <p:nvPr>
            <p:ph type="body" sz="quarter" idx="16"/>
          </p:nvPr>
        </p:nvSpPr>
        <p:spPr>
          <a:xfrm>
            <a:off x="469371" y="1466849"/>
            <a:ext cx="3988330" cy="32289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Freeform 5"/>
          <p:cNvSpPr>
            <a:spLocks noEditPoints="1"/>
          </p:cNvSpPr>
          <p:nvPr userDrawn="1"/>
        </p:nvSpPr>
        <p:spPr bwMode="auto">
          <a:xfrm>
            <a:off x="6535738" y="1593852"/>
            <a:ext cx="361950" cy="268288"/>
          </a:xfrm>
          <a:custGeom>
            <a:avLst/>
            <a:gdLst>
              <a:gd name="T0" fmla="*/ 1416 w 1416"/>
              <a:gd name="T1" fmla="*/ 737 h 1055"/>
              <a:gd name="T2" fmla="*/ 1416 w 1416"/>
              <a:gd name="T3" fmla="*/ 737 h 1055"/>
              <a:gd name="T4" fmla="*/ 1104 w 1416"/>
              <a:gd name="T5" fmla="*/ 431 h 1055"/>
              <a:gd name="T6" fmla="*/ 1023 w 1416"/>
              <a:gd name="T7" fmla="*/ 452 h 1055"/>
              <a:gd name="T8" fmla="*/ 1400 w 1416"/>
              <a:gd name="T9" fmla="*/ 199 h 1055"/>
              <a:gd name="T10" fmla="*/ 1400 w 1416"/>
              <a:gd name="T11" fmla="*/ 0 h 1055"/>
              <a:gd name="T12" fmla="*/ 756 w 1416"/>
              <a:gd name="T13" fmla="*/ 652 h 1055"/>
              <a:gd name="T14" fmla="*/ 1104 w 1416"/>
              <a:gd name="T15" fmla="*/ 1055 h 1055"/>
              <a:gd name="T16" fmla="*/ 1416 w 1416"/>
              <a:gd name="T17" fmla="*/ 737 h 1055"/>
              <a:gd name="T18" fmla="*/ 659 w 1416"/>
              <a:gd name="T19" fmla="*/ 737 h 1055"/>
              <a:gd name="T20" fmla="*/ 659 w 1416"/>
              <a:gd name="T21" fmla="*/ 737 h 1055"/>
              <a:gd name="T22" fmla="*/ 348 w 1416"/>
              <a:gd name="T23" fmla="*/ 431 h 1055"/>
              <a:gd name="T24" fmla="*/ 267 w 1416"/>
              <a:gd name="T25" fmla="*/ 452 h 1055"/>
              <a:gd name="T26" fmla="*/ 643 w 1416"/>
              <a:gd name="T27" fmla="*/ 199 h 1055"/>
              <a:gd name="T28" fmla="*/ 643 w 1416"/>
              <a:gd name="T29" fmla="*/ 0 h 1055"/>
              <a:gd name="T30" fmla="*/ 0 w 1416"/>
              <a:gd name="T31" fmla="*/ 652 h 1055"/>
              <a:gd name="T32" fmla="*/ 348 w 1416"/>
              <a:gd name="T33" fmla="*/ 1055 h 1055"/>
              <a:gd name="T34" fmla="*/ 659 w 1416"/>
              <a:gd name="T35" fmla="*/ 737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5">
                <a:moveTo>
                  <a:pt x="1416" y="737"/>
                </a:moveTo>
                <a:lnTo>
                  <a:pt x="1416" y="737"/>
                </a:lnTo>
                <a:cubicBezTo>
                  <a:pt x="1416" y="566"/>
                  <a:pt x="1295" y="431"/>
                  <a:pt x="1104" y="431"/>
                </a:cubicBezTo>
                <a:cubicBezTo>
                  <a:pt x="1072" y="431"/>
                  <a:pt x="1031" y="444"/>
                  <a:pt x="1023" y="452"/>
                </a:cubicBezTo>
                <a:cubicBezTo>
                  <a:pt x="1040" y="329"/>
                  <a:pt x="1137" y="199"/>
                  <a:pt x="1400" y="199"/>
                </a:cubicBezTo>
                <a:lnTo>
                  <a:pt x="1400" y="0"/>
                </a:lnTo>
                <a:cubicBezTo>
                  <a:pt x="991" y="3"/>
                  <a:pt x="756" y="174"/>
                  <a:pt x="756" y="652"/>
                </a:cubicBezTo>
                <a:cubicBezTo>
                  <a:pt x="756" y="892"/>
                  <a:pt x="894" y="1055"/>
                  <a:pt x="1104" y="1055"/>
                </a:cubicBezTo>
                <a:cubicBezTo>
                  <a:pt x="1278" y="1055"/>
                  <a:pt x="1416" y="913"/>
                  <a:pt x="1416" y="737"/>
                </a:cubicBezTo>
                <a:close/>
                <a:moveTo>
                  <a:pt x="659" y="737"/>
                </a:moveTo>
                <a:lnTo>
                  <a:pt x="659" y="737"/>
                </a:lnTo>
                <a:cubicBezTo>
                  <a:pt x="659" y="566"/>
                  <a:pt x="538" y="431"/>
                  <a:pt x="348" y="431"/>
                </a:cubicBezTo>
                <a:cubicBezTo>
                  <a:pt x="315" y="431"/>
                  <a:pt x="275" y="444"/>
                  <a:pt x="267" y="452"/>
                </a:cubicBezTo>
                <a:cubicBezTo>
                  <a:pt x="283" y="329"/>
                  <a:pt x="380" y="199"/>
                  <a:pt x="643" y="199"/>
                </a:cubicBezTo>
                <a:lnTo>
                  <a:pt x="643" y="0"/>
                </a:lnTo>
                <a:cubicBezTo>
                  <a:pt x="234" y="3"/>
                  <a:pt x="0" y="174"/>
                  <a:pt x="0" y="652"/>
                </a:cubicBezTo>
                <a:cubicBezTo>
                  <a:pt x="0" y="892"/>
                  <a:pt x="137" y="1055"/>
                  <a:pt x="348" y="1055"/>
                </a:cubicBezTo>
                <a:cubicBezTo>
                  <a:pt x="522" y="1055"/>
                  <a:pt x="659" y="913"/>
                  <a:pt x="659" y="737"/>
                </a:cubicBezTo>
                <a:close/>
              </a:path>
            </a:pathLst>
          </a:custGeom>
          <a:solidFill>
            <a:schemeClr val="accent1"/>
          </a:solidFill>
          <a:ln w="0">
            <a:noFill/>
            <a:prstDash val="solid"/>
            <a:round/>
            <a:headEnd/>
            <a:tailEnd/>
          </a:ln>
        </p:spPr>
        <p:txBody>
          <a:bodyPr vert="horz" wrap="square" lIns="91396" tIns="45698" rIns="91396" bIns="45698" numCol="1" anchor="t" anchorCtr="0" compatLnSpc="1">
            <a:prstTxWarp prst="textNoShape">
              <a:avLst/>
            </a:prstTxWarp>
          </a:bodyPr>
          <a:lstStyle/>
          <a:p>
            <a:endParaRPr lang="en-GB"/>
          </a:p>
        </p:txBody>
      </p:sp>
      <p:sp>
        <p:nvSpPr>
          <p:cNvPr id="15" name="Freeform 9"/>
          <p:cNvSpPr>
            <a:spLocks noEditPoints="1"/>
          </p:cNvSpPr>
          <p:nvPr userDrawn="1"/>
        </p:nvSpPr>
        <p:spPr bwMode="auto">
          <a:xfrm>
            <a:off x="6535738" y="4140226"/>
            <a:ext cx="361950" cy="269875"/>
          </a:xfrm>
          <a:custGeom>
            <a:avLst/>
            <a:gdLst>
              <a:gd name="T0" fmla="*/ 0 w 1416"/>
              <a:gd name="T1" fmla="*/ 317 h 1056"/>
              <a:gd name="T2" fmla="*/ 0 w 1416"/>
              <a:gd name="T3" fmla="*/ 317 h 1056"/>
              <a:gd name="T4" fmla="*/ 311 w 1416"/>
              <a:gd name="T5" fmla="*/ 623 h 1056"/>
              <a:gd name="T6" fmla="*/ 392 w 1416"/>
              <a:gd name="T7" fmla="*/ 603 h 1056"/>
              <a:gd name="T8" fmla="*/ 16 w 1416"/>
              <a:gd name="T9" fmla="*/ 856 h 1056"/>
              <a:gd name="T10" fmla="*/ 16 w 1416"/>
              <a:gd name="T11" fmla="*/ 1056 h 1056"/>
              <a:gd name="T12" fmla="*/ 659 w 1416"/>
              <a:gd name="T13" fmla="*/ 403 h 1056"/>
              <a:gd name="T14" fmla="*/ 311 w 1416"/>
              <a:gd name="T15" fmla="*/ 0 h 1056"/>
              <a:gd name="T16" fmla="*/ 0 w 1416"/>
              <a:gd name="T17" fmla="*/ 317 h 1056"/>
              <a:gd name="T18" fmla="*/ 756 w 1416"/>
              <a:gd name="T19" fmla="*/ 317 h 1056"/>
              <a:gd name="T20" fmla="*/ 756 w 1416"/>
              <a:gd name="T21" fmla="*/ 317 h 1056"/>
              <a:gd name="T22" fmla="*/ 1068 w 1416"/>
              <a:gd name="T23" fmla="*/ 623 h 1056"/>
              <a:gd name="T24" fmla="*/ 1149 w 1416"/>
              <a:gd name="T25" fmla="*/ 603 h 1056"/>
              <a:gd name="T26" fmla="*/ 772 w 1416"/>
              <a:gd name="T27" fmla="*/ 856 h 1056"/>
              <a:gd name="T28" fmla="*/ 772 w 1416"/>
              <a:gd name="T29" fmla="*/ 1056 h 1056"/>
              <a:gd name="T30" fmla="*/ 1416 w 1416"/>
              <a:gd name="T31" fmla="*/ 403 h 1056"/>
              <a:gd name="T32" fmla="*/ 1068 w 1416"/>
              <a:gd name="T33" fmla="*/ 0 h 1056"/>
              <a:gd name="T34" fmla="*/ 756 w 1416"/>
              <a:gd name="T35" fmla="*/ 31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6">
                <a:moveTo>
                  <a:pt x="0" y="317"/>
                </a:moveTo>
                <a:lnTo>
                  <a:pt x="0" y="317"/>
                </a:lnTo>
                <a:cubicBezTo>
                  <a:pt x="0" y="488"/>
                  <a:pt x="121" y="623"/>
                  <a:pt x="311" y="623"/>
                </a:cubicBezTo>
                <a:cubicBezTo>
                  <a:pt x="343" y="623"/>
                  <a:pt x="384" y="611"/>
                  <a:pt x="392" y="603"/>
                </a:cubicBezTo>
                <a:cubicBezTo>
                  <a:pt x="376" y="725"/>
                  <a:pt x="279" y="856"/>
                  <a:pt x="16" y="856"/>
                </a:cubicBezTo>
                <a:lnTo>
                  <a:pt x="16" y="1056"/>
                </a:lnTo>
                <a:cubicBezTo>
                  <a:pt x="424" y="1051"/>
                  <a:pt x="659" y="880"/>
                  <a:pt x="659" y="403"/>
                </a:cubicBezTo>
                <a:cubicBezTo>
                  <a:pt x="659" y="162"/>
                  <a:pt x="522" y="0"/>
                  <a:pt x="311" y="0"/>
                </a:cubicBezTo>
                <a:cubicBezTo>
                  <a:pt x="137" y="0"/>
                  <a:pt x="0" y="142"/>
                  <a:pt x="0" y="317"/>
                </a:cubicBezTo>
                <a:close/>
                <a:moveTo>
                  <a:pt x="756" y="317"/>
                </a:moveTo>
                <a:lnTo>
                  <a:pt x="756" y="317"/>
                </a:lnTo>
                <a:cubicBezTo>
                  <a:pt x="756" y="488"/>
                  <a:pt x="878" y="623"/>
                  <a:pt x="1068" y="623"/>
                </a:cubicBezTo>
                <a:cubicBezTo>
                  <a:pt x="1100" y="623"/>
                  <a:pt x="1141" y="611"/>
                  <a:pt x="1149" y="603"/>
                </a:cubicBezTo>
                <a:cubicBezTo>
                  <a:pt x="1133" y="725"/>
                  <a:pt x="1036" y="856"/>
                  <a:pt x="772" y="856"/>
                </a:cubicBezTo>
                <a:lnTo>
                  <a:pt x="772" y="1056"/>
                </a:lnTo>
                <a:cubicBezTo>
                  <a:pt x="1181" y="1051"/>
                  <a:pt x="1416" y="880"/>
                  <a:pt x="1416" y="403"/>
                </a:cubicBezTo>
                <a:cubicBezTo>
                  <a:pt x="1416" y="162"/>
                  <a:pt x="1278" y="0"/>
                  <a:pt x="1068" y="0"/>
                </a:cubicBezTo>
                <a:cubicBezTo>
                  <a:pt x="894" y="0"/>
                  <a:pt x="756" y="142"/>
                  <a:pt x="756" y="317"/>
                </a:cubicBezTo>
                <a:close/>
              </a:path>
            </a:pathLst>
          </a:custGeom>
          <a:solidFill>
            <a:schemeClr val="accent1"/>
          </a:solidFill>
          <a:ln w="0">
            <a:noFill/>
            <a:prstDash val="solid"/>
            <a:round/>
            <a:headEnd/>
            <a:tailEnd/>
          </a:ln>
        </p:spPr>
        <p:txBody>
          <a:bodyPr vert="horz" wrap="square" lIns="91396" tIns="45698" rIns="91396" bIns="45698" numCol="1" anchor="t" anchorCtr="0" compatLnSpc="1">
            <a:prstTxWarp prst="textNoShape">
              <a:avLst/>
            </a:prstTxWarp>
          </a:bodyPr>
          <a:lstStyle/>
          <a:p>
            <a:endParaRPr lang="en-GB"/>
          </a:p>
        </p:txBody>
      </p:sp>
      <p:sp>
        <p:nvSpPr>
          <p:cNvPr id="3" name="Slide Number Placeholder 2"/>
          <p:cNvSpPr>
            <a:spLocks noGrp="1"/>
          </p:cNvSpPr>
          <p:nvPr>
            <p:ph type="sldNum" sz="quarter" idx="17"/>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7202901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urple Quote">
    <p:spTree>
      <p:nvGrpSpPr>
        <p:cNvPr id="1" name=""/>
        <p:cNvGrpSpPr/>
        <p:nvPr/>
      </p:nvGrpSpPr>
      <p:grpSpPr>
        <a:xfrm>
          <a:off x="0" y="0"/>
          <a:ext cx="0" cy="0"/>
          <a:chOff x="0" y="0"/>
          <a:chExt cx="0" cy="0"/>
        </a:xfrm>
      </p:grpSpPr>
      <p:sp>
        <p:nvSpPr>
          <p:cNvPr id="6" name="Rectangle 5"/>
          <p:cNvSpPr/>
          <p:nvPr userDrawn="1"/>
        </p:nvSpPr>
        <p:spPr>
          <a:xfrm>
            <a:off x="0" y="0"/>
            <a:ext cx="9144000" cy="4695826"/>
          </a:xfrm>
          <a:prstGeom prst="rect">
            <a:avLst/>
          </a:prstGeom>
          <a:solidFill>
            <a:srgbClr val="4F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0" name="Text Placeholder 4"/>
          <p:cNvSpPr>
            <a:spLocks noGrp="1"/>
          </p:cNvSpPr>
          <p:nvPr>
            <p:ph type="body" sz="quarter" idx="18"/>
          </p:nvPr>
        </p:nvSpPr>
        <p:spPr>
          <a:xfrm>
            <a:off x="0" y="0"/>
            <a:ext cx="9144000" cy="4695825"/>
          </a:xfrm>
          <a:noFill/>
        </p:spPr>
        <p:txBody>
          <a:bodyPr lIns="0" tIns="0" rIns="0" bIns="0" anchor="ctr" anchorCtr="1"/>
          <a:lstStyle>
            <a:lvl1pPr marL="0" indent="0" algn="ctr">
              <a:buClr>
                <a:schemeClr val="bg1"/>
              </a:buClr>
              <a:buNone/>
              <a:defRPr>
                <a:solidFill>
                  <a:schemeClr val="bg1"/>
                </a:solidFill>
              </a:defRPr>
            </a:lvl1pPr>
            <a:lvl2pPr marL="0" indent="0" algn="ctr">
              <a:buClr>
                <a:schemeClr val="bg1"/>
              </a:buClr>
              <a:buNone/>
              <a:defRPr>
                <a:solidFill>
                  <a:schemeClr val="bg1"/>
                </a:solidFill>
              </a:defRPr>
            </a:lvl2pPr>
            <a:lvl3pPr marL="0" indent="0" algn="ctr">
              <a:buNone/>
              <a:defRPr>
                <a:solidFill>
                  <a:schemeClr val="bg1"/>
                </a:solidFill>
              </a:defRPr>
            </a:lvl3pPr>
            <a:lvl4pPr marL="0" indent="0" algn="ctr">
              <a:buNone/>
              <a:defRPr>
                <a:solidFill>
                  <a:schemeClr val="bg1"/>
                </a:solidFill>
              </a:defRPr>
            </a:lvl4pPr>
            <a:lvl5pPr marL="0" indent="0" algn="l">
              <a:buNone/>
              <a:defRPr sz="26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1" name="Freeform 5"/>
          <p:cNvSpPr>
            <a:spLocks noEditPoints="1"/>
          </p:cNvSpPr>
          <p:nvPr userDrawn="1"/>
        </p:nvSpPr>
        <p:spPr bwMode="auto">
          <a:xfrm>
            <a:off x="4318000" y="646113"/>
            <a:ext cx="512763" cy="381000"/>
          </a:xfrm>
          <a:custGeom>
            <a:avLst/>
            <a:gdLst>
              <a:gd name="T0" fmla="*/ 1416 w 1416"/>
              <a:gd name="T1" fmla="*/ 737 h 1055"/>
              <a:gd name="T2" fmla="*/ 1416 w 1416"/>
              <a:gd name="T3" fmla="*/ 737 h 1055"/>
              <a:gd name="T4" fmla="*/ 1104 w 1416"/>
              <a:gd name="T5" fmla="*/ 431 h 1055"/>
              <a:gd name="T6" fmla="*/ 1023 w 1416"/>
              <a:gd name="T7" fmla="*/ 452 h 1055"/>
              <a:gd name="T8" fmla="*/ 1400 w 1416"/>
              <a:gd name="T9" fmla="*/ 199 h 1055"/>
              <a:gd name="T10" fmla="*/ 1400 w 1416"/>
              <a:gd name="T11" fmla="*/ 0 h 1055"/>
              <a:gd name="T12" fmla="*/ 756 w 1416"/>
              <a:gd name="T13" fmla="*/ 652 h 1055"/>
              <a:gd name="T14" fmla="*/ 1104 w 1416"/>
              <a:gd name="T15" fmla="*/ 1055 h 1055"/>
              <a:gd name="T16" fmla="*/ 1416 w 1416"/>
              <a:gd name="T17" fmla="*/ 737 h 1055"/>
              <a:gd name="T18" fmla="*/ 659 w 1416"/>
              <a:gd name="T19" fmla="*/ 737 h 1055"/>
              <a:gd name="T20" fmla="*/ 659 w 1416"/>
              <a:gd name="T21" fmla="*/ 737 h 1055"/>
              <a:gd name="T22" fmla="*/ 348 w 1416"/>
              <a:gd name="T23" fmla="*/ 431 h 1055"/>
              <a:gd name="T24" fmla="*/ 267 w 1416"/>
              <a:gd name="T25" fmla="*/ 452 h 1055"/>
              <a:gd name="T26" fmla="*/ 643 w 1416"/>
              <a:gd name="T27" fmla="*/ 199 h 1055"/>
              <a:gd name="T28" fmla="*/ 643 w 1416"/>
              <a:gd name="T29" fmla="*/ 0 h 1055"/>
              <a:gd name="T30" fmla="*/ 0 w 1416"/>
              <a:gd name="T31" fmla="*/ 652 h 1055"/>
              <a:gd name="T32" fmla="*/ 348 w 1416"/>
              <a:gd name="T33" fmla="*/ 1055 h 1055"/>
              <a:gd name="T34" fmla="*/ 659 w 1416"/>
              <a:gd name="T35" fmla="*/ 737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5">
                <a:moveTo>
                  <a:pt x="1416" y="737"/>
                </a:moveTo>
                <a:lnTo>
                  <a:pt x="1416" y="737"/>
                </a:lnTo>
                <a:cubicBezTo>
                  <a:pt x="1416" y="566"/>
                  <a:pt x="1295" y="431"/>
                  <a:pt x="1104" y="431"/>
                </a:cubicBezTo>
                <a:cubicBezTo>
                  <a:pt x="1072" y="431"/>
                  <a:pt x="1031" y="444"/>
                  <a:pt x="1023" y="452"/>
                </a:cubicBezTo>
                <a:cubicBezTo>
                  <a:pt x="1040" y="329"/>
                  <a:pt x="1137" y="199"/>
                  <a:pt x="1400" y="199"/>
                </a:cubicBezTo>
                <a:lnTo>
                  <a:pt x="1400" y="0"/>
                </a:lnTo>
                <a:cubicBezTo>
                  <a:pt x="991" y="3"/>
                  <a:pt x="756" y="174"/>
                  <a:pt x="756" y="652"/>
                </a:cubicBezTo>
                <a:cubicBezTo>
                  <a:pt x="756" y="892"/>
                  <a:pt x="894" y="1055"/>
                  <a:pt x="1104" y="1055"/>
                </a:cubicBezTo>
                <a:cubicBezTo>
                  <a:pt x="1278" y="1055"/>
                  <a:pt x="1416" y="913"/>
                  <a:pt x="1416" y="737"/>
                </a:cubicBezTo>
                <a:close/>
                <a:moveTo>
                  <a:pt x="659" y="737"/>
                </a:moveTo>
                <a:lnTo>
                  <a:pt x="659" y="737"/>
                </a:lnTo>
                <a:cubicBezTo>
                  <a:pt x="659" y="566"/>
                  <a:pt x="538" y="431"/>
                  <a:pt x="348" y="431"/>
                </a:cubicBezTo>
                <a:cubicBezTo>
                  <a:pt x="315" y="431"/>
                  <a:pt x="275" y="444"/>
                  <a:pt x="267" y="452"/>
                </a:cubicBezTo>
                <a:cubicBezTo>
                  <a:pt x="283" y="329"/>
                  <a:pt x="380" y="199"/>
                  <a:pt x="643" y="199"/>
                </a:cubicBezTo>
                <a:lnTo>
                  <a:pt x="643" y="0"/>
                </a:lnTo>
                <a:cubicBezTo>
                  <a:pt x="234" y="3"/>
                  <a:pt x="0" y="174"/>
                  <a:pt x="0" y="652"/>
                </a:cubicBezTo>
                <a:cubicBezTo>
                  <a:pt x="0" y="892"/>
                  <a:pt x="137" y="1055"/>
                  <a:pt x="348" y="1055"/>
                </a:cubicBezTo>
                <a:cubicBezTo>
                  <a:pt x="522" y="1055"/>
                  <a:pt x="659" y="913"/>
                  <a:pt x="659" y="737"/>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GB">
              <a:solidFill>
                <a:prstClr val="black"/>
              </a:solidFill>
            </a:endParaRPr>
          </a:p>
        </p:txBody>
      </p:sp>
      <p:sp>
        <p:nvSpPr>
          <p:cNvPr id="14" name="Freeform 9"/>
          <p:cNvSpPr>
            <a:spLocks noEditPoints="1"/>
          </p:cNvSpPr>
          <p:nvPr userDrawn="1"/>
        </p:nvSpPr>
        <p:spPr bwMode="auto">
          <a:xfrm>
            <a:off x="4318000" y="3741738"/>
            <a:ext cx="512763" cy="381000"/>
          </a:xfrm>
          <a:custGeom>
            <a:avLst/>
            <a:gdLst>
              <a:gd name="T0" fmla="*/ 0 w 1416"/>
              <a:gd name="T1" fmla="*/ 317 h 1056"/>
              <a:gd name="T2" fmla="*/ 0 w 1416"/>
              <a:gd name="T3" fmla="*/ 317 h 1056"/>
              <a:gd name="T4" fmla="*/ 311 w 1416"/>
              <a:gd name="T5" fmla="*/ 623 h 1056"/>
              <a:gd name="T6" fmla="*/ 392 w 1416"/>
              <a:gd name="T7" fmla="*/ 603 h 1056"/>
              <a:gd name="T8" fmla="*/ 16 w 1416"/>
              <a:gd name="T9" fmla="*/ 856 h 1056"/>
              <a:gd name="T10" fmla="*/ 16 w 1416"/>
              <a:gd name="T11" fmla="*/ 1056 h 1056"/>
              <a:gd name="T12" fmla="*/ 659 w 1416"/>
              <a:gd name="T13" fmla="*/ 403 h 1056"/>
              <a:gd name="T14" fmla="*/ 311 w 1416"/>
              <a:gd name="T15" fmla="*/ 0 h 1056"/>
              <a:gd name="T16" fmla="*/ 0 w 1416"/>
              <a:gd name="T17" fmla="*/ 317 h 1056"/>
              <a:gd name="T18" fmla="*/ 756 w 1416"/>
              <a:gd name="T19" fmla="*/ 317 h 1056"/>
              <a:gd name="T20" fmla="*/ 756 w 1416"/>
              <a:gd name="T21" fmla="*/ 317 h 1056"/>
              <a:gd name="T22" fmla="*/ 1068 w 1416"/>
              <a:gd name="T23" fmla="*/ 623 h 1056"/>
              <a:gd name="T24" fmla="*/ 1149 w 1416"/>
              <a:gd name="T25" fmla="*/ 603 h 1056"/>
              <a:gd name="T26" fmla="*/ 772 w 1416"/>
              <a:gd name="T27" fmla="*/ 856 h 1056"/>
              <a:gd name="T28" fmla="*/ 772 w 1416"/>
              <a:gd name="T29" fmla="*/ 1056 h 1056"/>
              <a:gd name="T30" fmla="*/ 1416 w 1416"/>
              <a:gd name="T31" fmla="*/ 403 h 1056"/>
              <a:gd name="T32" fmla="*/ 1068 w 1416"/>
              <a:gd name="T33" fmla="*/ 0 h 1056"/>
              <a:gd name="T34" fmla="*/ 756 w 1416"/>
              <a:gd name="T35" fmla="*/ 31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6">
                <a:moveTo>
                  <a:pt x="0" y="317"/>
                </a:moveTo>
                <a:lnTo>
                  <a:pt x="0" y="317"/>
                </a:lnTo>
                <a:cubicBezTo>
                  <a:pt x="0" y="488"/>
                  <a:pt x="121" y="623"/>
                  <a:pt x="311" y="623"/>
                </a:cubicBezTo>
                <a:cubicBezTo>
                  <a:pt x="343" y="623"/>
                  <a:pt x="384" y="611"/>
                  <a:pt x="392" y="603"/>
                </a:cubicBezTo>
                <a:cubicBezTo>
                  <a:pt x="376" y="725"/>
                  <a:pt x="279" y="856"/>
                  <a:pt x="16" y="856"/>
                </a:cubicBezTo>
                <a:lnTo>
                  <a:pt x="16" y="1056"/>
                </a:lnTo>
                <a:cubicBezTo>
                  <a:pt x="424" y="1051"/>
                  <a:pt x="659" y="880"/>
                  <a:pt x="659" y="403"/>
                </a:cubicBezTo>
                <a:cubicBezTo>
                  <a:pt x="659" y="162"/>
                  <a:pt x="522" y="0"/>
                  <a:pt x="311" y="0"/>
                </a:cubicBezTo>
                <a:cubicBezTo>
                  <a:pt x="137" y="0"/>
                  <a:pt x="0" y="142"/>
                  <a:pt x="0" y="317"/>
                </a:cubicBezTo>
                <a:close/>
                <a:moveTo>
                  <a:pt x="756" y="317"/>
                </a:moveTo>
                <a:lnTo>
                  <a:pt x="756" y="317"/>
                </a:lnTo>
                <a:cubicBezTo>
                  <a:pt x="756" y="488"/>
                  <a:pt x="878" y="623"/>
                  <a:pt x="1068" y="623"/>
                </a:cubicBezTo>
                <a:cubicBezTo>
                  <a:pt x="1100" y="623"/>
                  <a:pt x="1141" y="611"/>
                  <a:pt x="1149" y="603"/>
                </a:cubicBezTo>
                <a:cubicBezTo>
                  <a:pt x="1133" y="725"/>
                  <a:pt x="1036" y="856"/>
                  <a:pt x="772" y="856"/>
                </a:cubicBezTo>
                <a:lnTo>
                  <a:pt x="772" y="1056"/>
                </a:lnTo>
                <a:cubicBezTo>
                  <a:pt x="1181" y="1051"/>
                  <a:pt x="1416" y="880"/>
                  <a:pt x="1416" y="403"/>
                </a:cubicBezTo>
                <a:cubicBezTo>
                  <a:pt x="1416" y="162"/>
                  <a:pt x="1278" y="0"/>
                  <a:pt x="1068" y="0"/>
                </a:cubicBezTo>
                <a:cubicBezTo>
                  <a:pt x="894" y="0"/>
                  <a:pt x="756" y="142"/>
                  <a:pt x="756" y="317"/>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GB">
              <a:solidFill>
                <a:prstClr val="black"/>
              </a:solidFill>
            </a:endParaRPr>
          </a:p>
        </p:txBody>
      </p:sp>
      <p:sp>
        <p:nvSpPr>
          <p:cNvPr id="3" name="Slide Number Placeholder 2"/>
          <p:cNvSpPr>
            <a:spLocks noGrp="1"/>
          </p:cNvSpPr>
          <p:nvPr>
            <p:ph type="sldNum" sz="quarter" idx="19"/>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36739131"/>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Warm Grey Quote">
    <p:spTree>
      <p:nvGrpSpPr>
        <p:cNvPr id="1" name=""/>
        <p:cNvGrpSpPr/>
        <p:nvPr/>
      </p:nvGrpSpPr>
      <p:grpSpPr>
        <a:xfrm>
          <a:off x="0" y="0"/>
          <a:ext cx="0" cy="0"/>
          <a:chOff x="0" y="0"/>
          <a:chExt cx="0" cy="0"/>
        </a:xfrm>
      </p:grpSpPr>
      <p:sp>
        <p:nvSpPr>
          <p:cNvPr id="4" name="Rectangle 3"/>
          <p:cNvSpPr/>
          <p:nvPr userDrawn="1"/>
        </p:nvSpPr>
        <p:spPr>
          <a:xfrm>
            <a:off x="0" y="0"/>
            <a:ext cx="9144000" cy="4695825"/>
          </a:xfrm>
          <a:prstGeom prst="rect">
            <a:avLst/>
          </a:prstGeom>
          <a:solidFill>
            <a:srgbClr val="DED8C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3" name="Text Placeholder 1"/>
          <p:cNvSpPr>
            <a:spLocks noGrp="1"/>
          </p:cNvSpPr>
          <p:nvPr userDrawn="1">
            <p:ph type="body" sz="quarter" idx="18"/>
          </p:nvPr>
        </p:nvSpPr>
        <p:spPr>
          <a:xfrm>
            <a:off x="0" y="1"/>
            <a:ext cx="9144000" cy="4695824"/>
          </a:xfrm>
        </p:spPr>
        <p:txBody>
          <a:bodyPr anchor="ctr" anchorCtr="1"/>
          <a:lstStyle>
            <a:lvl1pPr marL="0" indent="0" algn="ctr">
              <a:buNone/>
              <a:defRPr/>
            </a:lvl1pPr>
            <a:lvl2pPr marL="0" indent="0" algn="ctr">
              <a:buNone/>
              <a:defRPr/>
            </a:lvl2pPr>
            <a:lvl3pPr marL="0" indent="0" algn="ctr">
              <a:buNone/>
              <a:defRPr/>
            </a:lvl3pPr>
            <a:lvl4pPr marL="0" indent="0" algn="ctr">
              <a:buFont typeface="Arial" panose="020B0604020202020204" pitchFamily="34" charset="0"/>
              <a:buNone/>
              <a:defRPr/>
            </a:lvl4pPr>
            <a:lvl5pPr marL="0" indent="0">
              <a:buNone/>
              <a:defRPr sz="2600">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endParaRPr lang="en-GB" dirty="0"/>
          </a:p>
        </p:txBody>
      </p:sp>
      <p:sp>
        <p:nvSpPr>
          <p:cNvPr id="8" name="Freeform 5"/>
          <p:cNvSpPr>
            <a:spLocks noEditPoints="1"/>
          </p:cNvSpPr>
          <p:nvPr userDrawn="1"/>
        </p:nvSpPr>
        <p:spPr bwMode="auto">
          <a:xfrm>
            <a:off x="4318000" y="646113"/>
            <a:ext cx="512763" cy="381000"/>
          </a:xfrm>
          <a:custGeom>
            <a:avLst/>
            <a:gdLst>
              <a:gd name="T0" fmla="*/ 1416 w 1416"/>
              <a:gd name="T1" fmla="*/ 737 h 1055"/>
              <a:gd name="T2" fmla="*/ 1416 w 1416"/>
              <a:gd name="T3" fmla="*/ 737 h 1055"/>
              <a:gd name="T4" fmla="*/ 1104 w 1416"/>
              <a:gd name="T5" fmla="*/ 431 h 1055"/>
              <a:gd name="T6" fmla="*/ 1023 w 1416"/>
              <a:gd name="T7" fmla="*/ 452 h 1055"/>
              <a:gd name="T8" fmla="*/ 1400 w 1416"/>
              <a:gd name="T9" fmla="*/ 199 h 1055"/>
              <a:gd name="T10" fmla="*/ 1400 w 1416"/>
              <a:gd name="T11" fmla="*/ 0 h 1055"/>
              <a:gd name="T12" fmla="*/ 756 w 1416"/>
              <a:gd name="T13" fmla="*/ 652 h 1055"/>
              <a:gd name="T14" fmla="*/ 1104 w 1416"/>
              <a:gd name="T15" fmla="*/ 1055 h 1055"/>
              <a:gd name="T16" fmla="*/ 1416 w 1416"/>
              <a:gd name="T17" fmla="*/ 737 h 1055"/>
              <a:gd name="T18" fmla="*/ 659 w 1416"/>
              <a:gd name="T19" fmla="*/ 737 h 1055"/>
              <a:gd name="T20" fmla="*/ 659 w 1416"/>
              <a:gd name="T21" fmla="*/ 737 h 1055"/>
              <a:gd name="T22" fmla="*/ 348 w 1416"/>
              <a:gd name="T23" fmla="*/ 431 h 1055"/>
              <a:gd name="T24" fmla="*/ 267 w 1416"/>
              <a:gd name="T25" fmla="*/ 452 h 1055"/>
              <a:gd name="T26" fmla="*/ 643 w 1416"/>
              <a:gd name="T27" fmla="*/ 199 h 1055"/>
              <a:gd name="T28" fmla="*/ 643 w 1416"/>
              <a:gd name="T29" fmla="*/ 0 h 1055"/>
              <a:gd name="T30" fmla="*/ 0 w 1416"/>
              <a:gd name="T31" fmla="*/ 652 h 1055"/>
              <a:gd name="T32" fmla="*/ 348 w 1416"/>
              <a:gd name="T33" fmla="*/ 1055 h 1055"/>
              <a:gd name="T34" fmla="*/ 659 w 1416"/>
              <a:gd name="T35" fmla="*/ 737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5">
                <a:moveTo>
                  <a:pt x="1416" y="737"/>
                </a:moveTo>
                <a:lnTo>
                  <a:pt x="1416" y="737"/>
                </a:lnTo>
                <a:cubicBezTo>
                  <a:pt x="1416" y="566"/>
                  <a:pt x="1295" y="431"/>
                  <a:pt x="1104" y="431"/>
                </a:cubicBezTo>
                <a:cubicBezTo>
                  <a:pt x="1072" y="431"/>
                  <a:pt x="1031" y="444"/>
                  <a:pt x="1023" y="452"/>
                </a:cubicBezTo>
                <a:cubicBezTo>
                  <a:pt x="1040" y="329"/>
                  <a:pt x="1137" y="199"/>
                  <a:pt x="1400" y="199"/>
                </a:cubicBezTo>
                <a:lnTo>
                  <a:pt x="1400" y="0"/>
                </a:lnTo>
                <a:cubicBezTo>
                  <a:pt x="991" y="3"/>
                  <a:pt x="756" y="174"/>
                  <a:pt x="756" y="652"/>
                </a:cubicBezTo>
                <a:cubicBezTo>
                  <a:pt x="756" y="892"/>
                  <a:pt x="894" y="1055"/>
                  <a:pt x="1104" y="1055"/>
                </a:cubicBezTo>
                <a:cubicBezTo>
                  <a:pt x="1278" y="1055"/>
                  <a:pt x="1416" y="913"/>
                  <a:pt x="1416" y="737"/>
                </a:cubicBezTo>
                <a:close/>
                <a:moveTo>
                  <a:pt x="659" y="737"/>
                </a:moveTo>
                <a:lnTo>
                  <a:pt x="659" y="737"/>
                </a:lnTo>
                <a:cubicBezTo>
                  <a:pt x="659" y="566"/>
                  <a:pt x="538" y="431"/>
                  <a:pt x="348" y="431"/>
                </a:cubicBezTo>
                <a:cubicBezTo>
                  <a:pt x="315" y="431"/>
                  <a:pt x="275" y="444"/>
                  <a:pt x="267" y="452"/>
                </a:cubicBezTo>
                <a:cubicBezTo>
                  <a:pt x="283" y="329"/>
                  <a:pt x="380" y="199"/>
                  <a:pt x="643" y="199"/>
                </a:cubicBezTo>
                <a:lnTo>
                  <a:pt x="643" y="0"/>
                </a:lnTo>
                <a:cubicBezTo>
                  <a:pt x="234" y="3"/>
                  <a:pt x="0" y="174"/>
                  <a:pt x="0" y="652"/>
                </a:cubicBezTo>
                <a:cubicBezTo>
                  <a:pt x="0" y="892"/>
                  <a:pt x="137" y="1055"/>
                  <a:pt x="348" y="1055"/>
                </a:cubicBezTo>
                <a:cubicBezTo>
                  <a:pt x="522" y="1055"/>
                  <a:pt x="659" y="913"/>
                  <a:pt x="659" y="73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GB">
              <a:solidFill>
                <a:prstClr val="black"/>
              </a:solidFill>
            </a:endParaRPr>
          </a:p>
        </p:txBody>
      </p:sp>
      <p:sp>
        <p:nvSpPr>
          <p:cNvPr id="9" name="Freeform 9"/>
          <p:cNvSpPr>
            <a:spLocks noEditPoints="1"/>
          </p:cNvSpPr>
          <p:nvPr userDrawn="1"/>
        </p:nvSpPr>
        <p:spPr bwMode="auto">
          <a:xfrm>
            <a:off x="4318000" y="3741738"/>
            <a:ext cx="512763" cy="381000"/>
          </a:xfrm>
          <a:custGeom>
            <a:avLst/>
            <a:gdLst>
              <a:gd name="T0" fmla="*/ 0 w 1416"/>
              <a:gd name="T1" fmla="*/ 317 h 1056"/>
              <a:gd name="T2" fmla="*/ 0 w 1416"/>
              <a:gd name="T3" fmla="*/ 317 h 1056"/>
              <a:gd name="T4" fmla="*/ 311 w 1416"/>
              <a:gd name="T5" fmla="*/ 623 h 1056"/>
              <a:gd name="T6" fmla="*/ 392 w 1416"/>
              <a:gd name="T7" fmla="*/ 603 h 1056"/>
              <a:gd name="T8" fmla="*/ 16 w 1416"/>
              <a:gd name="T9" fmla="*/ 856 h 1056"/>
              <a:gd name="T10" fmla="*/ 16 w 1416"/>
              <a:gd name="T11" fmla="*/ 1056 h 1056"/>
              <a:gd name="T12" fmla="*/ 659 w 1416"/>
              <a:gd name="T13" fmla="*/ 403 h 1056"/>
              <a:gd name="T14" fmla="*/ 311 w 1416"/>
              <a:gd name="T15" fmla="*/ 0 h 1056"/>
              <a:gd name="T16" fmla="*/ 0 w 1416"/>
              <a:gd name="T17" fmla="*/ 317 h 1056"/>
              <a:gd name="T18" fmla="*/ 756 w 1416"/>
              <a:gd name="T19" fmla="*/ 317 h 1056"/>
              <a:gd name="T20" fmla="*/ 756 w 1416"/>
              <a:gd name="T21" fmla="*/ 317 h 1056"/>
              <a:gd name="T22" fmla="*/ 1068 w 1416"/>
              <a:gd name="T23" fmla="*/ 623 h 1056"/>
              <a:gd name="T24" fmla="*/ 1149 w 1416"/>
              <a:gd name="T25" fmla="*/ 603 h 1056"/>
              <a:gd name="T26" fmla="*/ 772 w 1416"/>
              <a:gd name="T27" fmla="*/ 856 h 1056"/>
              <a:gd name="T28" fmla="*/ 772 w 1416"/>
              <a:gd name="T29" fmla="*/ 1056 h 1056"/>
              <a:gd name="T30" fmla="*/ 1416 w 1416"/>
              <a:gd name="T31" fmla="*/ 403 h 1056"/>
              <a:gd name="T32" fmla="*/ 1068 w 1416"/>
              <a:gd name="T33" fmla="*/ 0 h 1056"/>
              <a:gd name="T34" fmla="*/ 756 w 1416"/>
              <a:gd name="T35" fmla="*/ 31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6">
                <a:moveTo>
                  <a:pt x="0" y="317"/>
                </a:moveTo>
                <a:lnTo>
                  <a:pt x="0" y="317"/>
                </a:lnTo>
                <a:cubicBezTo>
                  <a:pt x="0" y="488"/>
                  <a:pt x="121" y="623"/>
                  <a:pt x="311" y="623"/>
                </a:cubicBezTo>
                <a:cubicBezTo>
                  <a:pt x="343" y="623"/>
                  <a:pt x="384" y="611"/>
                  <a:pt x="392" y="603"/>
                </a:cubicBezTo>
                <a:cubicBezTo>
                  <a:pt x="376" y="725"/>
                  <a:pt x="279" y="856"/>
                  <a:pt x="16" y="856"/>
                </a:cubicBezTo>
                <a:lnTo>
                  <a:pt x="16" y="1056"/>
                </a:lnTo>
                <a:cubicBezTo>
                  <a:pt x="424" y="1051"/>
                  <a:pt x="659" y="880"/>
                  <a:pt x="659" y="403"/>
                </a:cubicBezTo>
                <a:cubicBezTo>
                  <a:pt x="659" y="162"/>
                  <a:pt x="522" y="0"/>
                  <a:pt x="311" y="0"/>
                </a:cubicBezTo>
                <a:cubicBezTo>
                  <a:pt x="137" y="0"/>
                  <a:pt x="0" y="142"/>
                  <a:pt x="0" y="317"/>
                </a:cubicBezTo>
                <a:close/>
                <a:moveTo>
                  <a:pt x="756" y="317"/>
                </a:moveTo>
                <a:lnTo>
                  <a:pt x="756" y="317"/>
                </a:lnTo>
                <a:cubicBezTo>
                  <a:pt x="756" y="488"/>
                  <a:pt x="878" y="623"/>
                  <a:pt x="1068" y="623"/>
                </a:cubicBezTo>
                <a:cubicBezTo>
                  <a:pt x="1100" y="623"/>
                  <a:pt x="1141" y="611"/>
                  <a:pt x="1149" y="603"/>
                </a:cubicBezTo>
                <a:cubicBezTo>
                  <a:pt x="1133" y="725"/>
                  <a:pt x="1036" y="856"/>
                  <a:pt x="772" y="856"/>
                </a:cubicBezTo>
                <a:lnTo>
                  <a:pt x="772" y="1056"/>
                </a:lnTo>
                <a:cubicBezTo>
                  <a:pt x="1181" y="1051"/>
                  <a:pt x="1416" y="880"/>
                  <a:pt x="1416" y="403"/>
                </a:cubicBezTo>
                <a:cubicBezTo>
                  <a:pt x="1416" y="162"/>
                  <a:pt x="1278" y="0"/>
                  <a:pt x="1068" y="0"/>
                </a:cubicBezTo>
                <a:cubicBezTo>
                  <a:pt x="894" y="0"/>
                  <a:pt x="756" y="142"/>
                  <a:pt x="756" y="31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GB">
              <a:solidFill>
                <a:prstClr val="black"/>
              </a:solidFill>
            </a:endParaRPr>
          </a:p>
        </p:txBody>
      </p:sp>
      <p:sp>
        <p:nvSpPr>
          <p:cNvPr id="3" name="Slide Number Placeholder 2"/>
          <p:cNvSpPr>
            <a:spLocks noGrp="1"/>
          </p:cNvSpPr>
          <p:nvPr>
            <p:ph type="sldNum" sz="quarter" idx="19"/>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11421361"/>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lumns purple">
    <p:spTree>
      <p:nvGrpSpPr>
        <p:cNvPr id="1" name=""/>
        <p:cNvGrpSpPr/>
        <p:nvPr/>
      </p:nvGrpSpPr>
      <p:grpSpPr>
        <a:xfrm>
          <a:off x="0" y="0"/>
          <a:ext cx="0" cy="0"/>
          <a:chOff x="0" y="0"/>
          <a:chExt cx="0" cy="0"/>
        </a:xfrm>
      </p:grpSpPr>
      <p:sp>
        <p:nvSpPr>
          <p:cNvPr id="2" name="Rectangle 1"/>
          <p:cNvSpPr/>
          <p:nvPr userDrawn="1"/>
        </p:nvSpPr>
        <p:spPr>
          <a:xfrm>
            <a:off x="4500564" y="1466849"/>
            <a:ext cx="4175124" cy="269999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8" name="Oval 7"/>
          <p:cNvSpPr/>
          <p:nvPr userDrawn="1"/>
        </p:nvSpPr>
        <p:spPr>
          <a:xfrm>
            <a:off x="4279106" y="2595393"/>
            <a:ext cx="442913" cy="442913"/>
          </a:xfrm>
          <a:prstGeom prst="ellipse">
            <a:avLst/>
          </a:prstGeom>
          <a:solidFill>
            <a:srgbClr val="4F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3" name="Text Placeholder 2"/>
          <p:cNvSpPr>
            <a:spLocks noGrp="1"/>
          </p:cNvSpPr>
          <p:nvPr>
            <p:ph type="body" sz="quarter" idx="10"/>
          </p:nvPr>
        </p:nvSpPr>
        <p:spPr>
          <a:xfrm>
            <a:off x="468313" y="1466849"/>
            <a:ext cx="4032250" cy="2700000"/>
          </a:xfrm>
          <a:solidFill>
            <a:schemeClr val="accent1"/>
          </a:solidFill>
        </p:spPr>
        <p:txBody>
          <a:bodyPr lIns="72000" tIns="72000" rIns="180000" bIns="7200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1" name="Text Placeholder 2"/>
          <p:cNvSpPr>
            <a:spLocks noGrp="1"/>
          </p:cNvSpPr>
          <p:nvPr>
            <p:ph type="body" sz="quarter" idx="11"/>
          </p:nvPr>
        </p:nvSpPr>
        <p:spPr>
          <a:xfrm>
            <a:off x="4783015" y="1466849"/>
            <a:ext cx="3892673" cy="2689226"/>
          </a:xfrm>
          <a:noFill/>
        </p:spPr>
        <p:txBody>
          <a:bodyPr lIns="72000" tIns="72000" rIns="72000" bIns="72000"/>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itle 4"/>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6" name="Slide Number Placeholder 5"/>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35947711"/>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lumns blue">
    <p:spTree>
      <p:nvGrpSpPr>
        <p:cNvPr id="1" name=""/>
        <p:cNvGrpSpPr/>
        <p:nvPr/>
      </p:nvGrpSpPr>
      <p:grpSpPr>
        <a:xfrm>
          <a:off x="0" y="0"/>
          <a:ext cx="0" cy="0"/>
          <a:chOff x="0" y="0"/>
          <a:chExt cx="0" cy="0"/>
        </a:xfrm>
      </p:grpSpPr>
      <p:sp>
        <p:nvSpPr>
          <p:cNvPr id="4" name="Title 3"/>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49"/>
            <a:ext cx="4175124" cy="2699999"/>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1" name="Oval 10"/>
          <p:cNvSpPr/>
          <p:nvPr userDrawn="1"/>
        </p:nvSpPr>
        <p:spPr>
          <a:xfrm>
            <a:off x="4279106" y="2595393"/>
            <a:ext cx="442913" cy="442913"/>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3" name="Text Placeholder 2"/>
          <p:cNvSpPr>
            <a:spLocks noGrp="1"/>
          </p:cNvSpPr>
          <p:nvPr>
            <p:ph type="body" sz="quarter" idx="10"/>
          </p:nvPr>
        </p:nvSpPr>
        <p:spPr>
          <a:xfrm>
            <a:off x="468313" y="1466849"/>
            <a:ext cx="4032250" cy="2700000"/>
          </a:xfrm>
          <a:solidFill>
            <a:schemeClr val="accent3"/>
          </a:solidFill>
        </p:spPr>
        <p:txBody>
          <a:bodyPr lIns="72000" tIns="72000" rIns="180000" bIns="7200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15" y="1466849"/>
            <a:ext cx="3892673" cy="2689226"/>
          </a:xfrm>
          <a:noFill/>
        </p:spPr>
        <p:txBody>
          <a:bodyPr lIns="72000" tIns="72000" rIns="72000" bIns="72000"/>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 name="Slide Number Placeholder 2"/>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12269147"/>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 columns green">
    <p:spTree>
      <p:nvGrpSpPr>
        <p:cNvPr id="1" name=""/>
        <p:cNvGrpSpPr/>
        <p:nvPr/>
      </p:nvGrpSpPr>
      <p:grpSpPr>
        <a:xfrm>
          <a:off x="0" y="0"/>
          <a:ext cx="0" cy="0"/>
          <a:chOff x="0" y="0"/>
          <a:chExt cx="0" cy="0"/>
        </a:xfrm>
      </p:grpSpPr>
      <p:sp>
        <p:nvSpPr>
          <p:cNvPr id="2" name="Title 1"/>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49"/>
            <a:ext cx="4175124" cy="2699999"/>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1" name="Oval 10"/>
          <p:cNvSpPr/>
          <p:nvPr userDrawn="1"/>
        </p:nvSpPr>
        <p:spPr>
          <a:xfrm>
            <a:off x="4279106" y="2595393"/>
            <a:ext cx="442913" cy="442913"/>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3" name="Text Placeholder 2"/>
          <p:cNvSpPr>
            <a:spLocks noGrp="1"/>
          </p:cNvSpPr>
          <p:nvPr>
            <p:ph type="body" sz="quarter" idx="10"/>
          </p:nvPr>
        </p:nvSpPr>
        <p:spPr>
          <a:xfrm>
            <a:off x="468313" y="1466849"/>
            <a:ext cx="4032250" cy="2700000"/>
          </a:xfrm>
          <a:solidFill>
            <a:schemeClr val="accent5"/>
          </a:solidFill>
        </p:spPr>
        <p:txBody>
          <a:bodyPr lIns="72000" tIns="72000" rIns="180000" bIns="7200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15" y="1466849"/>
            <a:ext cx="3892673" cy="2689226"/>
          </a:xfrm>
          <a:noFill/>
        </p:spPr>
        <p:txBody>
          <a:bodyPr lIns="72000" tIns="72000" rIns="72000" bIns="72000"/>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40154376"/>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lumns orange">
    <p:spTree>
      <p:nvGrpSpPr>
        <p:cNvPr id="1" name=""/>
        <p:cNvGrpSpPr/>
        <p:nvPr/>
      </p:nvGrpSpPr>
      <p:grpSpPr>
        <a:xfrm>
          <a:off x="0" y="0"/>
          <a:ext cx="0" cy="0"/>
          <a:chOff x="0" y="0"/>
          <a:chExt cx="0" cy="0"/>
        </a:xfrm>
      </p:grpSpPr>
      <p:sp>
        <p:nvSpPr>
          <p:cNvPr id="2" name="Title 1"/>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49"/>
            <a:ext cx="4175124" cy="269999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1" name="Oval 10"/>
          <p:cNvSpPr/>
          <p:nvPr userDrawn="1"/>
        </p:nvSpPr>
        <p:spPr>
          <a:xfrm>
            <a:off x="4279106" y="2595393"/>
            <a:ext cx="442913" cy="442913"/>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3" name="Text Placeholder 2"/>
          <p:cNvSpPr>
            <a:spLocks noGrp="1"/>
          </p:cNvSpPr>
          <p:nvPr>
            <p:ph type="body" sz="quarter" idx="10"/>
          </p:nvPr>
        </p:nvSpPr>
        <p:spPr>
          <a:xfrm>
            <a:off x="468313" y="1466849"/>
            <a:ext cx="4032250" cy="2700000"/>
          </a:xfrm>
          <a:solidFill>
            <a:schemeClr val="accent4"/>
          </a:solidFill>
        </p:spPr>
        <p:txBody>
          <a:bodyPr lIns="72000" tIns="72000" rIns="180000" bIns="7200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15" y="1466849"/>
            <a:ext cx="3892673" cy="2689226"/>
          </a:xfrm>
          <a:noFill/>
        </p:spPr>
        <p:txBody>
          <a:bodyPr lIns="72000" tIns="72000" rIns="72000" bIns="72000"/>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70832815"/>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lumns red">
    <p:spTree>
      <p:nvGrpSpPr>
        <p:cNvPr id="1" name=""/>
        <p:cNvGrpSpPr/>
        <p:nvPr/>
      </p:nvGrpSpPr>
      <p:grpSpPr>
        <a:xfrm>
          <a:off x="0" y="0"/>
          <a:ext cx="0" cy="0"/>
          <a:chOff x="0" y="0"/>
          <a:chExt cx="0" cy="0"/>
        </a:xfrm>
      </p:grpSpPr>
      <p:sp>
        <p:nvSpPr>
          <p:cNvPr id="2" name="Title 1"/>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49"/>
            <a:ext cx="4175124" cy="2699999"/>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1" name="Oval 10"/>
          <p:cNvSpPr/>
          <p:nvPr userDrawn="1"/>
        </p:nvSpPr>
        <p:spPr>
          <a:xfrm>
            <a:off x="4279106" y="2595393"/>
            <a:ext cx="442913" cy="442913"/>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3" name="Text Placeholder 2"/>
          <p:cNvSpPr>
            <a:spLocks noGrp="1"/>
          </p:cNvSpPr>
          <p:nvPr>
            <p:ph type="body" sz="quarter" idx="10"/>
          </p:nvPr>
        </p:nvSpPr>
        <p:spPr>
          <a:xfrm>
            <a:off x="468313" y="1466849"/>
            <a:ext cx="4032250" cy="2700000"/>
          </a:xfrm>
          <a:solidFill>
            <a:schemeClr val="accent6"/>
          </a:solidFill>
        </p:spPr>
        <p:txBody>
          <a:bodyPr lIns="72000" tIns="72000" rIns="180000" bIns="7200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15" y="1466849"/>
            <a:ext cx="3892673" cy="2689226"/>
          </a:xfrm>
          <a:noFill/>
        </p:spPr>
        <p:txBody>
          <a:bodyPr lIns="72000" tIns="72000" rIns="72000" bIns="72000"/>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08740572"/>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columns grey">
    <p:spTree>
      <p:nvGrpSpPr>
        <p:cNvPr id="1" name=""/>
        <p:cNvGrpSpPr/>
        <p:nvPr/>
      </p:nvGrpSpPr>
      <p:grpSpPr>
        <a:xfrm>
          <a:off x="0" y="0"/>
          <a:ext cx="0" cy="0"/>
          <a:chOff x="0" y="0"/>
          <a:chExt cx="0" cy="0"/>
        </a:xfrm>
      </p:grpSpPr>
      <p:sp>
        <p:nvSpPr>
          <p:cNvPr id="2" name="Title 1"/>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8" name="Rectangle 7"/>
          <p:cNvSpPr/>
          <p:nvPr userDrawn="1"/>
        </p:nvSpPr>
        <p:spPr>
          <a:xfrm>
            <a:off x="4500564" y="1466849"/>
            <a:ext cx="4175124" cy="2699999"/>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1" name="Oval 10"/>
          <p:cNvSpPr/>
          <p:nvPr userDrawn="1"/>
        </p:nvSpPr>
        <p:spPr>
          <a:xfrm>
            <a:off x="4279106" y="2595393"/>
            <a:ext cx="442913" cy="442913"/>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3" name="Text Placeholder 2"/>
          <p:cNvSpPr>
            <a:spLocks noGrp="1"/>
          </p:cNvSpPr>
          <p:nvPr>
            <p:ph type="body" sz="quarter" idx="10"/>
          </p:nvPr>
        </p:nvSpPr>
        <p:spPr>
          <a:xfrm>
            <a:off x="468313" y="1466849"/>
            <a:ext cx="4032250" cy="2700000"/>
          </a:xfrm>
          <a:solidFill>
            <a:schemeClr val="accent2"/>
          </a:solidFill>
        </p:spPr>
        <p:txBody>
          <a:bodyPr lIns="72000" tIns="72000" rIns="180000" bIns="7200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1"/>
          </p:nvPr>
        </p:nvSpPr>
        <p:spPr>
          <a:xfrm>
            <a:off x="4783015" y="1466849"/>
            <a:ext cx="3892673" cy="2689226"/>
          </a:xfrm>
          <a:noFill/>
        </p:spPr>
        <p:txBody>
          <a:bodyPr lIns="72000" tIns="72000" rIns="72000" bIns="72000"/>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885094347"/>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Two columns grey">
    <p:spTree>
      <p:nvGrpSpPr>
        <p:cNvPr id="1" name=""/>
        <p:cNvGrpSpPr/>
        <p:nvPr/>
      </p:nvGrpSpPr>
      <p:grpSpPr>
        <a:xfrm>
          <a:off x="0" y="0"/>
          <a:ext cx="0" cy="0"/>
          <a:chOff x="0" y="0"/>
          <a:chExt cx="0" cy="0"/>
        </a:xfrm>
      </p:grpSpPr>
      <p:sp>
        <p:nvSpPr>
          <p:cNvPr id="4" name="Title 3"/>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6" name="Text Placeholder 5"/>
          <p:cNvSpPr>
            <a:spLocks noGrp="1"/>
          </p:cNvSpPr>
          <p:nvPr>
            <p:ph type="body" sz="quarter" idx="10"/>
          </p:nvPr>
        </p:nvSpPr>
        <p:spPr>
          <a:xfrm>
            <a:off x="469370" y="1466849"/>
            <a:ext cx="8206318" cy="3228976"/>
          </a:xfrm>
          <a:solidFill>
            <a:schemeClr val="accent1"/>
          </a:solidFill>
        </p:spPr>
        <p:txBody>
          <a:bodyPr lIns="72000" tIns="72000" rIns="72000" bIns="7200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 name="Slide Number Placeholder 2"/>
          <p:cNvSpPr>
            <a:spLocks noGrp="1"/>
          </p:cNvSpPr>
          <p:nvPr>
            <p:ph type="sldNum" sz="quarter" idx="11"/>
          </p:nvPr>
        </p:nvSpPr>
        <p:spPr/>
        <p:txBody>
          <a:bodyPr/>
          <a:lstStyle/>
          <a:p>
            <a:fld id="{8917037F-13F4-43B6-99FF-D710FE0C4777}"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07666233"/>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Footage">
    <p:spTree>
      <p:nvGrpSpPr>
        <p:cNvPr id="1" name=""/>
        <p:cNvGrpSpPr/>
        <p:nvPr/>
      </p:nvGrpSpPr>
      <p:grpSpPr>
        <a:xfrm>
          <a:off x="0" y="0"/>
          <a:ext cx="0" cy="0"/>
          <a:chOff x="0" y="0"/>
          <a:chExt cx="0" cy="0"/>
        </a:xfrm>
      </p:grpSpPr>
      <p:sp>
        <p:nvSpPr>
          <p:cNvPr id="5" name="Media Placeholder 8"/>
          <p:cNvSpPr>
            <a:spLocks noGrp="1"/>
          </p:cNvSpPr>
          <p:nvPr>
            <p:ph type="media" sz="quarter" idx="12" hasCustomPrompt="1"/>
          </p:nvPr>
        </p:nvSpPr>
        <p:spPr>
          <a:xfrm>
            <a:off x="0" y="0"/>
            <a:ext cx="9143999" cy="5143500"/>
          </a:xfrm>
          <a:prstGeom prst="rect">
            <a:avLst/>
          </a:prstGeom>
          <a:noFill/>
        </p:spPr>
        <p:txBody>
          <a:bodyPr vert="horz" lIns="0" tIns="0" rIns="0" bIns="0" anchor="ctr" anchorCtr="1"/>
          <a:lstStyle>
            <a:lvl1pPr marL="0" indent="0">
              <a:buNone/>
              <a:defRPr sz="1300">
                <a:solidFill>
                  <a:schemeClr val="accent3"/>
                </a:solidFill>
              </a:defRPr>
            </a:lvl1pPr>
          </a:lstStyle>
          <a:p>
            <a:r>
              <a:rPr lang="en-US" dirty="0"/>
              <a:t>Click icon to insert footage</a:t>
            </a:r>
          </a:p>
        </p:txBody>
      </p:sp>
    </p:spTree>
    <p:extLst>
      <p:ext uri="{BB962C8B-B14F-4D97-AF65-F5344CB8AC3E}">
        <p14:creationId xmlns:p14="http://schemas.microsoft.com/office/powerpoint/2010/main" val="3196686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 Quote">
    <p:spTree>
      <p:nvGrpSpPr>
        <p:cNvPr id="1" name=""/>
        <p:cNvGrpSpPr/>
        <p:nvPr/>
      </p:nvGrpSpPr>
      <p:grpSpPr>
        <a:xfrm>
          <a:off x="0" y="0"/>
          <a:ext cx="0" cy="0"/>
          <a:chOff x="0" y="0"/>
          <a:chExt cx="0" cy="0"/>
        </a:xfrm>
      </p:grpSpPr>
      <p:sp>
        <p:nvSpPr>
          <p:cNvPr id="2" name="Rectangle 1"/>
          <p:cNvSpPr/>
          <p:nvPr userDrawn="1"/>
        </p:nvSpPr>
        <p:spPr>
          <a:xfrm>
            <a:off x="4679950" y="1466852"/>
            <a:ext cx="3996000" cy="322897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GB" dirty="0"/>
          </a:p>
        </p:txBody>
      </p:sp>
      <p:sp>
        <p:nvSpPr>
          <p:cNvPr id="8" name="Picture Placeholder 7"/>
          <p:cNvSpPr>
            <a:spLocks noGrp="1"/>
          </p:cNvSpPr>
          <p:nvPr>
            <p:ph type="pic" sz="quarter" idx="17" hasCustomPrompt="1"/>
          </p:nvPr>
        </p:nvSpPr>
        <p:spPr>
          <a:xfrm>
            <a:off x="468327" y="1466851"/>
            <a:ext cx="3989387" cy="3228974"/>
          </a:xfrm>
          <a:noFill/>
        </p:spPr>
        <p:txBody>
          <a:bodyPr anchor="ctr" anchorCtr="1"/>
          <a:lstStyle>
            <a:lvl1pPr marL="0" marR="0" indent="0" algn="l" defTabSz="456938" rtl="0" eaLnBrk="1" fontAlgn="auto" latinLnBrk="0" hangingPunct="1">
              <a:lnSpc>
                <a:spcPct val="100000"/>
              </a:lnSpc>
              <a:spcBef>
                <a:spcPts val="576"/>
              </a:spcBef>
              <a:spcAft>
                <a:spcPts val="0"/>
              </a:spcAft>
              <a:buClr>
                <a:schemeClr val="accent1"/>
              </a:buClr>
              <a:buSzTx/>
              <a:buFont typeface="Arial"/>
              <a:buNone/>
              <a:tabLst/>
              <a:defRPr sz="1200">
                <a:solidFill>
                  <a:schemeClr val="accent3"/>
                </a:solidFill>
              </a:defRPr>
            </a:lvl1pPr>
          </a:lstStyle>
          <a:p>
            <a:pPr marL="0" marR="0" lvl="0" indent="0" algn="l" defTabSz="456938" rtl="0" eaLnBrk="1" fontAlgn="auto" latinLnBrk="0" hangingPunct="1">
              <a:lnSpc>
                <a:spcPct val="100000"/>
              </a:lnSpc>
              <a:spcBef>
                <a:spcPts val="576"/>
              </a:spcBef>
              <a:spcAft>
                <a:spcPts val="0"/>
              </a:spcAft>
              <a:buClr>
                <a:schemeClr val="accent1"/>
              </a:buClr>
              <a:buSzTx/>
              <a:buFont typeface="Arial"/>
              <a:buNone/>
              <a:tabLst/>
              <a:defRPr/>
            </a:pPr>
            <a:r>
              <a:rPr lang="en-US" dirty="0"/>
              <a:t>Click icon to insert illustration</a:t>
            </a:r>
          </a:p>
        </p:txBody>
      </p:sp>
      <p:sp>
        <p:nvSpPr>
          <p:cNvPr id="7" name="Title 6"/>
          <p:cNvSpPr>
            <a:spLocks noGrp="1"/>
          </p:cNvSpPr>
          <p:nvPr userDrawn="1">
            <p:ph type="title"/>
          </p:nvPr>
        </p:nvSpPr>
        <p:spPr>
          <a:xfrm>
            <a:off x="471996" y="359571"/>
            <a:ext cx="8203692" cy="843754"/>
          </a:xfrm>
          <a:prstGeom prst="rect">
            <a:avLst/>
          </a:prstGeom>
        </p:spPr>
        <p:txBody>
          <a:bodyPr/>
          <a:lstStyle/>
          <a:p>
            <a:r>
              <a:rPr lang="en-US"/>
              <a:t>Click to edit Master title style</a:t>
            </a:r>
            <a:endParaRPr lang="en-GB"/>
          </a:p>
        </p:txBody>
      </p:sp>
      <p:sp>
        <p:nvSpPr>
          <p:cNvPr id="5" name="Freeform 5"/>
          <p:cNvSpPr>
            <a:spLocks noEditPoints="1"/>
          </p:cNvSpPr>
          <p:nvPr userDrawn="1"/>
        </p:nvSpPr>
        <p:spPr bwMode="auto">
          <a:xfrm>
            <a:off x="6475413" y="1544639"/>
            <a:ext cx="411162" cy="303213"/>
          </a:xfrm>
          <a:custGeom>
            <a:avLst/>
            <a:gdLst>
              <a:gd name="T0" fmla="*/ 954 w 954"/>
              <a:gd name="T1" fmla="*/ 497 h 711"/>
              <a:gd name="T2" fmla="*/ 954 w 954"/>
              <a:gd name="T3" fmla="*/ 497 h 711"/>
              <a:gd name="T4" fmla="*/ 744 w 954"/>
              <a:gd name="T5" fmla="*/ 291 h 711"/>
              <a:gd name="T6" fmla="*/ 690 w 954"/>
              <a:gd name="T7" fmla="*/ 305 h 711"/>
              <a:gd name="T8" fmla="*/ 943 w 954"/>
              <a:gd name="T9" fmla="*/ 134 h 711"/>
              <a:gd name="T10" fmla="*/ 943 w 954"/>
              <a:gd name="T11" fmla="*/ 0 h 711"/>
              <a:gd name="T12" fmla="*/ 510 w 954"/>
              <a:gd name="T13" fmla="*/ 439 h 711"/>
              <a:gd name="T14" fmla="*/ 744 w 954"/>
              <a:gd name="T15" fmla="*/ 711 h 711"/>
              <a:gd name="T16" fmla="*/ 954 w 954"/>
              <a:gd name="T17" fmla="*/ 497 h 711"/>
              <a:gd name="T18" fmla="*/ 444 w 954"/>
              <a:gd name="T19" fmla="*/ 497 h 711"/>
              <a:gd name="T20" fmla="*/ 444 w 954"/>
              <a:gd name="T21" fmla="*/ 497 h 711"/>
              <a:gd name="T22" fmla="*/ 234 w 954"/>
              <a:gd name="T23" fmla="*/ 291 h 711"/>
              <a:gd name="T24" fmla="*/ 180 w 954"/>
              <a:gd name="T25" fmla="*/ 305 h 711"/>
              <a:gd name="T26" fmla="*/ 433 w 954"/>
              <a:gd name="T27" fmla="*/ 134 h 711"/>
              <a:gd name="T28" fmla="*/ 433 w 954"/>
              <a:gd name="T29" fmla="*/ 0 h 711"/>
              <a:gd name="T30" fmla="*/ 0 w 954"/>
              <a:gd name="T31" fmla="*/ 439 h 711"/>
              <a:gd name="T32" fmla="*/ 234 w 954"/>
              <a:gd name="T33" fmla="*/ 711 h 711"/>
              <a:gd name="T34" fmla="*/ 444 w 954"/>
              <a:gd name="T35" fmla="*/ 497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4" h="711">
                <a:moveTo>
                  <a:pt x="954" y="497"/>
                </a:moveTo>
                <a:lnTo>
                  <a:pt x="954" y="497"/>
                </a:lnTo>
                <a:cubicBezTo>
                  <a:pt x="954" y="382"/>
                  <a:pt x="872" y="291"/>
                  <a:pt x="744" y="291"/>
                </a:cubicBezTo>
                <a:cubicBezTo>
                  <a:pt x="722" y="291"/>
                  <a:pt x="695" y="299"/>
                  <a:pt x="690" y="305"/>
                </a:cubicBezTo>
                <a:cubicBezTo>
                  <a:pt x="701" y="222"/>
                  <a:pt x="766" y="134"/>
                  <a:pt x="943" y="134"/>
                </a:cubicBezTo>
                <a:lnTo>
                  <a:pt x="943" y="0"/>
                </a:lnTo>
                <a:cubicBezTo>
                  <a:pt x="668" y="2"/>
                  <a:pt x="510" y="118"/>
                  <a:pt x="510" y="439"/>
                </a:cubicBezTo>
                <a:cubicBezTo>
                  <a:pt x="510" y="601"/>
                  <a:pt x="602" y="711"/>
                  <a:pt x="744" y="711"/>
                </a:cubicBezTo>
                <a:cubicBezTo>
                  <a:pt x="862" y="711"/>
                  <a:pt x="954" y="615"/>
                  <a:pt x="954" y="497"/>
                </a:cubicBezTo>
                <a:close/>
                <a:moveTo>
                  <a:pt x="444" y="497"/>
                </a:moveTo>
                <a:lnTo>
                  <a:pt x="444" y="497"/>
                </a:lnTo>
                <a:cubicBezTo>
                  <a:pt x="444" y="382"/>
                  <a:pt x="362" y="291"/>
                  <a:pt x="234" y="291"/>
                </a:cubicBezTo>
                <a:cubicBezTo>
                  <a:pt x="212" y="291"/>
                  <a:pt x="185" y="299"/>
                  <a:pt x="180" y="305"/>
                </a:cubicBezTo>
                <a:cubicBezTo>
                  <a:pt x="190" y="222"/>
                  <a:pt x="256" y="134"/>
                  <a:pt x="433" y="134"/>
                </a:cubicBezTo>
                <a:lnTo>
                  <a:pt x="433" y="0"/>
                </a:lnTo>
                <a:cubicBezTo>
                  <a:pt x="158" y="2"/>
                  <a:pt x="0" y="118"/>
                  <a:pt x="0" y="439"/>
                </a:cubicBezTo>
                <a:cubicBezTo>
                  <a:pt x="0" y="601"/>
                  <a:pt x="92" y="711"/>
                  <a:pt x="234" y="711"/>
                </a:cubicBezTo>
                <a:cubicBezTo>
                  <a:pt x="351" y="711"/>
                  <a:pt x="444" y="615"/>
                  <a:pt x="444" y="497"/>
                </a:cubicBezTo>
                <a:close/>
              </a:path>
            </a:pathLst>
          </a:custGeom>
          <a:solidFill>
            <a:schemeClr val="bg1"/>
          </a:solidFill>
          <a:ln w="0">
            <a:noFill/>
            <a:prstDash val="solid"/>
            <a:round/>
            <a:headEnd/>
            <a:tailEnd/>
          </a:ln>
        </p:spPr>
        <p:txBody>
          <a:bodyPr vert="horz" wrap="square" lIns="91396" tIns="45698" rIns="91396" bIns="45698" numCol="1" anchor="t" anchorCtr="0" compatLnSpc="1">
            <a:prstTxWarp prst="textNoShape">
              <a:avLst/>
            </a:prstTxWarp>
          </a:bodyPr>
          <a:lstStyle/>
          <a:p>
            <a:endParaRPr lang="en-GB" dirty="0"/>
          </a:p>
        </p:txBody>
      </p:sp>
      <p:grpSp>
        <p:nvGrpSpPr>
          <p:cNvPr id="6" name="Group 8"/>
          <p:cNvGrpSpPr>
            <a:grpSpLocks noChangeAspect="1"/>
          </p:cNvGrpSpPr>
          <p:nvPr userDrawn="1"/>
        </p:nvGrpSpPr>
        <p:grpSpPr bwMode="auto">
          <a:xfrm>
            <a:off x="6475413" y="4264026"/>
            <a:ext cx="404812" cy="298450"/>
            <a:chOff x="4079" y="2686"/>
            <a:chExt cx="255" cy="188"/>
          </a:xfrm>
        </p:grpSpPr>
        <p:sp>
          <p:nvSpPr>
            <p:cNvPr id="9" name="AutoShape 7"/>
            <p:cNvSpPr>
              <a:spLocks noChangeAspect="1" noChangeArrowheads="1" noTextEdit="1"/>
            </p:cNvSpPr>
            <p:nvPr/>
          </p:nvSpPr>
          <p:spPr bwMode="auto">
            <a:xfrm>
              <a:off x="4079" y="2686"/>
              <a:ext cx="255"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9"/>
            <p:cNvSpPr>
              <a:spLocks noEditPoints="1"/>
            </p:cNvSpPr>
            <p:nvPr/>
          </p:nvSpPr>
          <p:spPr bwMode="auto">
            <a:xfrm>
              <a:off x="4079" y="2685"/>
              <a:ext cx="259" cy="192"/>
            </a:xfrm>
            <a:custGeom>
              <a:avLst/>
              <a:gdLst>
                <a:gd name="T0" fmla="*/ 0 w 954"/>
                <a:gd name="T1" fmla="*/ 214 h 712"/>
                <a:gd name="T2" fmla="*/ 0 w 954"/>
                <a:gd name="T3" fmla="*/ 214 h 712"/>
                <a:gd name="T4" fmla="*/ 210 w 954"/>
                <a:gd name="T5" fmla="*/ 420 h 712"/>
                <a:gd name="T6" fmla="*/ 264 w 954"/>
                <a:gd name="T7" fmla="*/ 406 h 712"/>
                <a:gd name="T8" fmla="*/ 10 w 954"/>
                <a:gd name="T9" fmla="*/ 577 h 712"/>
                <a:gd name="T10" fmla="*/ 10 w 954"/>
                <a:gd name="T11" fmla="*/ 712 h 712"/>
                <a:gd name="T12" fmla="*/ 444 w 954"/>
                <a:gd name="T13" fmla="*/ 272 h 712"/>
                <a:gd name="T14" fmla="*/ 210 w 954"/>
                <a:gd name="T15" fmla="*/ 0 h 712"/>
                <a:gd name="T16" fmla="*/ 0 w 954"/>
                <a:gd name="T17" fmla="*/ 214 h 712"/>
                <a:gd name="T18" fmla="*/ 510 w 954"/>
                <a:gd name="T19" fmla="*/ 214 h 712"/>
                <a:gd name="T20" fmla="*/ 510 w 954"/>
                <a:gd name="T21" fmla="*/ 214 h 712"/>
                <a:gd name="T22" fmla="*/ 720 w 954"/>
                <a:gd name="T23" fmla="*/ 420 h 712"/>
                <a:gd name="T24" fmla="*/ 774 w 954"/>
                <a:gd name="T25" fmla="*/ 406 h 712"/>
                <a:gd name="T26" fmla="*/ 521 w 954"/>
                <a:gd name="T27" fmla="*/ 577 h 712"/>
                <a:gd name="T28" fmla="*/ 521 w 954"/>
                <a:gd name="T29" fmla="*/ 712 h 712"/>
                <a:gd name="T30" fmla="*/ 954 w 954"/>
                <a:gd name="T31" fmla="*/ 272 h 712"/>
                <a:gd name="T32" fmla="*/ 720 w 954"/>
                <a:gd name="T33" fmla="*/ 0 h 712"/>
                <a:gd name="T34" fmla="*/ 510 w 954"/>
                <a:gd name="T35" fmla="*/ 214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4" h="712">
                  <a:moveTo>
                    <a:pt x="0" y="214"/>
                  </a:moveTo>
                  <a:lnTo>
                    <a:pt x="0" y="214"/>
                  </a:lnTo>
                  <a:cubicBezTo>
                    <a:pt x="0" y="329"/>
                    <a:pt x="81" y="420"/>
                    <a:pt x="210" y="420"/>
                  </a:cubicBezTo>
                  <a:cubicBezTo>
                    <a:pt x="231" y="420"/>
                    <a:pt x="259" y="412"/>
                    <a:pt x="264" y="406"/>
                  </a:cubicBezTo>
                  <a:cubicBezTo>
                    <a:pt x="253" y="489"/>
                    <a:pt x="188" y="577"/>
                    <a:pt x="10" y="577"/>
                  </a:cubicBezTo>
                  <a:lnTo>
                    <a:pt x="10" y="712"/>
                  </a:lnTo>
                  <a:cubicBezTo>
                    <a:pt x="286" y="709"/>
                    <a:pt x="444" y="593"/>
                    <a:pt x="444" y="272"/>
                  </a:cubicBezTo>
                  <a:cubicBezTo>
                    <a:pt x="444" y="109"/>
                    <a:pt x="351" y="0"/>
                    <a:pt x="210" y="0"/>
                  </a:cubicBezTo>
                  <a:cubicBezTo>
                    <a:pt x="92" y="0"/>
                    <a:pt x="0" y="96"/>
                    <a:pt x="0" y="214"/>
                  </a:cubicBezTo>
                  <a:close/>
                  <a:moveTo>
                    <a:pt x="510" y="214"/>
                  </a:moveTo>
                  <a:lnTo>
                    <a:pt x="510" y="214"/>
                  </a:lnTo>
                  <a:cubicBezTo>
                    <a:pt x="510" y="329"/>
                    <a:pt x="591" y="420"/>
                    <a:pt x="720" y="420"/>
                  </a:cubicBezTo>
                  <a:cubicBezTo>
                    <a:pt x="741" y="420"/>
                    <a:pt x="769" y="412"/>
                    <a:pt x="774" y="406"/>
                  </a:cubicBezTo>
                  <a:cubicBezTo>
                    <a:pt x="763" y="489"/>
                    <a:pt x="698" y="577"/>
                    <a:pt x="521" y="577"/>
                  </a:cubicBezTo>
                  <a:lnTo>
                    <a:pt x="521" y="712"/>
                  </a:lnTo>
                  <a:cubicBezTo>
                    <a:pt x="796" y="709"/>
                    <a:pt x="954" y="593"/>
                    <a:pt x="954" y="272"/>
                  </a:cubicBezTo>
                  <a:cubicBezTo>
                    <a:pt x="954" y="109"/>
                    <a:pt x="862" y="0"/>
                    <a:pt x="720" y="0"/>
                  </a:cubicBezTo>
                  <a:cubicBezTo>
                    <a:pt x="602" y="0"/>
                    <a:pt x="510" y="96"/>
                    <a:pt x="510" y="21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11" name="Text Placeholder 4"/>
          <p:cNvSpPr>
            <a:spLocks noGrp="1"/>
          </p:cNvSpPr>
          <p:nvPr>
            <p:ph type="body" sz="quarter" idx="18"/>
          </p:nvPr>
        </p:nvSpPr>
        <p:spPr>
          <a:xfrm>
            <a:off x="4679950" y="1466849"/>
            <a:ext cx="3995738" cy="3228975"/>
          </a:xfrm>
          <a:noFill/>
        </p:spPr>
        <p:txBody>
          <a:bodyPr lIns="71967" tIns="71967" rIns="71967" bIns="71967" anchor="ctr" anchorCtr="1"/>
          <a:lstStyle>
            <a:lvl1pPr marL="0" indent="0" algn="ctr">
              <a:buNone/>
              <a:defRPr>
                <a:solidFill>
                  <a:schemeClr val="bg1"/>
                </a:solidFill>
              </a:defRPr>
            </a:lvl1pPr>
            <a:lvl2pPr marL="0" indent="0" algn="ctr">
              <a:buNone/>
              <a:defRPr>
                <a:solidFill>
                  <a:schemeClr val="bg1"/>
                </a:solidFill>
              </a:defRPr>
            </a:lvl2pPr>
            <a:lvl3pPr marL="0" indent="0" algn="ctr">
              <a:buNone/>
              <a:defRPr>
                <a:solidFill>
                  <a:schemeClr val="bg1"/>
                </a:solidFill>
              </a:defRPr>
            </a:lvl3pPr>
            <a:lvl4pPr marL="0" indent="0" algn="ctr">
              <a:buNone/>
              <a:defRPr>
                <a:solidFill>
                  <a:schemeClr val="bg1"/>
                </a:solidFill>
              </a:defRPr>
            </a:lvl4pPr>
            <a:lvl5pPr marL="0" indent="0" algn="l">
              <a:buNone/>
              <a:defRPr sz="2600">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9"/>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528273586"/>
      </p:ext>
    </p:extLst>
  </p:cSld>
  <p:clrMapOvr>
    <a:masterClrMapping/>
  </p:clrMapOvr>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4" name="Title 3"/>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5" name="Slide Number Placeholder 4"/>
          <p:cNvSpPr>
            <a:spLocks noGrp="1"/>
          </p:cNvSpPr>
          <p:nvPr>
            <p:ph type="sldNum" sz="quarter" idx="10"/>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14906456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 Bullet list">
    <p:spTree>
      <p:nvGrpSpPr>
        <p:cNvPr id="1" name=""/>
        <p:cNvGrpSpPr/>
        <p:nvPr/>
      </p:nvGrpSpPr>
      <p:grpSpPr>
        <a:xfrm>
          <a:off x="0" y="0"/>
          <a:ext cx="0" cy="0"/>
          <a:chOff x="0" y="0"/>
          <a:chExt cx="0" cy="0"/>
        </a:xfrm>
      </p:grpSpPr>
      <p:sp>
        <p:nvSpPr>
          <p:cNvPr id="6" name="Title 5"/>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3" name="Text Placeholder 2"/>
          <p:cNvSpPr>
            <a:spLocks noGrp="1"/>
          </p:cNvSpPr>
          <p:nvPr>
            <p:ph type="body" sz="quarter" idx="10"/>
          </p:nvPr>
        </p:nvSpPr>
        <p:spPr>
          <a:xfrm>
            <a:off x="469371" y="1466850"/>
            <a:ext cx="8206318" cy="32289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1"/>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18564712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 Bullets + Image">
    <p:spTree>
      <p:nvGrpSpPr>
        <p:cNvPr id="1" name=""/>
        <p:cNvGrpSpPr/>
        <p:nvPr/>
      </p:nvGrpSpPr>
      <p:grpSpPr>
        <a:xfrm>
          <a:off x="0" y="0"/>
          <a:ext cx="0" cy="0"/>
          <a:chOff x="0" y="0"/>
          <a:chExt cx="0" cy="0"/>
        </a:xfrm>
      </p:grpSpPr>
      <p:sp>
        <p:nvSpPr>
          <p:cNvPr id="9" name="Picture Placeholder 2"/>
          <p:cNvSpPr>
            <a:spLocks noGrp="1"/>
          </p:cNvSpPr>
          <p:nvPr>
            <p:ph type="pic" idx="1" hasCustomPrompt="1"/>
          </p:nvPr>
        </p:nvSpPr>
        <p:spPr>
          <a:xfrm>
            <a:off x="5394325" y="1466850"/>
            <a:ext cx="3281364" cy="3228976"/>
          </a:xfrm>
          <a:prstGeom prst="rect">
            <a:avLst/>
          </a:prstGeom>
          <a:noFill/>
        </p:spPr>
        <p:txBody>
          <a:bodyPr lIns="0" tIns="0" rIns="0" bIns="0" anchor="ctr" anchorCtr="1"/>
          <a:lstStyle>
            <a:lvl1pPr marL="0" indent="0">
              <a:buNone/>
              <a:defRPr sz="1200" baseline="0">
                <a:solidFill>
                  <a:srgbClr val="00A7B5"/>
                </a:solidFill>
              </a:defRPr>
            </a:lvl1pPr>
            <a:lvl2pPr marL="456938" indent="0">
              <a:buNone/>
              <a:defRPr sz="2800"/>
            </a:lvl2pPr>
            <a:lvl3pPr marL="913905" indent="0">
              <a:buNone/>
              <a:defRPr sz="2400"/>
            </a:lvl3pPr>
            <a:lvl4pPr marL="1370852" indent="0">
              <a:buNone/>
              <a:defRPr sz="2000"/>
            </a:lvl4pPr>
            <a:lvl5pPr marL="1827809" indent="0">
              <a:buNone/>
              <a:defRPr sz="2000"/>
            </a:lvl5pPr>
            <a:lvl6pPr marL="2284746" indent="0">
              <a:buNone/>
              <a:defRPr sz="2000"/>
            </a:lvl6pPr>
            <a:lvl7pPr marL="2741684" indent="0">
              <a:buNone/>
              <a:defRPr sz="2000"/>
            </a:lvl7pPr>
            <a:lvl8pPr marL="3198640" indent="0">
              <a:buNone/>
              <a:defRPr sz="2000"/>
            </a:lvl8pPr>
            <a:lvl9pPr marL="3655588" indent="0">
              <a:buNone/>
              <a:defRPr sz="2000"/>
            </a:lvl9pPr>
          </a:lstStyle>
          <a:p>
            <a:r>
              <a:rPr lang="en-US" dirty="0"/>
              <a:t>Click icon to insert illustration</a:t>
            </a:r>
          </a:p>
        </p:txBody>
      </p:sp>
      <p:sp>
        <p:nvSpPr>
          <p:cNvPr id="3" name="Title 2"/>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6" name="Text Placeholder 5"/>
          <p:cNvSpPr>
            <a:spLocks noGrp="1"/>
          </p:cNvSpPr>
          <p:nvPr>
            <p:ph type="body" sz="quarter" idx="11"/>
          </p:nvPr>
        </p:nvSpPr>
        <p:spPr>
          <a:xfrm>
            <a:off x="469369" y="1466850"/>
            <a:ext cx="4691594" cy="32289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2"/>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33719545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 Quote">
    <p:spTree>
      <p:nvGrpSpPr>
        <p:cNvPr id="1" name=""/>
        <p:cNvGrpSpPr/>
        <p:nvPr/>
      </p:nvGrpSpPr>
      <p:grpSpPr>
        <a:xfrm>
          <a:off x="0" y="0"/>
          <a:ext cx="0" cy="0"/>
          <a:chOff x="0" y="0"/>
          <a:chExt cx="0" cy="0"/>
        </a:xfrm>
      </p:grpSpPr>
      <p:sp>
        <p:nvSpPr>
          <p:cNvPr id="12" name="Text Placeholder 4"/>
          <p:cNvSpPr>
            <a:spLocks noGrp="1"/>
          </p:cNvSpPr>
          <p:nvPr>
            <p:ph type="body" sz="quarter" idx="15"/>
          </p:nvPr>
        </p:nvSpPr>
        <p:spPr>
          <a:xfrm>
            <a:off x="4754880" y="1466849"/>
            <a:ext cx="3920808" cy="3228975"/>
          </a:xfrm>
        </p:spPr>
        <p:txBody>
          <a:bodyPr anchor="ctr" anchorCtr="1"/>
          <a:lstStyle>
            <a:lvl1pPr marL="0" indent="0" algn="ctr">
              <a:buNone/>
              <a:defRPr>
                <a:solidFill>
                  <a:schemeClr val="accent1"/>
                </a:solidFill>
              </a:defRPr>
            </a:lvl1pPr>
            <a:lvl2pPr marL="0" indent="0" algn="ctr">
              <a:buNone/>
              <a:defRPr>
                <a:solidFill>
                  <a:schemeClr val="accent1"/>
                </a:solidFill>
              </a:defRPr>
            </a:lvl2pPr>
            <a:lvl3pPr marL="0" indent="0" algn="ctr">
              <a:buNone/>
              <a:defRPr>
                <a:solidFill>
                  <a:schemeClr val="accent1"/>
                </a:solidFill>
              </a:defRPr>
            </a:lvl3pPr>
            <a:lvl4pPr marL="0" indent="0" algn="ctr">
              <a:buNone/>
              <a:defRPr>
                <a:solidFill>
                  <a:schemeClr val="accent1"/>
                </a:solidFill>
              </a:defRPr>
            </a:lvl4pPr>
            <a:lvl5pPr marL="0" indent="0" algn="l">
              <a:buNone/>
              <a:defRPr sz="2600">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1" name="Straight Connector 10"/>
          <p:cNvCxnSpPr>
            <a:cxnSpLocks/>
          </p:cNvCxnSpPr>
          <p:nvPr userDrawn="1"/>
        </p:nvCxnSpPr>
        <p:spPr>
          <a:xfrm>
            <a:off x="4593047" y="1466850"/>
            <a:ext cx="15498" cy="3228976"/>
          </a:xfrm>
          <a:prstGeom prst="line">
            <a:avLst/>
          </a:prstGeom>
          <a:ln w="7620">
            <a:solidFill>
              <a:srgbClr val="4F2D7F"/>
            </a:solidFill>
          </a:ln>
          <a:effectLst/>
        </p:spPr>
        <p:style>
          <a:lnRef idx="2">
            <a:schemeClr val="accent1"/>
          </a:lnRef>
          <a:fillRef idx="0">
            <a:schemeClr val="accent1"/>
          </a:fillRef>
          <a:effectRef idx="1">
            <a:schemeClr val="accent1"/>
          </a:effectRef>
          <a:fontRef idx="minor">
            <a:schemeClr val="tx1"/>
          </a:fontRef>
        </p:style>
      </p:cxnSp>
      <p:sp>
        <p:nvSpPr>
          <p:cNvPr id="4" name="Title 3"/>
          <p:cNvSpPr>
            <a:spLocks noGrp="1"/>
          </p:cNvSpPr>
          <p:nvPr>
            <p:ph type="title"/>
          </p:nvPr>
        </p:nvSpPr>
        <p:spPr>
          <a:xfrm>
            <a:off x="471996" y="359571"/>
            <a:ext cx="8203692" cy="843754"/>
          </a:xfrm>
          <a:prstGeom prst="rect">
            <a:avLst/>
          </a:prstGeom>
        </p:spPr>
        <p:txBody>
          <a:bodyPr/>
          <a:lstStyle/>
          <a:p>
            <a:r>
              <a:rPr lang="en-US" dirty="0"/>
              <a:t>Click to edit Master title style</a:t>
            </a:r>
            <a:endParaRPr lang="en-GB" dirty="0"/>
          </a:p>
        </p:txBody>
      </p:sp>
      <p:sp>
        <p:nvSpPr>
          <p:cNvPr id="7" name="Text Placeholder 6"/>
          <p:cNvSpPr>
            <a:spLocks noGrp="1"/>
          </p:cNvSpPr>
          <p:nvPr>
            <p:ph type="body" sz="quarter" idx="16"/>
          </p:nvPr>
        </p:nvSpPr>
        <p:spPr>
          <a:xfrm>
            <a:off x="469371" y="1466849"/>
            <a:ext cx="3988330" cy="32289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Freeform 5"/>
          <p:cNvSpPr>
            <a:spLocks noEditPoints="1"/>
          </p:cNvSpPr>
          <p:nvPr userDrawn="1"/>
        </p:nvSpPr>
        <p:spPr bwMode="auto">
          <a:xfrm>
            <a:off x="6535738" y="1593852"/>
            <a:ext cx="361950" cy="268288"/>
          </a:xfrm>
          <a:custGeom>
            <a:avLst/>
            <a:gdLst>
              <a:gd name="T0" fmla="*/ 1416 w 1416"/>
              <a:gd name="T1" fmla="*/ 737 h 1055"/>
              <a:gd name="T2" fmla="*/ 1416 w 1416"/>
              <a:gd name="T3" fmla="*/ 737 h 1055"/>
              <a:gd name="T4" fmla="*/ 1104 w 1416"/>
              <a:gd name="T5" fmla="*/ 431 h 1055"/>
              <a:gd name="T6" fmla="*/ 1023 w 1416"/>
              <a:gd name="T7" fmla="*/ 452 h 1055"/>
              <a:gd name="T8" fmla="*/ 1400 w 1416"/>
              <a:gd name="T9" fmla="*/ 199 h 1055"/>
              <a:gd name="T10" fmla="*/ 1400 w 1416"/>
              <a:gd name="T11" fmla="*/ 0 h 1055"/>
              <a:gd name="T12" fmla="*/ 756 w 1416"/>
              <a:gd name="T13" fmla="*/ 652 h 1055"/>
              <a:gd name="T14" fmla="*/ 1104 w 1416"/>
              <a:gd name="T15" fmla="*/ 1055 h 1055"/>
              <a:gd name="T16" fmla="*/ 1416 w 1416"/>
              <a:gd name="T17" fmla="*/ 737 h 1055"/>
              <a:gd name="T18" fmla="*/ 659 w 1416"/>
              <a:gd name="T19" fmla="*/ 737 h 1055"/>
              <a:gd name="T20" fmla="*/ 659 w 1416"/>
              <a:gd name="T21" fmla="*/ 737 h 1055"/>
              <a:gd name="T22" fmla="*/ 348 w 1416"/>
              <a:gd name="T23" fmla="*/ 431 h 1055"/>
              <a:gd name="T24" fmla="*/ 267 w 1416"/>
              <a:gd name="T25" fmla="*/ 452 h 1055"/>
              <a:gd name="T26" fmla="*/ 643 w 1416"/>
              <a:gd name="T27" fmla="*/ 199 h 1055"/>
              <a:gd name="T28" fmla="*/ 643 w 1416"/>
              <a:gd name="T29" fmla="*/ 0 h 1055"/>
              <a:gd name="T30" fmla="*/ 0 w 1416"/>
              <a:gd name="T31" fmla="*/ 652 h 1055"/>
              <a:gd name="T32" fmla="*/ 348 w 1416"/>
              <a:gd name="T33" fmla="*/ 1055 h 1055"/>
              <a:gd name="T34" fmla="*/ 659 w 1416"/>
              <a:gd name="T35" fmla="*/ 737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5">
                <a:moveTo>
                  <a:pt x="1416" y="737"/>
                </a:moveTo>
                <a:lnTo>
                  <a:pt x="1416" y="737"/>
                </a:lnTo>
                <a:cubicBezTo>
                  <a:pt x="1416" y="566"/>
                  <a:pt x="1295" y="431"/>
                  <a:pt x="1104" y="431"/>
                </a:cubicBezTo>
                <a:cubicBezTo>
                  <a:pt x="1072" y="431"/>
                  <a:pt x="1031" y="444"/>
                  <a:pt x="1023" y="452"/>
                </a:cubicBezTo>
                <a:cubicBezTo>
                  <a:pt x="1040" y="329"/>
                  <a:pt x="1137" y="199"/>
                  <a:pt x="1400" y="199"/>
                </a:cubicBezTo>
                <a:lnTo>
                  <a:pt x="1400" y="0"/>
                </a:lnTo>
                <a:cubicBezTo>
                  <a:pt x="991" y="3"/>
                  <a:pt x="756" y="174"/>
                  <a:pt x="756" y="652"/>
                </a:cubicBezTo>
                <a:cubicBezTo>
                  <a:pt x="756" y="892"/>
                  <a:pt x="894" y="1055"/>
                  <a:pt x="1104" y="1055"/>
                </a:cubicBezTo>
                <a:cubicBezTo>
                  <a:pt x="1278" y="1055"/>
                  <a:pt x="1416" y="913"/>
                  <a:pt x="1416" y="737"/>
                </a:cubicBezTo>
                <a:close/>
                <a:moveTo>
                  <a:pt x="659" y="737"/>
                </a:moveTo>
                <a:lnTo>
                  <a:pt x="659" y="737"/>
                </a:lnTo>
                <a:cubicBezTo>
                  <a:pt x="659" y="566"/>
                  <a:pt x="538" y="431"/>
                  <a:pt x="348" y="431"/>
                </a:cubicBezTo>
                <a:cubicBezTo>
                  <a:pt x="315" y="431"/>
                  <a:pt x="275" y="444"/>
                  <a:pt x="267" y="452"/>
                </a:cubicBezTo>
                <a:cubicBezTo>
                  <a:pt x="283" y="329"/>
                  <a:pt x="380" y="199"/>
                  <a:pt x="643" y="199"/>
                </a:cubicBezTo>
                <a:lnTo>
                  <a:pt x="643" y="0"/>
                </a:lnTo>
                <a:cubicBezTo>
                  <a:pt x="234" y="3"/>
                  <a:pt x="0" y="174"/>
                  <a:pt x="0" y="652"/>
                </a:cubicBezTo>
                <a:cubicBezTo>
                  <a:pt x="0" y="892"/>
                  <a:pt x="137" y="1055"/>
                  <a:pt x="348" y="1055"/>
                </a:cubicBezTo>
                <a:cubicBezTo>
                  <a:pt x="522" y="1055"/>
                  <a:pt x="659" y="913"/>
                  <a:pt x="659" y="737"/>
                </a:cubicBezTo>
                <a:close/>
              </a:path>
            </a:pathLst>
          </a:custGeom>
          <a:solidFill>
            <a:schemeClr val="accent1"/>
          </a:solidFill>
          <a:ln w="0">
            <a:noFill/>
            <a:prstDash val="solid"/>
            <a:round/>
            <a:headEnd/>
            <a:tailEnd/>
          </a:ln>
        </p:spPr>
        <p:txBody>
          <a:bodyPr vert="horz" wrap="square" lIns="91396" tIns="45698" rIns="91396" bIns="45698" numCol="1" anchor="t" anchorCtr="0" compatLnSpc="1">
            <a:prstTxWarp prst="textNoShape">
              <a:avLst/>
            </a:prstTxWarp>
          </a:bodyPr>
          <a:lstStyle/>
          <a:p>
            <a:endParaRPr lang="en-GB"/>
          </a:p>
        </p:txBody>
      </p:sp>
      <p:sp>
        <p:nvSpPr>
          <p:cNvPr id="15" name="Freeform 9"/>
          <p:cNvSpPr>
            <a:spLocks noEditPoints="1"/>
          </p:cNvSpPr>
          <p:nvPr userDrawn="1"/>
        </p:nvSpPr>
        <p:spPr bwMode="auto">
          <a:xfrm>
            <a:off x="6535738" y="4140226"/>
            <a:ext cx="361950" cy="269875"/>
          </a:xfrm>
          <a:custGeom>
            <a:avLst/>
            <a:gdLst>
              <a:gd name="T0" fmla="*/ 0 w 1416"/>
              <a:gd name="T1" fmla="*/ 317 h 1056"/>
              <a:gd name="T2" fmla="*/ 0 w 1416"/>
              <a:gd name="T3" fmla="*/ 317 h 1056"/>
              <a:gd name="T4" fmla="*/ 311 w 1416"/>
              <a:gd name="T5" fmla="*/ 623 h 1056"/>
              <a:gd name="T6" fmla="*/ 392 w 1416"/>
              <a:gd name="T7" fmla="*/ 603 h 1056"/>
              <a:gd name="T8" fmla="*/ 16 w 1416"/>
              <a:gd name="T9" fmla="*/ 856 h 1056"/>
              <a:gd name="T10" fmla="*/ 16 w 1416"/>
              <a:gd name="T11" fmla="*/ 1056 h 1056"/>
              <a:gd name="T12" fmla="*/ 659 w 1416"/>
              <a:gd name="T13" fmla="*/ 403 h 1056"/>
              <a:gd name="T14" fmla="*/ 311 w 1416"/>
              <a:gd name="T15" fmla="*/ 0 h 1056"/>
              <a:gd name="T16" fmla="*/ 0 w 1416"/>
              <a:gd name="T17" fmla="*/ 317 h 1056"/>
              <a:gd name="T18" fmla="*/ 756 w 1416"/>
              <a:gd name="T19" fmla="*/ 317 h 1056"/>
              <a:gd name="T20" fmla="*/ 756 w 1416"/>
              <a:gd name="T21" fmla="*/ 317 h 1056"/>
              <a:gd name="T22" fmla="*/ 1068 w 1416"/>
              <a:gd name="T23" fmla="*/ 623 h 1056"/>
              <a:gd name="T24" fmla="*/ 1149 w 1416"/>
              <a:gd name="T25" fmla="*/ 603 h 1056"/>
              <a:gd name="T26" fmla="*/ 772 w 1416"/>
              <a:gd name="T27" fmla="*/ 856 h 1056"/>
              <a:gd name="T28" fmla="*/ 772 w 1416"/>
              <a:gd name="T29" fmla="*/ 1056 h 1056"/>
              <a:gd name="T30" fmla="*/ 1416 w 1416"/>
              <a:gd name="T31" fmla="*/ 403 h 1056"/>
              <a:gd name="T32" fmla="*/ 1068 w 1416"/>
              <a:gd name="T33" fmla="*/ 0 h 1056"/>
              <a:gd name="T34" fmla="*/ 756 w 1416"/>
              <a:gd name="T35" fmla="*/ 31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6">
                <a:moveTo>
                  <a:pt x="0" y="317"/>
                </a:moveTo>
                <a:lnTo>
                  <a:pt x="0" y="317"/>
                </a:lnTo>
                <a:cubicBezTo>
                  <a:pt x="0" y="488"/>
                  <a:pt x="121" y="623"/>
                  <a:pt x="311" y="623"/>
                </a:cubicBezTo>
                <a:cubicBezTo>
                  <a:pt x="343" y="623"/>
                  <a:pt x="384" y="611"/>
                  <a:pt x="392" y="603"/>
                </a:cubicBezTo>
                <a:cubicBezTo>
                  <a:pt x="376" y="725"/>
                  <a:pt x="279" y="856"/>
                  <a:pt x="16" y="856"/>
                </a:cubicBezTo>
                <a:lnTo>
                  <a:pt x="16" y="1056"/>
                </a:lnTo>
                <a:cubicBezTo>
                  <a:pt x="424" y="1051"/>
                  <a:pt x="659" y="880"/>
                  <a:pt x="659" y="403"/>
                </a:cubicBezTo>
                <a:cubicBezTo>
                  <a:pt x="659" y="162"/>
                  <a:pt x="522" y="0"/>
                  <a:pt x="311" y="0"/>
                </a:cubicBezTo>
                <a:cubicBezTo>
                  <a:pt x="137" y="0"/>
                  <a:pt x="0" y="142"/>
                  <a:pt x="0" y="317"/>
                </a:cubicBezTo>
                <a:close/>
                <a:moveTo>
                  <a:pt x="756" y="317"/>
                </a:moveTo>
                <a:lnTo>
                  <a:pt x="756" y="317"/>
                </a:lnTo>
                <a:cubicBezTo>
                  <a:pt x="756" y="488"/>
                  <a:pt x="878" y="623"/>
                  <a:pt x="1068" y="623"/>
                </a:cubicBezTo>
                <a:cubicBezTo>
                  <a:pt x="1100" y="623"/>
                  <a:pt x="1141" y="611"/>
                  <a:pt x="1149" y="603"/>
                </a:cubicBezTo>
                <a:cubicBezTo>
                  <a:pt x="1133" y="725"/>
                  <a:pt x="1036" y="856"/>
                  <a:pt x="772" y="856"/>
                </a:cubicBezTo>
                <a:lnTo>
                  <a:pt x="772" y="1056"/>
                </a:lnTo>
                <a:cubicBezTo>
                  <a:pt x="1181" y="1051"/>
                  <a:pt x="1416" y="880"/>
                  <a:pt x="1416" y="403"/>
                </a:cubicBezTo>
                <a:cubicBezTo>
                  <a:pt x="1416" y="162"/>
                  <a:pt x="1278" y="0"/>
                  <a:pt x="1068" y="0"/>
                </a:cubicBezTo>
                <a:cubicBezTo>
                  <a:pt x="894" y="0"/>
                  <a:pt x="756" y="142"/>
                  <a:pt x="756" y="317"/>
                </a:cubicBezTo>
                <a:close/>
              </a:path>
            </a:pathLst>
          </a:custGeom>
          <a:solidFill>
            <a:schemeClr val="accent1"/>
          </a:solidFill>
          <a:ln w="0">
            <a:noFill/>
            <a:prstDash val="solid"/>
            <a:round/>
            <a:headEnd/>
            <a:tailEnd/>
          </a:ln>
        </p:spPr>
        <p:txBody>
          <a:bodyPr vert="horz" wrap="square" lIns="91396" tIns="45698" rIns="91396" bIns="45698" numCol="1" anchor="t" anchorCtr="0" compatLnSpc="1">
            <a:prstTxWarp prst="textNoShape">
              <a:avLst/>
            </a:prstTxWarp>
          </a:bodyPr>
          <a:lstStyle/>
          <a:p>
            <a:endParaRPr lang="en-GB"/>
          </a:p>
        </p:txBody>
      </p:sp>
      <p:sp>
        <p:nvSpPr>
          <p:cNvPr id="3" name="Slide Number Placeholder 2"/>
          <p:cNvSpPr>
            <a:spLocks noGrp="1"/>
          </p:cNvSpPr>
          <p:nvPr>
            <p:ph type="sldNum" sz="quarter" idx="17"/>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27989571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mage + Quote">
    <p:spTree>
      <p:nvGrpSpPr>
        <p:cNvPr id="1" name=""/>
        <p:cNvGrpSpPr/>
        <p:nvPr/>
      </p:nvGrpSpPr>
      <p:grpSpPr>
        <a:xfrm>
          <a:off x="0" y="0"/>
          <a:ext cx="0" cy="0"/>
          <a:chOff x="0" y="0"/>
          <a:chExt cx="0" cy="0"/>
        </a:xfrm>
      </p:grpSpPr>
      <p:sp>
        <p:nvSpPr>
          <p:cNvPr id="2" name="Rectangle 1"/>
          <p:cNvSpPr/>
          <p:nvPr userDrawn="1"/>
        </p:nvSpPr>
        <p:spPr>
          <a:xfrm>
            <a:off x="4679950" y="1466852"/>
            <a:ext cx="3996000" cy="322897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GB" dirty="0"/>
          </a:p>
        </p:txBody>
      </p:sp>
      <p:sp>
        <p:nvSpPr>
          <p:cNvPr id="8" name="Picture Placeholder 7"/>
          <p:cNvSpPr>
            <a:spLocks noGrp="1"/>
          </p:cNvSpPr>
          <p:nvPr>
            <p:ph type="pic" sz="quarter" idx="17" hasCustomPrompt="1"/>
          </p:nvPr>
        </p:nvSpPr>
        <p:spPr>
          <a:xfrm>
            <a:off x="468327" y="1466851"/>
            <a:ext cx="3989387" cy="3228974"/>
          </a:xfrm>
          <a:noFill/>
        </p:spPr>
        <p:txBody>
          <a:bodyPr anchor="ctr" anchorCtr="1"/>
          <a:lstStyle>
            <a:lvl1pPr marL="0" marR="0" indent="0" algn="l" defTabSz="456938" rtl="0" eaLnBrk="1" fontAlgn="auto" latinLnBrk="0" hangingPunct="1">
              <a:lnSpc>
                <a:spcPct val="100000"/>
              </a:lnSpc>
              <a:spcBef>
                <a:spcPts val="576"/>
              </a:spcBef>
              <a:spcAft>
                <a:spcPts val="0"/>
              </a:spcAft>
              <a:buClr>
                <a:schemeClr val="accent1"/>
              </a:buClr>
              <a:buSzTx/>
              <a:buFont typeface="Arial"/>
              <a:buNone/>
              <a:tabLst/>
              <a:defRPr sz="1200">
                <a:solidFill>
                  <a:schemeClr val="accent3"/>
                </a:solidFill>
              </a:defRPr>
            </a:lvl1pPr>
          </a:lstStyle>
          <a:p>
            <a:pPr marL="0" marR="0" lvl="0" indent="0" algn="l" defTabSz="456938" rtl="0" eaLnBrk="1" fontAlgn="auto" latinLnBrk="0" hangingPunct="1">
              <a:lnSpc>
                <a:spcPct val="100000"/>
              </a:lnSpc>
              <a:spcBef>
                <a:spcPts val="576"/>
              </a:spcBef>
              <a:spcAft>
                <a:spcPts val="0"/>
              </a:spcAft>
              <a:buClr>
                <a:schemeClr val="accent1"/>
              </a:buClr>
              <a:buSzTx/>
              <a:buFont typeface="Arial"/>
              <a:buNone/>
              <a:tabLst/>
              <a:defRPr/>
            </a:pPr>
            <a:r>
              <a:rPr lang="en-US" dirty="0"/>
              <a:t>Click icon to insert illustration</a:t>
            </a:r>
          </a:p>
        </p:txBody>
      </p:sp>
      <p:sp>
        <p:nvSpPr>
          <p:cNvPr id="7" name="Title 6"/>
          <p:cNvSpPr>
            <a:spLocks noGrp="1"/>
          </p:cNvSpPr>
          <p:nvPr userDrawn="1">
            <p:ph type="title"/>
          </p:nvPr>
        </p:nvSpPr>
        <p:spPr>
          <a:xfrm>
            <a:off x="471996" y="359571"/>
            <a:ext cx="8203692" cy="843754"/>
          </a:xfrm>
          <a:prstGeom prst="rect">
            <a:avLst/>
          </a:prstGeom>
        </p:spPr>
        <p:txBody>
          <a:bodyPr/>
          <a:lstStyle/>
          <a:p>
            <a:r>
              <a:rPr lang="en-US"/>
              <a:t>Click to edit Master title style</a:t>
            </a:r>
            <a:endParaRPr lang="en-GB"/>
          </a:p>
        </p:txBody>
      </p:sp>
      <p:sp>
        <p:nvSpPr>
          <p:cNvPr id="5" name="Freeform 5"/>
          <p:cNvSpPr>
            <a:spLocks noEditPoints="1"/>
          </p:cNvSpPr>
          <p:nvPr userDrawn="1"/>
        </p:nvSpPr>
        <p:spPr bwMode="auto">
          <a:xfrm>
            <a:off x="6475413" y="1544639"/>
            <a:ext cx="411162" cy="303213"/>
          </a:xfrm>
          <a:custGeom>
            <a:avLst/>
            <a:gdLst>
              <a:gd name="T0" fmla="*/ 954 w 954"/>
              <a:gd name="T1" fmla="*/ 497 h 711"/>
              <a:gd name="T2" fmla="*/ 954 w 954"/>
              <a:gd name="T3" fmla="*/ 497 h 711"/>
              <a:gd name="T4" fmla="*/ 744 w 954"/>
              <a:gd name="T5" fmla="*/ 291 h 711"/>
              <a:gd name="T6" fmla="*/ 690 w 954"/>
              <a:gd name="T7" fmla="*/ 305 h 711"/>
              <a:gd name="T8" fmla="*/ 943 w 954"/>
              <a:gd name="T9" fmla="*/ 134 h 711"/>
              <a:gd name="T10" fmla="*/ 943 w 954"/>
              <a:gd name="T11" fmla="*/ 0 h 711"/>
              <a:gd name="T12" fmla="*/ 510 w 954"/>
              <a:gd name="T13" fmla="*/ 439 h 711"/>
              <a:gd name="T14" fmla="*/ 744 w 954"/>
              <a:gd name="T15" fmla="*/ 711 h 711"/>
              <a:gd name="T16" fmla="*/ 954 w 954"/>
              <a:gd name="T17" fmla="*/ 497 h 711"/>
              <a:gd name="T18" fmla="*/ 444 w 954"/>
              <a:gd name="T19" fmla="*/ 497 h 711"/>
              <a:gd name="T20" fmla="*/ 444 w 954"/>
              <a:gd name="T21" fmla="*/ 497 h 711"/>
              <a:gd name="T22" fmla="*/ 234 w 954"/>
              <a:gd name="T23" fmla="*/ 291 h 711"/>
              <a:gd name="T24" fmla="*/ 180 w 954"/>
              <a:gd name="T25" fmla="*/ 305 h 711"/>
              <a:gd name="T26" fmla="*/ 433 w 954"/>
              <a:gd name="T27" fmla="*/ 134 h 711"/>
              <a:gd name="T28" fmla="*/ 433 w 954"/>
              <a:gd name="T29" fmla="*/ 0 h 711"/>
              <a:gd name="T30" fmla="*/ 0 w 954"/>
              <a:gd name="T31" fmla="*/ 439 h 711"/>
              <a:gd name="T32" fmla="*/ 234 w 954"/>
              <a:gd name="T33" fmla="*/ 711 h 711"/>
              <a:gd name="T34" fmla="*/ 444 w 954"/>
              <a:gd name="T35" fmla="*/ 497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4" h="711">
                <a:moveTo>
                  <a:pt x="954" y="497"/>
                </a:moveTo>
                <a:lnTo>
                  <a:pt x="954" y="497"/>
                </a:lnTo>
                <a:cubicBezTo>
                  <a:pt x="954" y="382"/>
                  <a:pt x="872" y="291"/>
                  <a:pt x="744" y="291"/>
                </a:cubicBezTo>
                <a:cubicBezTo>
                  <a:pt x="722" y="291"/>
                  <a:pt x="695" y="299"/>
                  <a:pt x="690" y="305"/>
                </a:cubicBezTo>
                <a:cubicBezTo>
                  <a:pt x="701" y="222"/>
                  <a:pt x="766" y="134"/>
                  <a:pt x="943" y="134"/>
                </a:cubicBezTo>
                <a:lnTo>
                  <a:pt x="943" y="0"/>
                </a:lnTo>
                <a:cubicBezTo>
                  <a:pt x="668" y="2"/>
                  <a:pt x="510" y="118"/>
                  <a:pt x="510" y="439"/>
                </a:cubicBezTo>
                <a:cubicBezTo>
                  <a:pt x="510" y="601"/>
                  <a:pt x="602" y="711"/>
                  <a:pt x="744" y="711"/>
                </a:cubicBezTo>
                <a:cubicBezTo>
                  <a:pt x="862" y="711"/>
                  <a:pt x="954" y="615"/>
                  <a:pt x="954" y="497"/>
                </a:cubicBezTo>
                <a:close/>
                <a:moveTo>
                  <a:pt x="444" y="497"/>
                </a:moveTo>
                <a:lnTo>
                  <a:pt x="444" y="497"/>
                </a:lnTo>
                <a:cubicBezTo>
                  <a:pt x="444" y="382"/>
                  <a:pt x="362" y="291"/>
                  <a:pt x="234" y="291"/>
                </a:cubicBezTo>
                <a:cubicBezTo>
                  <a:pt x="212" y="291"/>
                  <a:pt x="185" y="299"/>
                  <a:pt x="180" y="305"/>
                </a:cubicBezTo>
                <a:cubicBezTo>
                  <a:pt x="190" y="222"/>
                  <a:pt x="256" y="134"/>
                  <a:pt x="433" y="134"/>
                </a:cubicBezTo>
                <a:lnTo>
                  <a:pt x="433" y="0"/>
                </a:lnTo>
                <a:cubicBezTo>
                  <a:pt x="158" y="2"/>
                  <a:pt x="0" y="118"/>
                  <a:pt x="0" y="439"/>
                </a:cubicBezTo>
                <a:cubicBezTo>
                  <a:pt x="0" y="601"/>
                  <a:pt x="92" y="711"/>
                  <a:pt x="234" y="711"/>
                </a:cubicBezTo>
                <a:cubicBezTo>
                  <a:pt x="351" y="711"/>
                  <a:pt x="444" y="615"/>
                  <a:pt x="444" y="497"/>
                </a:cubicBezTo>
                <a:close/>
              </a:path>
            </a:pathLst>
          </a:custGeom>
          <a:solidFill>
            <a:schemeClr val="bg1"/>
          </a:solidFill>
          <a:ln w="0">
            <a:noFill/>
            <a:prstDash val="solid"/>
            <a:round/>
            <a:headEnd/>
            <a:tailEnd/>
          </a:ln>
        </p:spPr>
        <p:txBody>
          <a:bodyPr vert="horz" wrap="square" lIns="91396" tIns="45698" rIns="91396" bIns="45698" numCol="1" anchor="t" anchorCtr="0" compatLnSpc="1">
            <a:prstTxWarp prst="textNoShape">
              <a:avLst/>
            </a:prstTxWarp>
          </a:bodyPr>
          <a:lstStyle/>
          <a:p>
            <a:endParaRPr lang="en-GB" dirty="0"/>
          </a:p>
        </p:txBody>
      </p:sp>
      <p:grpSp>
        <p:nvGrpSpPr>
          <p:cNvPr id="6" name="Group 8"/>
          <p:cNvGrpSpPr>
            <a:grpSpLocks noChangeAspect="1"/>
          </p:cNvGrpSpPr>
          <p:nvPr userDrawn="1"/>
        </p:nvGrpSpPr>
        <p:grpSpPr bwMode="auto">
          <a:xfrm>
            <a:off x="6475413" y="4264026"/>
            <a:ext cx="404812" cy="298450"/>
            <a:chOff x="4079" y="2686"/>
            <a:chExt cx="255" cy="188"/>
          </a:xfrm>
        </p:grpSpPr>
        <p:sp>
          <p:nvSpPr>
            <p:cNvPr id="9" name="AutoShape 7"/>
            <p:cNvSpPr>
              <a:spLocks noChangeAspect="1" noChangeArrowheads="1" noTextEdit="1"/>
            </p:cNvSpPr>
            <p:nvPr/>
          </p:nvSpPr>
          <p:spPr bwMode="auto">
            <a:xfrm>
              <a:off x="4079" y="2686"/>
              <a:ext cx="255"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9"/>
            <p:cNvSpPr>
              <a:spLocks noEditPoints="1"/>
            </p:cNvSpPr>
            <p:nvPr/>
          </p:nvSpPr>
          <p:spPr bwMode="auto">
            <a:xfrm>
              <a:off x="4079" y="2685"/>
              <a:ext cx="259" cy="192"/>
            </a:xfrm>
            <a:custGeom>
              <a:avLst/>
              <a:gdLst>
                <a:gd name="T0" fmla="*/ 0 w 954"/>
                <a:gd name="T1" fmla="*/ 214 h 712"/>
                <a:gd name="T2" fmla="*/ 0 w 954"/>
                <a:gd name="T3" fmla="*/ 214 h 712"/>
                <a:gd name="T4" fmla="*/ 210 w 954"/>
                <a:gd name="T5" fmla="*/ 420 h 712"/>
                <a:gd name="T6" fmla="*/ 264 w 954"/>
                <a:gd name="T7" fmla="*/ 406 h 712"/>
                <a:gd name="T8" fmla="*/ 10 w 954"/>
                <a:gd name="T9" fmla="*/ 577 h 712"/>
                <a:gd name="T10" fmla="*/ 10 w 954"/>
                <a:gd name="T11" fmla="*/ 712 h 712"/>
                <a:gd name="T12" fmla="*/ 444 w 954"/>
                <a:gd name="T13" fmla="*/ 272 h 712"/>
                <a:gd name="T14" fmla="*/ 210 w 954"/>
                <a:gd name="T15" fmla="*/ 0 h 712"/>
                <a:gd name="T16" fmla="*/ 0 w 954"/>
                <a:gd name="T17" fmla="*/ 214 h 712"/>
                <a:gd name="T18" fmla="*/ 510 w 954"/>
                <a:gd name="T19" fmla="*/ 214 h 712"/>
                <a:gd name="T20" fmla="*/ 510 w 954"/>
                <a:gd name="T21" fmla="*/ 214 h 712"/>
                <a:gd name="T22" fmla="*/ 720 w 954"/>
                <a:gd name="T23" fmla="*/ 420 h 712"/>
                <a:gd name="T24" fmla="*/ 774 w 954"/>
                <a:gd name="T25" fmla="*/ 406 h 712"/>
                <a:gd name="T26" fmla="*/ 521 w 954"/>
                <a:gd name="T27" fmla="*/ 577 h 712"/>
                <a:gd name="T28" fmla="*/ 521 w 954"/>
                <a:gd name="T29" fmla="*/ 712 h 712"/>
                <a:gd name="T30" fmla="*/ 954 w 954"/>
                <a:gd name="T31" fmla="*/ 272 h 712"/>
                <a:gd name="T32" fmla="*/ 720 w 954"/>
                <a:gd name="T33" fmla="*/ 0 h 712"/>
                <a:gd name="T34" fmla="*/ 510 w 954"/>
                <a:gd name="T35" fmla="*/ 214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4" h="712">
                  <a:moveTo>
                    <a:pt x="0" y="214"/>
                  </a:moveTo>
                  <a:lnTo>
                    <a:pt x="0" y="214"/>
                  </a:lnTo>
                  <a:cubicBezTo>
                    <a:pt x="0" y="329"/>
                    <a:pt x="81" y="420"/>
                    <a:pt x="210" y="420"/>
                  </a:cubicBezTo>
                  <a:cubicBezTo>
                    <a:pt x="231" y="420"/>
                    <a:pt x="259" y="412"/>
                    <a:pt x="264" y="406"/>
                  </a:cubicBezTo>
                  <a:cubicBezTo>
                    <a:pt x="253" y="489"/>
                    <a:pt x="188" y="577"/>
                    <a:pt x="10" y="577"/>
                  </a:cubicBezTo>
                  <a:lnTo>
                    <a:pt x="10" y="712"/>
                  </a:lnTo>
                  <a:cubicBezTo>
                    <a:pt x="286" y="709"/>
                    <a:pt x="444" y="593"/>
                    <a:pt x="444" y="272"/>
                  </a:cubicBezTo>
                  <a:cubicBezTo>
                    <a:pt x="444" y="109"/>
                    <a:pt x="351" y="0"/>
                    <a:pt x="210" y="0"/>
                  </a:cubicBezTo>
                  <a:cubicBezTo>
                    <a:pt x="92" y="0"/>
                    <a:pt x="0" y="96"/>
                    <a:pt x="0" y="214"/>
                  </a:cubicBezTo>
                  <a:close/>
                  <a:moveTo>
                    <a:pt x="510" y="214"/>
                  </a:moveTo>
                  <a:lnTo>
                    <a:pt x="510" y="214"/>
                  </a:lnTo>
                  <a:cubicBezTo>
                    <a:pt x="510" y="329"/>
                    <a:pt x="591" y="420"/>
                    <a:pt x="720" y="420"/>
                  </a:cubicBezTo>
                  <a:cubicBezTo>
                    <a:pt x="741" y="420"/>
                    <a:pt x="769" y="412"/>
                    <a:pt x="774" y="406"/>
                  </a:cubicBezTo>
                  <a:cubicBezTo>
                    <a:pt x="763" y="489"/>
                    <a:pt x="698" y="577"/>
                    <a:pt x="521" y="577"/>
                  </a:cubicBezTo>
                  <a:lnTo>
                    <a:pt x="521" y="712"/>
                  </a:lnTo>
                  <a:cubicBezTo>
                    <a:pt x="796" y="709"/>
                    <a:pt x="954" y="593"/>
                    <a:pt x="954" y="272"/>
                  </a:cubicBezTo>
                  <a:cubicBezTo>
                    <a:pt x="954" y="109"/>
                    <a:pt x="862" y="0"/>
                    <a:pt x="720" y="0"/>
                  </a:cubicBezTo>
                  <a:cubicBezTo>
                    <a:pt x="602" y="0"/>
                    <a:pt x="510" y="96"/>
                    <a:pt x="510" y="21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11" name="Text Placeholder 4"/>
          <p:cNvSpPr>
            <a:spLocks noGrp="1"/>
          </p:cNvSpPr>
          <p:nvPr>
            <p:ph type="body" sz="quarter" idx="18"/>
          </p:nvPr>
        </p:nvSpPr>
        <p:spPr>
          <a:xfrm>
            <a:off x="4679950" y="1466849"/>
            <a:ext cx="3995738" cy="3228975"/>
          </a:xfrm>
          <a:noFill/>
        </p:spPr>
        <p:txBody>
          <a:bodyPr lIns="71967" tIns="71967" rIns="71967" bIns="71967" anchor="ctr" anchorCtr="1"/>
          <a:lstStyle>
            <a:lvl1pPr marL="0" indent="0" algn="ctr">
              <a:buNone/>
              <a:defRPr>
                <a:solidFill>
                  <a:schemeClr val="bg1"/>
                </a:solidFill>
              </a:defRPr>
            </a:lvl1pPr>
            <a:lvl2pPr marL="0" indent="0" algn="ctr">
              <a:buNone/>
              <a:defRPr>
                <a:solidFill>
                  <a:schemeClr val="bg1"/>
                </a:solidFill>
              </a:defRPr>
            </a:lvl2pPr>
            <a:lvl3pPr marL="0" indent="0" algn="ctr">
              <a:buNone/>
              <a:defRPr>
                <a:solidFill>
                  <a:schemeClr val="bg1"/>
                </a:solidFill>
              </a:defRPr>
            </a:lvl3pPr>
            <a:lvl4pPr marL="0" indent="0" algn="ctr">
              <a:buNone/>
              <a:defRPr>
                <a:solidFill>
                  <a:schemeClr val="bg1"/>
                </a:solidFill>
              </a:defRPr>
            </a:lvl4pPr>
            <a:lvl5pPr marL="0" indent="0" algn="l">
              <a:buNone/>
              <a:defRPr sz="2600">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Slide Number Placeholder 3"/>
          <p:cNvSpPr>
            <a:spLocks noGrp="1"/>
          </p:cNvSpPr>
          <p:nvPr>
            <p:ph type="sldNum" sz="quarter" idx="19"/>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3000401476"/>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 column bullet">
    <p:spTree>
      <p:nvGrpSpPr>
        <p:cNvPr id="1" name=""/>
        <p:cNvGrpSpPr/>
        <p:nvPr/>
      </p:nvGrpSpPr>
      <p:grpSpPr>
        <a:xfrm>
          <a:off x="0" y="0"/>
          <a:ext cx="0" cy="0"/>
          <a:chOff x="0" y="0"/>
          <a:chExt cx="0" cy="0"/>
        </a:xfrm>
      </p:grpSpPr>
      <p:sp>
        <p:nvSpPr>
          <p:cNvPr id="4" name="Title 3"/>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13" name="Text Placeholder 12"/>
          <p:cNvSpPr>
            <a:spLocks noGrp="1"/>
          </p:cNvSpPr>
          <p:nvPr>
            <p:ph type="body" sz="quarter" idx="10"/>
          </p:nvPr>
        </p:nvSpPr>
        <p:spPr>
          <a:xfrm>
            <a:off x="469399" y="1466853"/>
            <a:ext cx="3988331" cy="322897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Text Placeholder 14"/>
          <p:cNvSpPr>
            <a:spLocks noGrp="1"/>
          </p:cNvSpPr>
          <p:nvPr>
            <p:ph type="body" sz="quarter" idx="11"/>
          </p:nvPr>
        </p:nvSpPr>
        <p:spPr>
          <a:xfrm>
            <a:off x="4679950" y="1466853"/>
            <a:ext cx="3996000" cy="322897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 name="Slide Number Placeholder 2"/>
          <p:cNvSpPr>
            <a:spLocks noGrp="1"/>
          </p:cNvSpPr>
          <p:nvPr>
            <p:ph type="sldNum" sz="quarter" idx="12"/>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88525851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 column graphic and text">
    <p:spTree>
      <p:nvGrpSpPr>
        <p:cNvPr id="1" name=""/>
        <p:cNvGrpSpPr/>
        <p:nvPr/>
      </p:nvGrpSpPr>
      <p:grpSpPr>
        <a:xfrm>
          <a:off x="0" y="0"/>
          <a:ext cx="0" cy="0"/>
          <a:chOff x="0" y="0"/>
          <a:chExt cx="0" cy="0"/>
        </a:xfrm>
      </p:grpSpPr>
      <p:sp>
        <p:nvSpPr>
          <p:cNvPr id="14" name="Picture Placeholder 2"/>
          <p:cNvSpPr>
            <a:spLocks noGrp="1"/>
          </p:cNvSpPr>
          <p:nvPr>
            <p:ph type="pic" idx="1" hasCustomPrompt="1"/>
          </p:nvPr>
        </p:nvSpPr>
        <p:spPr>
          <a:xfrm>
            <a:off x="468312" y="1455738"/>
            <a:ext cx="1879200" cy="1223962"/>
          </a:xfrm>
          <a:prstGeom prst="rect">
            <a:avLst/>
          </a:prstGeom>
          <a:noFill/>
        </p:spPr>
        <p:txBody>
          <a:bodyPr lIns="0" tIns="0" rIns="0" bIns="0" anchor="ctr" anchorCtr="1"/>
          <a:lstStyle>
            <a:lvl1pPr marL="0" marR="0" indent="0" algn="ctr" defTabSz="456938" rtl="0" eaLnBrk="1" fontAlgn="auto" latinLnBrk="0" hangingPunct="1">
              <a:lnSpc>
                <a:spcPct val="100000"/>
              </a:lnSpc>
              <a:spcBef>
                <a:spcPts val="576"/>
              </a:spcBef>
              <a:spcAft>
                <a:spcPts val="0"/>
              </a:spcAft>
              <a:buClr>
                <a:schemeClr val="accent1"/>
              </a:buClr>
              <a:buSzTx/>
              <a:buFont typeface="Arial"/>
              <a:buNone/>
              <a:tabLst/>
              <a:defRPr sz="1200" baseline="0">
                <a:solidFill>
                  <a:srgbClr val="00A7B5"/>
                </a:solidFill>
              </a:defRPr>
            </a:lvl1pPr>
            <a:lvl2pPr marL="456938" indent="0">
              <a:buNone/>
              <a:defRPr sz="2800"/>
            </a:lvl2pPr>
            <a:lvl3pPr marL="913905" indent="0">
              <a:buNone/>
              <a:defRPr sz="2400"/>
            </a:lvl3pPr>
            <a:lvl4pPr marL="1370852" indent="0">
              <a:buNone/>
              <a:defRPr sz="2000"/>
            </a:lvl4pPr>
            <a:lvl5pPr marL="1827809" indent="0">
              <a:buNone/>
              <a:defRPr sz="2000"/>
            </a:lvl5pPr>
            <a:lvl6pPr marL="2284746" indent="0">
              <a:buNone/>
              <a:defRPr sz="2000"/>
            </a:lvl6pPr>
            <a:lvl7pPr marL="2741684" indent="0">
              <a:buNone/>
              <a:defRPr sz="2000"/>
            </a:lvl7pPr>
            <a:lvl8pPr marL="3198640" indent="0">
              <a:buNone/>
              <a:defRPr sz="2000"/>
            </a:lvl8pPr>
            <a:lvl9pPr marL="3655588" indent="0">
              <a:buNone/>
              <a:defRPr sz="2000"/>
            </a:lvl9pPr>
          </a:lstStyle>
          <a:p>
            <a:r>
              <a:rPr lang="en-US" dirty="0"/>
              <a:t>Click icon to insert illustration</a:t>
            </a:r>
          </a:p>
        </p:txBody>
      </p:sp>
      <p:sp>
        <p:nvSpPr>
          <p:cNvPr id="3" name="Title 2"/>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20" name="Text Placeholder 19"/>
          <p:cNvSpPr>
            <a:spLocks noGrp="1"/>
          </p:cNvSpPr>
          <p:nvPr>
            <p:ph type="body" sz="quarter" idx="22"/>
          </p:nvPr>
        </p:nvSpPr>
        <p:spPr>
          <a:xfrm>
            <a:off x="468312" y="2806986"/>
            <a:ext cx="1879200" cy="1888840"/>
          </a:xfrm>
        </p:spPr>
        <p:txBody>
          <a:bodyPr/>
          <a:lstStyle>
            <a:lvl1pPr>
              <a:defRPr sz="1800"/>
            </a:lvl1pPr>
            <a:lvl2pPr>
              <a:defRPr sz="1800"/>
            </a:lvl2pPr>
            <a:lvl3pPr>
              <a:defRPr sz="1800"/>
            </a:lvl3pPr>
            <a:lvl4pPr>
              <a:defRPr sz="1800"/>
            </a:lvl4pPr>
            <a:lvl5pPr marL="0" indent="0">
              <a:buNone/>
              <a:defRPr sz="1800">
                <a:solidFill>
                  <a:schemeClr val="accent1"/>
                </a:solidFill>
              </a:defRPr>
            </a:lvl5pPr>
          </a:lstStyle>
          <a:p>
            <a:pPr lvl="0"/>
            <a:r>
              <a:rPr lang="en-US" dirty="0"/>
              <a:t>Edit Master text styles</a:t>
            </a:r>
          </a:p>
          <a:p>
            <a:pPr lvl="1"/>
            <a:r>
              <a:rPr lang="en-US" dirty="0"/>
              <a:t>Second level</a:t>
            </a:r>
          </a:p>
          <a:p>
            <a:pPr lvl="2"/>
            <a:endParaRPr lang="en-GB" dirty="0"/>
          </a:p>
        </p:txBody>
      </p:sp>
      <p:sp>
        <p:nvSpPr>
          <p:cNvPr id="30" name="Picture Placeholder 2"/>
          <p:cNvSpPr>
            <a:spLocks noGrp="1"/>
          </p:cNvSpPr>
          <p:nvPr>
            <p:ph type="pic" idx="23" hasCustomPrompt="1"/>
          </p:nvPr>
        </p:nvSpPr>
        <p:spPr>
          <a:xfrm>
            <a:off x="2577758" y="1455738"/>
            <a:ext cx="1879200" cy="1223962"/>
          </a:xfrm>
          <a:prstGeom prst="rect">
            <a:avLst/>
          </a:prstGeom>
          <a:noFill/>
        </p:spPr>
        <p:txBody>
          <a:bodyPr lIns="0" tIns="0" rIns="0" bIns="0" anchor="ctr" anchorCtr="1"/>
          <a:lstStyle>
            <a:lvl1pPr marL="0" indent="0" algn="ctr">
              <a:buNone/>
              <a:defRPr sz="1200" baseline="0">
                <a:solidFill>
                  <a:srgbClr val="00A7B5"/>
                </a:solidFill>
              </a:defRPr>
            </a:lvl1pPr>
            <a:lvl2pPr marL="456938" indent="0">
              <a:buNone/>
              <a:defRPr sz="2800"/>
            </a:lvl2pPr>
            <a:lvl3pPr marL="913905" indent="0">
              <a:buNone/>
              <a:defRPr sz="2400"/>
            </a:lvl3pPr>
            <a:lvl4pPr marL="1370852" indent="0">
              <a:buNone/>
              <a:defRPr sz="2000"/>
            </a:lvl4pPr>
            <a:lvl5pPr marL="1827809" indent="0">
              <a:buNone/>
              <a:defRPr sz="2000"/>
            </a:lvl5pPr>
            <a:lvl6pPr marL="2284746" indent="0">
              <a:buNone/>
              <a:defRPr sz="2000"/>
            </a:lvl6pPr>
            <a:lvl7pPr marL="2741684" indent="0">
              <a:buNone/>
              <a:defRPr sz="2000"/>
            </a:lvl7pPr>
            <a:lvl8pPr marL="3198640" indent="0">
              <a:buNone/>
              <a:defRPr sz="2000"/>
            </a:lvl8pPr>
            <a:lvl9pPr marL="3655588" indent="0">
              <a:buNone/>
              <a:defRPr sz="2000"/>
            </a:lvl9pPr>
          </a:lstStyle>
          <a:p>
            <a:r>
              <a:rPr lang="en-US" dirty="0"/>
              <a:t>Click icon to insert illustration</a:t>
            </a:r>
          </a:p>
        </p:txBody>
      </p:sp>
      <p:sp>
        <p:nvSpPr>
          <p:cNvPr id="31" name="Text Placeholder 19"/>
          <p:cNvSpPr>
            <a:spLocks noGrp="1"/>
          </p:cNvSpPr>
          <p:nvPr>
            <p:ph type="body" sz="quarter" idx="24"/>
          </p:nvPr>
        </p:nvSpPr>
        <p:spPr>
          <a:xfrm>
            <a:off x="2577758" y="2806986"/>
            <a:ext cx="1879200" cy="1888840"/>
          </a:xfrm>
        </p:spPr>
        <p:txBody>
          <a:bodyPr/>
          <a:lstStyle>
            <a:lvl1pPr>
              <a:defRPr sz="1800"/>
            </a:lvl1pPr>
            <a:lvl2pPr>
              <a:defRPr sz="1800"/>
            </a:lvl2pPr>
            <a:lvl3pPr>
              <a:defRPr sz="1800"/>
            </a:lvl3pPr>
            <a:lvl4pPr>
              <a:defRPr sz="1800"/>
            </a:lvl4pPr>
            <a:lvl5pPr marL="0" indent="0">
              <a:buNone/>
              <a:defRPr sz="1800">
                <a:solidFill>
                  <a:schemeClr val="accent1"/>
                </a:solidFill>
              </a:defRPr>
            </a:lvl5pPr>
          </a:lstStyle>
          <a:p>
            <a:pPr lvl="0"/>
            <a:r>
              <a:rPr lang="en-US" dirty="0"/>
              <a:t>Edit Master text styles</a:t>
            </a:r>
          </a:p>
          <a:p>
            <a:pPr lvl="1"/>
            <a:r>
              <a:rPr lang="en-US" dirty="0"/>
              <a:t>Second level</a:t>
            </a:r>
          </a:p>
          <a:p>
            <a:pPr lvl="2"/>
            <a:endParaRPr lang="en-GB" dirty="0"/>
          </a:p>
        </p:txBody>
      </p:sp>
      <p:sp>
        <p:nvSpPr>
          <p:cNvPr id="32" name="Picture Placeholder 2"/>
          <p:cNvSpPr>
            <a:spLocks noGrp="1"/>
          </p:cNvSpPr>
          <p:nvPr>
            <p:ph type="pic" idx="25" hasCustomPrompt="1"/>
          </p:nvPr>
        </p:nvSpPr>
        <p:spPr>
          <a:xfrm>
            <a:off x="4687204" y="1455738"/>
            <a:ext cx="1879200" cy="1223962"/>
          </a:xfrm>
          <a:prstGeom prst="rect">
            <a:avLst/>
          </a:prstGeom>
          <a:noFill/>
        </p:spPr>
        <p:txBody>
          <a:bodyPr lIns="0" tIns="0" rIns="0" bIns="0" anchor="ctr" anchorCtr="1"/>
          <a:lstStyle>
            <a:lvl1pPr marL="0" indent="0" algn="ctr">
              <a:buNone/>
              <a:defRPr sz="1200" baseline="0">
                <a:solidFill>
                  <a:srgbClr val="00A7B5"/>
                </a:solidFill>
              </a:defRPr>
            </a:lvl1pPr>
            <a:lvl2pPr marL="456938" indent="0">
              <a:buNone/>
              <a:defRPr sz="2800"/>
            </a:lvl2pPr>
            <a:lvl3pPr marL="913905" indent="0">
              <a:buNone/>
              <a:defRPr sz="2400"/>
            </a:lvl3pPr>
            <a:lvl4pPr marL="1370852" indent="0">
              <a:buNone/>
              <a:defRPr sz="2000"/>
            </a:lvl4pPr>
            <a:lvl5pPr marL="1827809" indent="0">
              <a:buNone/>
              <a:defRPr sz="2000"/>
            </a:lvl5pPr>
            <a:lvl6pPr marL="2284746" indent="0">
              <a:buNone/>
              <a:defRPr sz="2000"/>
            </a:lvl6pPr>
            <a:lvl7pPr marL="2741684" indent="0">
              <a:buNone/>
              <a:defRPr sz="2000"/>
            </a:lvl7pPr>
            <a:lvl8pPr marL="3198640" indent="0">
              <a:buNone/>
              <a:defRPr sz="2000"/>
            </a:lvl8pPr>
            <a:lvl9pPr marL="3655588" indent="0">
              <a:buNone/>
              <a:defRPr sz="2000"/>
            </a:lvl9pPr>
          </a:lstStyle>
          <a:p>
            <a:r>
              <a:rPr lang="en-US" dirty="0"/>
              <a:t>Click icon to insert illustration</a:t>
            </a:r>
          </a:p>
        </p:txBody>
      </p:sp>
      <p:sp>
        <p:nvSpPr>
          <p:cNvPr id="33" name="Text Placeholder 19"/>
          <p:cNvSpPr>
            <a:spLocks noGrp="1"/>
          </p:cNvSpPr>
          <p:nvPr>
            <p:ph type="body" sz="quarter" idx="26"/>
          </p:nvPr>
        </p:nvSpPr>
        <p:spPr>
          <a:xfrm>
            <a:off x="4687204" y="2806986"/>
            <a:ext cx="1879200" cy="1888840"/>
          </a:xfrm>
        </p:spPr>
        <p:txBody>
          <a:bodyPr/>
          <a:lstStyle>
            <a:lvl1pPr>
              <a:defRPr sz="1800"/>
            </a:lvl1pPr>
            <a:lvl2pPr>
              <a:defRPr sz="1800"/>
            </a:lvl2pPr>
            <a:lvl3pPr>
              <a:defRPr sz="1800"/>
            </a:lvl3pPr>
            <a:lvl4pPr>
              <a:defRPr sz="1800"/>
            </a:lvl4pPr>
            <a:lvl5pPr marL="0" indent="0">
              <a:buNone/>
              <a:defRPr sz="1800">
                <a:solidFill>
                  <a:schemeClr val="accent1"/>
                </a:solidFill>
              </a:defRPr>
            </a:lvl5pPr>
          </a:lstStyle>
          <a:p>
            <a:pPr lvl="0"/>
            <a:r>
              <a:rPr lang="en-US" dirty="0"/>
              <a:t>Edit Master text styles</a:t>
            </a:r>
          </a:p>
          <a:p>
            <a:pPr lvl="1"/>
            <a:r>
              <a:rPr lang="en-US" dirty="0"/>
              <a:t>Second level</a:t>
            </a:r>
          </a:p>
          <a:p>
            <a:pPr lvl="2"/>
            <a:endParaRPr lang="en-GB" dirty="0"/>
          </a:p>
        </p:txBody>
      </p:sp>
      <p:sp>
        <p:nvSpPr>
          <p:cNvPr id="34" name="Picture Placeholder 2"/>
          <p:cNvSpPr>
            <a:spLocks noGrp="1"/>
          </p:cNvSpPr>
          <p:nvPr>
            <p:ph type="pic" idx="27" hasCustomPrompt="1"/>
          </p:nvPr>
        </p:nvSpPr>
        <p:spPr>
          <a:xfrm>
            <a:off x="6796651" y="1455738"/>
            <a:ext cx="1879200" cy="1223962"/>
          </a:xfrm>
          <a:prstGeom prst="rect">
            <a:avLst/>
          </a:prstGeom>
          <a:noFill/>
        </p:spPr>
        <p:txBody>
          <a:bodyPr lIns="0" tIns="0" rIns="0" bIns="0" anchor="ctr" anchorCtr="1"/>
          <a:lstStyle>
            <a:lvl1pPr marL="0" indent="0" algn="ctr">
              <a:buNone/>
              <a:defRPr sz="1200" baseline="0">
                <a:solidFill>
                  <a:srgbClr val="00A7B5"/>
                </a:solidFill>
              </a:defRPr>
            </a:lvl1pPr>
            <a:lvl2pPr marL="456938" indent="0">
              <a:buNone/>
              <a:defRPr sz="2800"/>
            </a:lvl2pPr>
            <a:lvl3pPr marL="913905" indent="0">
              <a:buNone/>
              <a:defRPr sz="2400"/>
            </a:lvl3pPr>
            <a:lvl4pPr marL="1370852" indent="0">
              <a:buNone/>
              <a:defRPr sz="2000"/>
            </a:lvl4pPr>
            <a:lvl5pPr marL="1827809" indent="0">
              <a:buNone/>
              <a:defRPr sz="2000"/>
            </a:lvl5pPr>
            <a:lvl6pPr marL="2284746" indent="0">
              <a:buNone/>
              <a:defRPr sz="2000"/>
            </a:lvl6pPr>
            <a:lvl7pPr marL="2741684" indent="0">
              <a:buNone/>
              <a:defRPr sz="2000"/>
            </a:lvl7pPr>
            <a:lvl8pPr marL="3198640" indent="0">
              <a:buNone/>
              <a:defRPr sz="2000"/>
            </a:lvl8pPr>
            <a:lvl9pPr marL="3655588" indent="0">
              <a:buNone/>
              <a:defRPr sz="2000"/>
            </a:lvl9pPr>
          </a:lstStyle>
          <a:p>
            <a:r>
              <a:rPr lang="en-US" dirty="0"/>
              <a:t>Click icon to insert illustration</a:t>
            </a:r>
          </a:p>
        </p:txBody>
      </p:sp>
      <p:sp>
        <p:nvSpPr>
          <p:cNvPr id="35" name="Text Placeholder 19"/>
          <p:cNvSpPr>
            <a:spLocks noGrp="1"/>
          </p:cNvSpPr>
          <p:nvPr>
            <p:ph type="body" sz="quarter" idx="28"/>
          </p:nvPr>
        </p:nvSpPr>
        <p:spPr>
          <a:xfrm>
            <a:off x="6796651" y="2806986"/>
            <a:ext cx="1879200" cy="1888840"/>
          </a:xfrm>
        </p:spPr>
        <p:txBody>
          <a:bodyPr/>
          <a:lstStyle>
            <a:lvl1pPr>
              <a:defRPr sz="1800"/>
            </a:lvl1pPr>
            <a:lvl2pPr>
              <a:defRPr sz="1800"/>
            </a:lvl2pPr>
            <a:lvl3pPr>
              <a:defRPr sz="1800"/>
            </a:lvl3pPr>
            <a:lvl4pPr>
              <a:defRPr sz="1800"/>
            </a:lvl4pPr>
            <a:lvl5pPr marL="0" indent="0">
              <a:buNone/>
              <a:defRPr sz="1800">
                <a:solidFill>
                  <a:schemeClr val="accent1"/>
                </a:solidFill>
              </a:defRPr>
            </a:lvl5pPr>
          </a:lstStyle>
          <a:p>
            <a:pPr lvl="0"/>
            <a:r>
              <a:rPr lang="en-US" dirty="0"/>
              <a:t>Edit Master text styles</a:t>
            </a:r>
          </a:p>
          <a:p>
            <a:pPr lvl="1"/>
            <a:r>
              <a:rPr lang="en-US" dirty="0"/>
              <a:t>Second level</a:t>
            </a:r>
          </a:p>
          <a:p>
            <a:pPr lvl="2"/>
            <a:endParaRPr lang="en-GB" dirty="0"/>
          </a:p>
        </p:txBody>
      </p:sp>
      <p:sp>
        <p:nvSpPr>
          <p:cNvPr id="4" name="Slide Number Placeholder 3"/>
          <p:cNvSpPr>
            <a:spLocks noGrp="1"/>
          </p:cNvSpPr>
          <p:nvPr>
            <p:ph type="sldNum" sz="quarter" idx="29"/>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325069185"/>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urple Quote">
    <p:spTree>
      <p:nvGrpSpPr>
        <p:cNvPr id="1" name=""/>
        <p:cNvGrpSpPr/>
        <p:nvPr/>
      </p:nvGrpSpPr>
      <p:grpSpPr>
        <a:xfrm>
          <a:off x="0" y="0"/>
          <a:ext cx="0" cy="0"/>
          <a:chOff x="0" y="0"/>
          <a:chExt cx="0" cy="0"/>
        </a:xfrm>
      </p:grpSpPr>
      <p:sp>
        <p:nvSpPr>
          <p:cNvPr id="6" name="Rectangle 5"/>
          <p:cNvSpPr/>
          <p:nvPr userDrawn="1"/>
        </p:nvSpPr>
        <p:spPr>
          <a:xfrm>
            <a:off x="0" y="0"/>
            <a:ext cx="9144000" cy="4695826"/>
          </a:xfrm>
          <a:prstGeom prst="rect">
            <a:avLst/>
          </a:prstGeom>
          <a:solidFill>
            <a:srgbClr val="4F2D7F"/>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US" dirty="0"/>
          </a:p>
        </p:txBody>
      </p:sp>
      <p:sp>
        <p:nvSpPr>
          <p:cNvPr id="10" name="Text Placeholder 4"/>
          <p:cNvSpPr>
            <a:spLocks noGrp="1"/>
          </p:cNvSpPr>
          <p:nvPr>
            <p:ph type="body" sz="quarter" idx="18"/>
          </p:nvPr>
        </p:nvSpPr>
        <p:spPr>
          <a:xfrm>
            <a:off x="0" y="2"/>
            <a:ext cx="9144000" cy="4695825"/>
          </a:xfrm>
          <a:noFill/>
        </p:spPr>
        <p:txBody>
          <a:bodyPr lIns="0" tIns="0" rIns="0" bIns="0" anchor="ctr" anchorCtr="1"/>
          <a:lstStyle>
            <a:lvl1pPr marL="0" indent="0" algn="ctr">
              <a:buClr>
                <a:schemeClr val="bg1"/>
              </a:buClr>
              <a:buNone/>
              <a:defRPr>
                <a:solidFill>
                  <a:schemeClr val="bg1"/>
                </a:solidFill>
              </a:defRPr>
            </a:lvl1pPr>
            <a:lvl2pPr marL="0" indent="0" algn="ctr">
              <a:buClr>
                <a:schemeClr val="bg1"/>
              </a:buClr>
              <a:buNone/>
              <a:defRPr>
                <a:solidFill>
                  <a:schemeClr val="bg1"/>
                </a:solidFill>
              </a:defRPr>
            </a:lvl2pPr>
            <a:lvl3pPr marL="0" indent="0" algn="ctr">
              <a:buNone/>
              <a:defRPr>
                <a:solidFill>
                  <a:schemeClr val="bg1"/>
                </a:solidFill>
              </a:defRPr>
            </a:lvl3pPr>
            <a:lvl4pPr marL="0" indent="0" algn="ctr">
              <a:buNone/>
              <a:defRPr>
                <a:solidFill>
                  <a:schemeClr val="bg1"/>
                </a:solidFill>
              </a:defRPr>
            </a:lvl4pPr>
            <a:lvl5pPr marL="0" indent="0" algn="l">
              <a:buNone/>
              <a:defRPr sz="26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1" name="Freeform 5"/>
          <p:cNvSpPr>
            <a:spLocks noEditPoints="1"/>
          </p:cNvSpPr>
          <p:nvPr userDrawn="1"/>
        </p:nvSpPr>
        <p:spPr bwMode="auto">
          <a:xfrm>
            <a:off x="4318010" y="646113"/>
            <a:ext cx="512763" cy="381000"/>
          </a:xfrm>
          <a:custGeom>
            <a:avLst/>
            <a:gdLst>
              <a:gd name="T0" fmla="*/ 1416 w 1416"/>
              <a:gd name="T1" fmla="*/ 737 h 1055"/>
              <a:gd name="T2" fmla="*/ 1416 w 1416"/>
              <a:gd name="T3" fmla="*/ 737 h 1055"/>
              <a:gd name="T4" fmla="*/ 1104 w 1416"/>
              <a:gd name="T5" fmla="*/ 431 h 1055"/>
              <a:gd name="T6" fmla="*/ 1023 w 1416"/>
              <a:gd name="T7" fmla="*/ 452 h 1055"/>
              <a:gd name="T8" fmla="*/ 1400 w 1416"/>
              <a:gd name="T9" fmla="*/ 199 h 1055"/>
              <a:gd name="T10" fmla="*/ 1400 w 1416"/>
              <a:gd name="T11" fmla="*/ 0 h 1055"/>
              <a:gd name="T12" fmla="*/ 756 w 1416"/>
              <a:gd name="T13" fmla="*/ 652 h 1055"/>
              <a:gd name="T14" fmla="*/ 1104 w 1416"/>
              <a:gd name="T15" fmla="*/ 1055 h 1055"/>
              <a:gd name="T16" fmla="*/ 1416 w 1416"/>
              <a:gd name="T17" fmla="*/ 737 h 1055"/>
              <a:gd name="T18" fmla="*/ 659 w 1416"/>
              <a:gd name="T19" fmla="*/ 737 h 1055"/>
              <a:gd name="T20" fmla="*/ 659 w 1416"/>
              <a:gd name="T21" fmla="*/ 737 h 1055"/>
              <a:gd name="T22" fmla="*/ 348 w 1416"/>
              <a:gd name="T23" fmla="*/ 431 h 1055"/>
              <a:gd name="T24" fmla="*/ 267 w 1416"/>
              <a:gd name="T25" fmla="*/ 452 h 1055"/>
              <a:gd name="T26" fmla="*/ 643 w 1416"/>
              <a:gd name="T27" fmla="*/ 199 h 1055"/>
              <a:gd name="T28" fmla="*/ 643 w 1416"/>
              <a:gd name="T29" fmla="*/ 0 h 1055"/>
              <a:gd name="T30" fmla="*/ 0 w 1416"/>
              <a:gd name="T31" fmla="*/ 652 h 1055"/>
              <a:gd name="T32" fmla="*/ 348 w 1416"/>
              <a:gd name="T33" fmla="*/ 1055 h 1055"/>
              <a:gd name="T34" fmla="*/ 659 w 1416"/>
              <a:gd name="T35" fmla="*/ 737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5">
                <a:moveTo>
                  <a:pt x="1416" y="737"/>
                </a:moveTo>
                <a:lnTo>
                  <a:pt x="1416" y="737"/>
                </a:lnTo>
                <a:cubicBezTo>
                  <a:pt x="1416" y="566"/>
                  <a:pt x="1295" y="431"/>
                  <a:pt x="1104" y="431"/>
                </a:cubicBezTo>
                <a:cubicBezTo>
                  <a:pt x="1072" y="431"/>
                  <a:pt x="1031" y="444"/>
                  <a:pt x="1023" y="452"/>
                </a:cubicBezTo>
                <a:cubicBezTo>
                  <a:pt x="1040" y="329"/>
                  <a:pt x="1137" y="199"/>
                  <a:pt x="1400" y="199"/>
                </a:cubicBezTo>
                <a:lnTo>
                  <a:pt x="1400" y="0"/>
                </a:lnTo>
                <a:cubicBezTo>
                  <a:pt x="991" y="3"/>
                  <a:pt x="756" y="174"/>
                  <a:pt x="756" y="652"/>
                </a:cubicBezTo>
                <a:cubicBezTo>
                  <a:pt x="756" y="892"/>
                  <a:pt x="894" y="1055"/>
                  <a:pt x="1104" y="1055"/>
                </a:cubicBezTo>
                <a:cubicBezTo>
                  <a:pt x="1278" y="1055"/>
                  <a:pt x="1416" y="913"/>
                  <a:pt x="1416" y="737"/>
                </a:cubicBezTo>
                <a:close/>
                <a:moveTo>
                  <a:pt x="659" y="737"/>
                </a:moveTo>
                <a:lnTo>
                  <a:pt x="659" y="737"/>
                </a:lnTo>
                <a:cubicBezTo>
                  <a:pt x="659" y="566"/>
                  <a:pt x="538" y="431"/>
                  <a:pt x="348" y="431"/>
                </a:cubicBezTo>
                <a:cubicBezTo>
                  <a:pt x="315" y="431"/>
                  <a:pt x="275" y="444"/>
                  <a:pt x="267" y="452"/>
                </a:cubicBezTo>
                <a:cubicBezTo>
                  <a:pt x="283" y="329"/>
                  <a:pt x="380" y="199"/>
                  <a:pt x="643" y="199"/>
                </a:cubicBezTo>
                <a:lnTo>
                  <a:pt x="643" y="0"/>
                </a:lnTo>
                <a:cubicBezTo>
                  <a:pt x="234" y="3"/>
                  <a:pt x="0" y="174"/>
                  <a:pt x="0" y="652"/>
                </a:cubicBezTo>
                <a:cubicBezTo>
                  <a:pt x="0" y="892"/>
                  <a:pt x="137" y="1055"/>
                  <a:pt x="348" y="1055"/>
                </a:cubicBezTo>
                <a:cubicBezTo>
                  <a:pt x="522" y="1055"/>
                  <a:pt x="659" y="913"/>
                  <a:pt x="659" y="737"/>
                </a:cubicBezTo>
                <a:close/>
              </a:path>
            </a:pathLst>
          </a:custGeom>
          <a:solidFill>
            <a:schemeClr val="bg1"/>
          </a:solidFill>
          <a:ln w="0">
            <a:noFill/>
            <a:prstDash val="solid"/>
            <a:round/>
            <a:headEnd/>
            <a:tailEnd/>
          </a:ln>
        </p:spPr>
        <p:txBody>
          <a:bodyPr vert="horz" wrap="square" lIns="91396" tIns="45698" rIns="91396" bIns="45698" numCol="1" anchor="t" anchorCtr="0" compatLnSpc="1">
            <a:prstTxWarp prst="textNoShape">
              <a:avLst/>
            </a:prstTxWarp>
          </a:bodyPr>
          <a:lstStyle/>
          <a:p>
            <a:endParaRPr lang="en-GB"/>
          </a:p>
        </p:txBody>
      </p:sp>
      <p:sp>
        <p:nvSpPr>
          <p:cNvPr id="14" name="Freeform 9"/>
          <p:cNvSpPr>
            <a:spLocks noEditPoints="1"/>
          </p:cNvSpPr>
          <p:nvPr userDrawn="1"/>
        </p:nvSpPr>
        <p:spPr bwMode="auto">
          <a:xfrm>
            <a:off x="4318010" y="3741738"/>
            <a:ext cx="512763" cy="381000"/>
          </a:xfrm>
          <a:custGeom>
            <a:avLst/>
            <a:gdLst>
              <a:gd name="T0" fmla="*/ 0 w 1416"/>
              <a:gd name="T1" fmla="*/ 317 h 1056"/>
              <a:gd name="T2" fmla="*/ 0 w 1416"/>
              <a:gd name="T3" fmla="*/ 317 h 1056"/>
              <a:gd name="T4" fmla="*/ 311 w 1416"/>
              <a:gd name="T5" fmla="*/ 623 h 1056"/>
              <a:gd name="T6" fmla="*/ 392 w 1416"/>
              <a:gd name="T7" fmla="*/ 603 h 1056"/>
              <a:gd name="T8" fmla="*/ 16 w 1416"/>
              <a:gd name="T9" fmla="*/ 856 h 1056"/>
              <a:gd name="T10" fmla="*/ 16 w 1416"/>
              <a:gd name="T11" fmla="*/ 1056 h 1056"/>
              <a:gd name="T12" fmla="*/ 659 w 1416"/>
              <a:gd name="T13" fmla="*/ 403 h 1056"/>
              <a:gd name="T14" fmla="*/ 311 w 1416"/>
              <a:gd name="T15" fmla="*/ 0 h 1056"/>
              <a:gd name="T16" fmla="*/ 0 w 1416"/>
              <a:gd name="T17" fmla="*/ 317 h 1056"/>
              <a:gd name="T18" fmla="*/ 756 w 1416"/>
              <a:gd name="T19" fmla="*/ 317 h 1056"/>
              <a:gd name="T20" fmla="*/ 756 w 1416"/>
              <a:gd name="T21" fmla="*/ 317 h 1056"/>
              <a:gd name="T22" fmla="*/ 1068 w 1416"/>
              <a:gd name="T23" fmla="*/ 623 h 1056"/>
              <a:gd name="T24" fmla="*/ 1149 w 1416"/>
              <a:gd name="T25" fmla="*/ 603 h 1056"/>
              <a:gd name="T26" fmla="*/ 772 w 1416"/>
              <a:gd name="T27" fmla="*/ 856 h 1056"/>
              <a:gd name="T28" fmla="*/ 772 w 1416"/>
              <a:gd name="T29" fmla="*/ 1056 h 1056"/>
              <a:gd name="T30" fmla="*/ 1416 w 1416"/>
              <a:gd name="T31" fmla="*/ 403 h 1056"/>
              <a:gd name="T32" fmla="*/ 1068 w 1416"/>
              <a:gd name="T33" fmla="*/ 0 h 1056"/>
              <a:gd name="T34" fmla="*/ 756 w 1416"/>
              <a:gd name="T35" fmla="*/ 31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6">
                <a:moveTo>
                  <a:pt x="0" y="317"/>
                </a:moveTo>
                <a:lnTo>
                  <a:pt x="0" y="317"/>
                </a:lnTo>
                <a:cubicBezTo>
                  <a:pt x="0" y="488"/>
                  <a:pt x="121" y="623"/>
                  <a:pt x="311" y="623"/>
                </a:cubicBezTo>
                <a:cubicBezTo>
                  <a:pt x="343" y="623"/>
                  <a:pt x="384" y="611"/>
                  <a:pt x="392" y="603"/>
                </a:cubicBezTo>
                <a:cubicBezTo>
                  <a:pt x="376" y="725"/>
                  <a:pt x="279" y="856"/>
                  <a:pt x="16" y="856"/>
                </a:cubicBezTo>
                <a:lnTo>
                  <a:pt x="16" y="1056"/>
                </a:lnTo>
                <a:cubicBezTo>
                  <a:pt x="424" y="1051"/>
                  <a:pt x="659" y="880"/>
                  <a:pt x="659" y="403"/>
                </a:cubicBezTo>
                <a:cubicBezTo>
                  <a:pt x="659" y="162"/>
                  <a:pt x="522" y="0"/>
                  <a:pt x="311" y="0"/>
                </a:cubicBezTo>
                <a:cubicBezTo>
                  <a:pt x="137" y="0"/>
                  <a:pt x="0" y="142"/>
                  <a:pt x="0" y="317"/>
                </a:cubicBezTo>
                <a:close/>
                <a:moveTo>
                  <a:pt x="756" y="317"/>
                </a:moveTo>
                <a:lnTo>
                  <a:pt x="756" y="317"/>
                </a:lnTo>
                <a:cubicBezTo>
                  <a:pt x="756" y="488"/>
                  <a:pt x="878" y="623"/>
                  <a:pt x="1068" y="623"/>
                </a:cubicBezTo>
                <a:cubicBezTo>
                  <a:pt x="1100" y="623"/>
                  <a:pt x="1141" y="611"/>
                  <a:pt x="1149" y="603"/>
                </a:cubicBezTo>
                <a:cubicBezTo>
                  <a:pt x="1133" y="725"/>
                  <a:pt x="1036" y="856"/>
                  <a:pt x="772" y="856"/>
                </a:cubicBezTo>
                <a:lnTo>
                  <a:pt x="772" y="1056"/>
                </a:lnTo>
                <a:cubicBezTo>
                  <a:pt x="1181" y="1051"/>
                  <a:pt x="1416" y="880"/>
                  <a:pt x="1416" y="403"/>
                </a:cubicBezTo>
                <a:cubicBezTo>
                  <a:pt x="1416" y="162"/>
                  <a:pt x="1278" y="0"/>
                  <a:pt x="1068" y="0"/>
                </a:cubicBezTo>
                <a:cubicBezTo>
                  <a:pt x="894" y="0"/>
                  <a:pt x="756" y="142"/>
                  <a:pt x="756" y="317"/>
                </a:cubicBezTo>
                <a:close/>
              </a:path>
            </a:pathLst>
          </a:custGeom>
          <a:solidFill>
            <a:schemeClr val="bg1"/>
          </a:solidFill>
          <a:ln w="0">
            <a:noFill/>
            <a:prstDash val="solid"/>
            <a:round/>
            <a:headEnd/>
            <a:tailEnd/>
          </a:ln>
        </p:spPr>
        <p:txBody>
          <a:bodyPr vert="horz" wrap="square" lIns="91396" tIns="45698" rIns="91396" bIns="45698" numCol="1" anchor="t" anchorCtr="0" compatLnSpc="1">
            <a:prstTxWarp prst="textNoShape">
              <a:avLst/>
            </a:prstTxWarp>
          </a:bodyPr>
          <a:lstStyle/>
          <a:p>
            <a:endParaRPr lang="en-GB"/>
          </a:p>
        </p:txBody>
      </p:sp>
      <p:sp>
        <p:nvSpPr>
          <p:cNvPr id="3" name="Slide Number Placeholder 2"/>
          <p:cNvSpPr>
            <a:spLocks noGrp="1"/>
          </p:cNvSpPr>
          <p:nvPr>
            <p:ph type="sldNum" sz="quarter" idx="19"/>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493901804"/>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Warm Grey Quote">
    <p:spTree>
      <p:nvGrpSpPr>
        <p:cNvPr id="1" name=""/>
        <p:cNvGrpSpPr/>
        <p:nvPr/>
      </p:nvGrpSpPr>
      <p:grpSpPr>
        <a:xfrm>
          <a:off x="0" y="0"/>
          <a:ext cx="0" cy="0"/>
          <a:chOff x="0" y="0"/>
          <a:chExt cx="0" cy="0"/>
        </a:xfrm>
      </p:grpSpPr>
      <p:sp>
        <p:nvSpPr>
          <p:cNvPr id="4" name="Rectangle 3"/>
          <p:cNvSpPr/>
          <p:nvPr userDrawn="1"/>
        </p:nvSpPr>
        <p:spPr>
          <a:xfrm>
            <a:off x="0" y="2"/>
            <a:ext cx="9144000" cy="4695825"/>
          </a:xfrm>
          <a:prstGeom prst="rect">
            <a:avLst/>
          </a:prstGeom>
          <a:solidFill>
            <a:srgbClr val="DED8CF"/>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US" dirty="0"/>
          </a:p>
        </p:txBody>
      </p:sp>
      <p:sp>
        <p:nvSpPr>
          <p:cNvPr id="13" name="Text Placeholder 1"/>
          <p:cNvSpPr>
            <a:spLocks noGrp="1"/>
          </p:cNvSpPr>
          <p:nvPr userDrawn="1">
            <p:ph type="body" sz="quarter" idx="18"/>
          </p:nvPr>
        </p:nvSpPr>
        <p:spPr>
          <a:xfrm>
            <a:off x="0" y="1"/>
            <a:ext cx="9144000" cy="4695824"/>
          </a:xfrm>
        </p:spPr>
        <p:txBody>
          <a:bodyPr anchor="ctr" anchorCtr="1"/>
          <a:lstStyle>
            <a:lvl1pPr marL="0" indent="0" algn="ctr">
              <a:buNone/>
              <a:defRPr/>
            </a:lvl1pPr>
            <a:lvl2pPr marL="0" indent="0" algn="ctr">
              <a:buNone/>
              <a:defRPr/>
            </a:lvl2pPr>
            <a:lvl3pPr marL="0" indent="0" algn="ctr">
              <a:buNone/>
              <a:defRPr/>
            </a:lvl3pPr>
            <a:lvl4pPr marL="0" indent="0" algn="ctr">
              <a:buFont typeface="Arial" panose="020B0604020202020204" pitchFamily="34" charset="0"/>
              <a:buNone/>
              <a:defRPr/>
            </a:lvl4pPr>
            <a:lvl5pPr marL="0" indent="0">
              <a:buNone/>
              <a:defRPr sz="2600">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endParaRPr lang="en-GB" dirty="0"/>
          </a:p>
        </p:txBody>
      </p:sp>
      <p:sp>
        <p:nvSpPr>
          <p:cNvPr id="8" name="Freeform 5"/>
          <p:cNvSpPr>
            <a:spLocks noEditPoints="1"/>
          </p:cNvSpPr>
          <p:nvPr userDrawn="1"/>
        </p:nvSpPr>
        <p:spPr bwMode="auto">
          <a:xfrm>
            <a:off x="4318010" y="646113"/>
            <a:ext cx="512763" cy="381000"/>
          </a:xfrm>
          <a:custGeom>
            <a:avLst/>
            <a:gdLst>
              <a:gd name="T0" fmla="*/ 1416 w 1416"/>
              <a:gd name="T1" fmla="*/ 737 h 1055"/>
              <a:gd name="T2" fmla="*/ 1416 w 1416"/>
              <a:gd name="T3" fmla="*/ 737 h 1055"/>
              <a:gd name="T4" fmla="*/ 1104 w 1416"/>
              <a:gd name="T5" fmla="*/ 431 h 1055"/>
              <a:gd name="T6" fmla="*/ 1023 w 1416"/>
              <a:gd name="T7" fmla="*/ 452 h 1055"/>
              <a:gd name="T8" fmla="*/ 1400 w 1416"/>
              <a:gd name="T9" fmla="*/ 199 h 1055"/>
              <a:gd name="T10" fmla="*/ 1400 w 1416"/>
              <a:gd name="T11" fmla="*/ 0 h 1055"/>
              <a:gd name="T12" fmla="*/ 756 w 1416"/>
              <a:gd name="T13" fmla="*/ 652 h 1055"/>
              <a:gd name="T14" fmla="*/ 1104 w 1416"/>
              <a:gd name="T15" fmla="*/ 1055 h 1055"/>
              <a:gd name="T16" fmla="*/ 1416 w 1416"/>
              <a:gd name="T17" fmla="*/ 737 h 1055"/>
              <a:gd name="T18" fmla="*/ 659 w 1416"/>
              <a:gd name="T19" fmla="*/ 737 h 1055"/>
              <a:gd name="T20" fmla="*/ 659 w 1416"/>
              <a:gd name="T21" fmla="*/ 737 h 1055"/>
              <a:gd name="T22" fmla="*/ 348 w 1416"/>
              <a:gd name="T23" fmla="*/ 431 h 1055"/>
              <a:gd name="T24" fmla="*/ 267 w 1416"/>
              <a:gd name="T25" fmla="*/ 452 h 1055"/>
              <a:gd name="T26" fmla="*/ 643 w 1416"/>
              <a:gd name="T27" fmla="*/ 199 h 1055"/>
              <a:gd name="T28" fmla="*/ 643 w 1416"/>
              <a:gd name="T29" fmla="*/ 0 h 1055"/>
              <a:gd name="T30" fmla="*/ 0 w 1416"/>
              <a:gd name="T31" fmla="*/ 652 h 1055"/>
              <a:gd name="T32" fmla="*/ 348 w 1416"/>
              <a:gd name="T33" fmla="*/ 1055 h 1055"/>
              <a:gd name="T34" fmla="*/ 659 w 1416"/>
              <a:gd name="T35" fmla="*/ 737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5">
                <a:moveTo>
                  <a:pt x="1416" y="737"/>
                </a:moveTo>
                <a:lnTo>
                  <a:pt x="1416" y="737"/>
                </a:lnTo>
                <a:cubicBezTo>
                  <a:pt x="1416" y="566"/>
                  <a:pt x="1295" y="431"/>
                  <a:pt x="1104" y="431"/>
                </a:cubicBezTo>
                <a:cubicBezTo>
                  <a:pt x="1072" y="431"/>
                  <a:pt x="1031" y="444"/>
                  <a:pt x="1023" y="452"/>
                </a:cubicBezTo>
                <a:cubicBezTo>
                  <a:pt x="1040" y="329"/>
                  <a:pt x="1137" y="199"/>
                  <a:pt x="1400" y="199"/>
                </a:cubicBezTo>
                <a:lnTo>
                  <a:pt x="1400" y="0"/>
                </a:lnTo>
                <a:cubicBezTo>
                  <a:pt x="991" y="3"/>
                  <a:pt x="756" y="174"/>
                  <a:pt x="756" y="652"/>
                </a:cubicBezTo>
                <a:cubicBezTo>
                  <a:pt x="756" y="892"/>
                  <a:pt x="894" y="1055"/>
                  <a:pt x="1104" y="1055"/>
                </a:cubicBezTo>
                <a:cubicBezTo>
                  <a:pt x="1278" y="1055"/>
                  <a:pt x="1416" y="913"/>
                  <a:pt x="1416" y="737"/>
                </a:cubicBezTo>
                <a:close/>
                <a:moveTo>
                  <a:pt x="659" y="737"/>
                </a:moveTo>
                <a:lnTo>
                  <a:pt x="659" y="737"/>
                </a:lnTo>
                <a:cubicBezTo>
                  <a:pt x="659" y="566"/>
                  <a:pt x="538" y="431"/>
                  <a:pt x="348" y="431"/>
                </a:cubicBezTo>
                <a:cubicBezTo>
                  <a:pt x="315" y="431"/>
                  <a:pt x="275" y="444"/>
                  <a:pt x="267" y="452"/>
                </a:cubicBezTo>
                <a:cubicBezTo>
                  <a:pt x="283" y="329"/>
                  <a:pt x="380" y="199"/>
                  <a:pt x="643" y="199"/>
                </a:cubicBezTo>
                <a:lnTo>
                  <a:pt x="643" y="0"/>
                </a:lnTo>
                <a:cubicBezTo>
                  <a:pt x="234" y="3"/>
                  <a:pt x="0" y="174"/>
                  <a:pt x="0" y="652"/>
                </a:cubicBezTo>
                <a:cubicBezTo>
                  <a:pt x="0" y="892"/>
                  <a:pt x="137" y="1055"/>
                  <a:pt x="348" y="1055"/>
                </a:cubicBezTo>
                <a:cubicBezTo>
                  <a:pt x="522" y="1055"/>
                  <a:pt x="659" y="913"/>
                  <a:pt x="659" y="737"/>
                </a:cubicBezTo>
                <a:close/>
              </a:path>
            </a:pathLst>
          </a:custGeom>
          <a:solidFill>
            <a:schemeClr val="accent1"/>
          </a:solidFill>
          <a:ln w="0">
            <a:noFill/>
            <a:prstDash val="solid"/>
            <a:round/>
            <a:headEnd/>
            <a:tailEnd/>
          </a:ln>
        </p:spPr>
        <p:txBody>
          <a:bodyPr vert="horz" wrap="square" lIns="91396" tIns="45698" rIns="91396" bIns="45698" numCol="1" anchor="t" anchorCtr="0" compatLnSpc="1">
            <a:prstTxWarp prst="textNoShape">
              <a:avLst/>
            </a:prstTxWarp>
          </a:bodyPr>
          <a:lstStyle/>
          <a:p>
            <a:endParaRPr lang="en-GB"/>
          </a:p>
        </p:txBody>
      </p:sp>
      <p:sp>
        <p:nvSpPr>
          <p:cNvPr id="9" name="Freeform 9"/>
          <p:cNvSpPr>
            <a:spLocks noEditPoints="1"/>
          </p:cNvSpPr>
          <p:nvPr userDrawn="1"/>
        </p:nvSpPr>
        <p:spPr bwMode="auto">
          <a:xfrm>
            <a:off x="4318010" y="3741738"/>
            <a:ext cx="512763" cy="381000"/>
          </a:xfrm>
          <a:custGeom>
            <a:avLst/>
            <a:gdLst>
              <a:gd name="T0" fmla="*/ 0 w 1416"/>
              <a:gd name="T1" fmla="*/ 317 h 1056"/>
              <a:gd name="T2" fmla="*/ 0 w 1416"/>
              <a:gd name="T3" fmla="*/ 317 h 1056"/>
              <a:gd name="T4" fmla="*/ 311 w 1416"/>
              <a:gd name="T5" fmla="*/ 623 h 1056"/>
              <a:gd name="T6" fmla="*/ 392 w 1416"/>
              <a:gd name="T7" fmla="*/ 603 h 1056"/>
              <a:gd name="T8" fmla="*/ 16 w 1416"/>
              <a:gd name="T9" fmla="*/ 856 h 1056"/>
              <a:gd name="T10" fmla="*/ 16 w 1416"/>
              <a:gd name="T11" fmla="*/ 1056 h 1056"/>
              <a:gd name="T12" fmla="*/ 659 w 1416"/>
              <a:gd name="T13" fmla="*/ 403 h 1056"/>
              <a:gd name="T14" fmla="*/ 311 w 1416"/>
              <a:gd name="T15" fmla="*/ 0 h 1056"/>
              <a:gd name="T16" fmla="*/ 0 w 1416"/>
              <a:gd name="T17" fmla="*/ 317 h 1056"/>
              <a:gd name="T18" fmla="*/ 756 w 1416"/>
              <a:gd name="T19" fmla="*/ 317 h 1056"/>
              <a:gd name="T20" fmla="*/ 756 w 1416"/>
              <a:gd name="T21" fmla="*/ 317 h 1056"/>
              <a:gd name="T22" fmla="*/ 1068 w 1416"/>
              <a:gd name="T23" fmla="*/ 623 h 1056"/>
              <a:gd name="T24" fmla="*/ 1149 w 1416"/>
              <a:gd name="T25" fmla="*/ 603 h 1056"/>
              <a:gd name="T26" fmla="*/ 772 w 1416"/>
              <a:gd name="T27" fmla="*/ 856 h 1056"/>
              <a:gd name="T28" fmla="*/ 772 w 1416"/>
              <a:gd name="T29" fmla="*/ 1056 h 1056"/>
              <a:gd name="T30" fmla="*/ 1416 w 1416"/>
              <a:gd name="T31" fmla="*/ 403 h 1056"/>
              <a:gd name="T32" fmla="*/ 1068 w 1416"/>
              <a:gd name="T33" fmla="*/ 0 h 1056"/>
              <a:gd name="T34" fmla="*/ 756 w 1416"/>
              <a:gd name="T35" fmla="*/ 31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6" h="1056">
                <a:moveTo>
                  <a:pt x="0" y="317"/>
                </a:moveTo>
                <a:lnTo>
                  <a:pt x="0" y="317"/>
                </a:lnTo>
                <a:cubicBezTo>
                  <a:pt x="0" y="488"/>
                  <a:pt x="121" y="623"/>
                  <a:pt x="311" y="623"/>
                </a:cubicBezTo>
                <a:cubicBezTo>
                  <a:pt x="343" y="623"/>
                  <a:pt x="384" y="611"/>
                  <a:pt x="392" y="603"/>
                </a:cubicBezTo>
                <a:cubicBezTo>
                  <a:pt x="376" y="725"/>
                  <a:pt x="279" y="856"/>
                  <a:pt x="16" y="856"/>
                </a:cubicBezTo>
                <a:lnTo>
                  <a:pt x="16" y="1056"/>
                </a:lnTo>
                <a:cubicBezTo>
                  <a:pt x="424" y="1051"/>
                  <a:pt x="659" y="880"/>
                  <a:pt x="659" y="403"/>
                </a:cubicBezTo>
                <a:cubicBezTo>
                  <a:pt x="659" y="162"/>
                  <a:pt x="522" y="0"/>
                  <a:pt x="311" y="0"/>
                </a:cubicBezTo>
                <a:cubicBezTo>
                  <a:pt x="137" y="0"/>
                  <a:pt x="0" y="142"/>
                  <a:pt x="0" y="317"/>
                </a:cubicBezTo>
                <a:close/>
                <a:moveTo>
                  <a:pt x="756" y="317"/>
                </a:moveTo>
                <a:lnTo>
                  <a:pt x="756" y="317"/>
                </a:lnTo>
                <a:cubicBezTo>
                  <a:pt x="756" y="488"/>
                  <a:pt x="878" y="623"/>
                  <a:pt x="1068" y="623"/>
                </a:cubicBezTo>
                <a:cubicBezTo>
                  <a:pt x="1100" y="623"/>
                  <a:pt x="1141" y="611"/>
                  <a:pt x="1149" y="603"/>
                </a:cubicBezTo>
                <a:cubicBezTo>
                  <a:pt x="1133" y="725"/>
                  <a:pt x="1036" y="856"/>
                  <a:pt x="772" y="856"/>
                </a:cubicBezTo>
                <a:lnTo>
                  <a:pt x="772" y="1056"/>
                </a:lnTo>
                <a:cubicBezTo>
                  <a:pt x="1181" y="1051"/>
                  <a:pt x="1416" y="880"/>
                  <a:pt x="1416" y="403"/>
                </a:cubicBezTo>
                <a:cubicBezTo>
                  <a:pt x="1416" y="162"/>
                  <a:pt x="1278" y="0"/>
                  <a:pt x="1068" y="0"/>
                </a:cubicBezTo>
                <a:cubicBezTo>
                  <a:pt x="894" y="0"/>
                  <a:pt x="756" y="142"/>
                  <a:pt x="756" y="317"/>
                </a:cubicBezTo>
                <a:close/>
              </a:path>
            </a:pathLst>
          </a:custGeom>
          <a:solidFill>
            <a:schemeClr val="accent1"/>
          </a:solidFill>
          <a:ln w="0">
            <a:noFill/>
            <a:prstDash val="solid"/>
            <a:round/>
            <a:headEnd/>
            <a:tailEnd/>
          </a:ln>
        </p:spPr>
        <p:txBody>
          <a:bodyPr vert="horz" wrap="square" lIns="91396" tIns="45698" rIns="91396" bIns="45698" numCol="1" anchor="t" anchorCtr="0" compatLnSpc="1">
            <a:prstTxWarp prst="textNoShape">
              <a:avLst/>
            </a:prstTxWarp>
          </a:bodyPr>
          <a:lstStyle/>
          <a:p>
            <a:endParaRPr lang="en-GB"/>
          </a:p>
        </p:txBody>
      </p:sp>
      <p:sp>
        <p:nvSpPr>
          <p:cNvPr id="3" name="Slide Number Placeholder 2"/>
          <p:cNvSpPr>
            <a:spLocks noGrp="1"/>
          </p:cNvSpPr>
          <p:nvPr>
            <p:ph type="sldNum" sz="quarter" idx="19"/>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4280142917"/>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wo columns purple">
    <p:spTree>
      <p:nvGrpSpPr>
        <p:cNvPr id="1" name=""/>
        <p:cNvGrpSpPr/>
        <p:nvPr/>
      </p:nvGrpSpPr>
      <p:grpSpPr>
        <a:xfrm>
          <a:off x="0" y="0"/>
          <a:ext cx="0" cy="0"/>
          <a:chOff x="0" y="0"/>
          <a:chExt cx="0" cy="0"/>
        </a:xfrm>
      </p:grpSpPr>
      <p:sp>
        <p:nvSpPr>
          <p:cNvPr id="2" name="Rectangle 1"/>
          <p:cNvSpPr/>
          <p:nvPr userDrawn="1"/>
        </p:nvSpPr>
        <p:spPr>
          <a:xfrm>
            <a:off x="4500564" y="1466875"/>
            <a:ext cx="4175124" cy="269999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GB"/>
          </a:p>
        </p:txBody>
      </p:sp>
      <p:sp>
        <p:nvSpPr>
          <p:cNvPr id="8" name="Oval 7"/>
          <p:cNvSpPr/>
          <p:nvPr userDrawn="1"/>
        </p:nvSpPr>
        <p:spPr>
          <a:xfrm>
            <a:off x="4279136" y="2595419"/>
            <a:ext cx="442913" cy="442913"/>
          </a:xfrm>
          <a:prstGeom prst="ellipse">
            <a:avLst/>
          </a:prstGeom>
          <a:solidFill>
            <a:srgbClr val="4F2D7F"/>
          </a:solidFill>
          <a:ln>
            <a:noFill/>
          </a:ln>
          <a:effectLst/>
        </p:spPr>
        <p:style>
          <a:lnRef idx="1">
            <a:schemeClr val="accent1"/>
          </a:lnRef>
          <a:fillRef idx="3">
            <a:schemeClr val="accent1"/>
          </a:fillRef>
          <a:effectRef idx="2">
            <a:schemeClr val="accent1"/>
          </a:effectRef>
          <a:fontRef idx="minor">
            <a:schemeClr val="lt1"/>
          </a:fontRef>
        </p:style>
        <p:txBody>
          <a:bodyPr lIns="91396" tIns="45698" rIns="91396" bIns="45698" rtlCol="0" anchor="ctr"/>
          <a:lstStyle/>
          <a:p>
            <a:pPr algn="ctr"/>
            <a:endParaRPr lang="en-GB"/>
          </a:p>
        </p:txBody>
      </p:sp>
      <p:sp>
        <p:nvSpPr>
          <p:cNvPr id="3" name="Text Placeholder 2"/>
          <p:cNvSpPr>
            <a:spLocks noGrp="1"/>
          </p:cNvSpPr>
          <p:nvPr>
            <p:ph type="body" sz="quarter" idx="10"/>
          </p:nvPr>
        </p:nvSpPr>
        <p:spPr>
          <a:xfrm>
            <a:off x="468313" y="1466849"/>
            <a:ext cx="4032250" cy="2700000"/>
          </a:xfrm>
          <a:solidFill>
            <a:schemeClr val="accent1"/>
          </a:solidFill>
        </p:spPr>
        <p:txBody>
          <a:bodyPr lIns="71967" tIns="71967" rIns="179902" bIns="71967"/>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1" name="Text Placeholder 2"/>
          <p:cNvSpPr>
            <a:spLocks noGrp="1"/>
          </p:cNvSpPr>
          <p:nvPr>
            <p:ph type="body" sz="quarter" idx="11"/>
          </p:nvPr>
        </p:nvSpPr>
        <p:spPr>
          <a:xfrm>
            <a:off x="4783045" y="1466851"/>
            <a:ext cx="3892673" cy="2689226"/>
          </a:xfrm>
          <a:noFill/>
        </p:spPr>
        <p:txBody>
          <a:bodyPr lIns="71967" tIns="71967" rIns="71967" bIns="71967"/>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itle 4"/>
          <p:cNvSpPr>
            <a:spLocks noGrp="1"/>
          </p:cNvSpPr>
          <p:nvPr>
            <p:ph type="title"/>
          </p:nvPr>
        </p:nvSpPr>
        <p:spPr>
          <a:xfrm>
            <a:off x="471996" y="359571"/>
            <a:ext cx="8203692" cy="843754"/>
          </a:xfrm>
          <a:prstGeom prst="rect">
            <a:avLst/>
          </a:prstGeom>
        </p:spPr>
        <p:txBody>
          <a:bodyPr/>
          <a:lstStyle/>
          <a:p>
            <a:r>
              <a:rPr lang="en-US"/>
              <a:t>Click to edit Master title style</a:t>
            </a:r>
            <a:endParaRPr lang="en-GB"/>
          </a:p>
        </p:txBody>
      </p:sp>
      <p:sp>
        <p:nvSpPr>
          <p:cNvPr id="6" name="Slide Number Placeholder 5"/>
          <p:cNvSpPr>
            <a:spLocks noGrp="1"/>
          </p:cNvSpPr>
          <p:nvPr>
            <p:ph type="sldNum" sz="quarter" idx="12"/>
          </p:nvPr>
        </p:nvSpPr>
        <p:spPr/>
        <p:txBody>
          <a:bodyPr/>
          <a:lstStyle/>
          <a:p>
            <a:fld id="{8917037F-13F4-43B6-99FF-D710FE0C4777}" type="slidenum">
              <a:rPr lang="en-GB" smtClean="0"/>
              <a:pPr/>
              <a:t>‹#›</a:t>
            </a:fld>
            <a:endParaRPr lang="en-GB" dirty="0"/>
          </a:p>
        </p:txBody>
      </p:sp>
    </p:spTree>
    <p:extLst>
      <p:ext uri="{BB962C8B-B14F-4D97-AF65-F5344CB8AC3E}">
        <p14:creationId xmlns:p14="http://schemas.microsoft.com/office/powerpoint/2010/main" val="2809461612"/>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theme" Target="../theme/theme3.xml"/><Relationship Id="rId3" Type="http://schemas.openxmlformats.org/officeDocument/2006/relationships/slideLayout" Target="../slideLayouts/slideLayout7.xml"/><Relationship Id="rId21" Type="http://schemas.openxmlformats.org/officeDocument/2006/relationships/image" Target="../media/image5.jpg"/><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image" Target="../media/image4.emf"/><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19" Type="http://schemas.openxmlformats.org/officeDocument/2006/relationships/tags" Target="../tags/tag1.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 Id="rId22"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theme" Target="../theme/theme4.xml"/><Relationship Id="rId3" Type="http://schemas.openxmlformats.org/officeDocument/2006/relationships/slideLayout" Target="../slideLayouts/slideLayout24.xml"/><Relationship Id="rId21" Type="http://schemas.openxmlformats.org/officeDocument/2006/relationships/image" Target="../media/image5.jpg"/><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image" Target="../media/image4.emf"/><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tags" Target="../tags/tag2.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theme" Target="../theme/theme5.xml"/><Relationship Id="rId3" Type="http://schemas.openxmlformats.org/officeDocument/2006/relationships/slideLayout" Target="../slideLayouts/slideLayout41.xml"/><Relationship Id="rId21" Type="http://schemas.openxmlformats.org/officeDocument/2006/relationships/image" Target="../media/image5.jpg"/><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image" Target="../media/image4.emf"/><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tags" Target="../tags/tag3.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theme" Target="../theme/theme6.xml"/><Relationship Id="rId3" Type="http://schemas.openxmlformats.org/officeDocument/2006/relationships/slideLayout" Target="../slideLayouts/slideLayout58.xml"/><Relationship Id="rId21" Type="http://schemas.openxmlformats.org/officeDocument/2006/relationships/image" Target="../media/image5.jpg"/><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image" Target="../media/image4.emf"/><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tags" Target="../tags/tag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theme" Target="../theme/theme7.xml"/><Relationship Id="rId3" Type="http://schemas.openxmlformats.org/officeDocument/2006/relationships/slideLayout" Target="../slideLayouts/slideLayout75.xml"/><Relationship Id="rId21" Type="http://schemas.openxmlformats.org/officeDocument/2006/relationships/image" Target="../media/image5.jpg"/><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image" Target="../media/image4.emf"/><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19" Type="http://schemas.openxmlformats.org/officeDocument/2006/relationships/tags" Target="../tags/tag5.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image" Target="../media/image6.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3" Type="http://schemas.openxmlformats.org/officeDocument/2006/relationships/slideLayout" Target="../slideLayouts/slideLayout92.xml"/><Relationship Id="rId21" Type="http://schemas.openxmlformats.org/officeDocument/2006/relationships/image" Target="../media/image4.emf"/><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tags" Target="../tags/tag6.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image" Target="../media/image6.png"/><Relationship Id="rId10" Type="http://schemas.openxmlformats.org/officeDocument/2006/relationships/slideLayout" Target="../slideLayouts/slideLayout99.xml"/><Relationship Id="rId19" Type="http://schemas.openxmlformats.org/officeDocument/2006/relationships/theme" Target="../theme/theme8.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image" Target="../media/image5.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Text Placeholder 3"/>
          <p:cNvSpPr txBox="1">
            <a:spLocks/>
          </p:cNvSpPr>
          <p:nvPr userDrawn="1"/>
        </p:nvSpPr>
        <p:spPr>
          <a:xfrm>
            <a:off x="474621" y="1359603"/>
            <a:ext cx="4025944" cy="1140712"/>
          </a:xfrm>
          <a:prstGeom prst="rect">
            <a:avLst/>
          </a:prstGeom>
        </p:spPr>
        <p:txBody>
          <a:bodyPr vert="horz" lIns="0" tIns="0" rIns="0" bIns="0"/>
          <a:lstStyle>
            <a:lvl1pPr marL="0" indent="0" algn="l" defTabSz="457200" rtl="0" eaLnBrk="1" latinLnBrk="0" hangingPunct="1">
              <a:lnSpc>
                <a:spcPts val="4000"/>
              </a:lnSpc>
              <a:spcBef>
                <a:spcPts val="0"/>
              </a:spcBef>
              <a:spcAft>
                <a:spcPts val="600"/>
              </a:spcAft>
              <a:buClr>
                <a:schemeClr val="accent1"/>
              </a:buClr>
              <a:buFont typeface="Arial"/>
              <a:buNone/>
              <a:defRPr sz="3000" b="1" kern="1200">
                <a:solidFill>
                  <a:srgbClr val="4F2D7F"/>
                </a:solidFill>
                <a:latin typeface="+mn-lt"/>
                <a:ea typeface="+mn-ea"/>
                <a:cs typeface="+mn-cs"/>
              </a:defRPr>
            </a:lvl1pPr>
            <a:lvl2pPr marL="457200" indent="0" algn="l" defTabSz="457200" rtl="0" eaLnBrk="1" latinLnBrk="0" hangingPunct="1">
              <a:spcBef>
                <a:spcPts val="0"/>
              </a:spcBef>
              <a:spcAft>
                <a:spcPts val="600"/>
              </a:spcAft>
              <a:buClr>
                <a:schemeClr val="accent1"/>
              </a:buClr>
              <a:buFont typeface="Arial"/>
              <a:buNone/>
              <a:defRPr sz="2200" kern="1200">
                <a:solidFill>
                  <a:schemeClr val="tx1"/>
                </a:solidFill>
                <a:latin typeface="+mn-lt"/>
                <a:ea typeface="+mn-ea"/>
                <a:cs typeface="+mn-cs"/>
              </a:defRPr>
            </a:lvl2pPr>
            <a:lvl3pPr marL="914400" indent="0" algn="l" defTabSz="457200" rtl="0" eaLnBrk="1" latinLnBrk="0" hangingPunct="1">
              <a:spcBef>
                <a:spcPts val="0"/>
              </a:spcBef>
              <a:spcAft>
                <a:spcPts val="600"/>
              </a:spcAft>
              <a:buFont typeface="Symbol" panose="05050102010706020507" pitchFamily="18" charset="2"/>
              <a:buNone/>
              <a:defRPr sz="2000" kern="1200">
                <a:solidFill>
                  <a:schemeClr val="tx1"/>
                </a:solidFill>
                <a:latin typeface="+mn-lt"/>
                <a:ea typeface="+mn-ea"/>
                <a:cs typeface="+mn-cs"/>
              </a:defRPr>
            </a:lvl3pPr>
            <a:lvl4pPr marL="1371600" indent="0" algn="l" defTabSz="457200" rtl="0" eaLnBrk="1" latinLnBrk="0" hangingPunct="1">
              <a:spcBef>
                <a:spcPts val="0"/>
              </a:spcBef>
              <a:spcAft>
                <a:spcPts val="600"/>
              </a:spcAft>
              <a:buFont typeface="+mj-lt"/>
              <a:buNone/>
              <a:defRPr sz="2000" kern="1200">
                <a:solidFill>
                  <a:schemeClr val="tx1"/>
                </a:solidFill>
                <a:latin typeface="+mn-lt"/>
                <a:ea typeface="+mn-ea"/>
                <a:cs typeface="+mn-cs"/>
              </a:defRPr>
            </a:lvl4pPr>
            <a:lvl5pPr marL="1828800" indent="0" algn="l" defTabSz="457200" rtl="0" eaLnBrk="1" latinLnBrk="0" hangingPunct="1">
              <a:spcBef>
                <a:spcPts val="0"/>
              </a:spcBef>
              <a:spcAft>
                <a:spcPts val="600"/>
              </a:spcAft>
              <a:buFont typeface="Arial"/>
              <a:buNone/>
              <a:defRPr sz="2400" b="1" kern="1200">
                <a:solidFill>
                  <a:schemeClr val="accent1"/>
                </a:solidFill>
                <a:latin typeface="+mn-lt"/>
                <a:ea typeface="+mn-ea"/>
                <a:cs typeface="+mn-cs"/>
              </a:defRPr>
            </a:lvl5pPr>
            <a:lvl6pPr marL="0" indent="0" algn="l" defTabSz="457200" rtl="0" eaLnBrk="1" latinLnBrk="0" hangingPunct="1">
              <a:spcBef>
                <a:spcPts val="0"/>
              </a:spcBef>
              <a:spcAft>
                <a:spcPts val="600"/>
              </a:spcAft>
              <a:buClr>
                <a:schemeClr val="accent1"/>
              </a:buClr>
              <a:buFont typeface="Arial" panose="020B0604020202020204" pitchFamily="34" charset="0"/>
              <a:buNone/>
              <a:defRPr sz="2400" kern="1200">
                <a:solidFill>
                  <a:schemeClr val="tx1"/>
                </a:solidFill>
                <a:latin typeface="+mn-lt"/>
                <a:ea typeface="+mn-ea"/>
                <a:cs typeface="+mn-cs"/>
              </a:defRPr>
            </a:lvl6pPr>
            <a:lvl7pPr marL="360000" indent="-360000" algn="l" defTabSz="457200"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7pPr>
            <a:lvl8pPr marL="360000" indent="-360000" algn="l" defTabSz="457200"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8pPr>
            <a:lvl9pPr marL="360000" indent="-360000" algn="l" defTabSz="457200"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9pPr>
          </a:lstStyle>
          <a:p>
            <a:r>
              <a:rPr lang="en-US" dirty="0"/>
              <a:t>Click here to add </a:t>
            </a:r>
            <a:br>
              <a:rPr lang="en-US" dirty="0"/>
            </a:br>
            <a:r>
              <a:rPr lang="en-US" dirty="0"/>
              <a:t>title on this slide</a:t>
            </a:r>
          </a:p>
        </p:txBody>
      </p:sp>
      <p:sp>
        <p:nvSpPr>
          <p:cNvPr id="18" name="Copyright"/>
          <p:cNvSpPr txBox="1"/>
          <p:nvPr userDrawn="1"/>
        </p:nvSpPr>
        <p:spPr>
          <a:xfrm>
            <a:off x="472019" y="4905630"/>
            <a:ext cx="2411875" cy="184666"/>
          </a:xfrm>
          <a:prstGeom prst="rect">
            <a:avLst/>
          </a:prstGeom>
          <a:noFill/>
        </p:spPr>
        <p:txBody>
          <a:bodyPr wrap="square" lIns="0" tIns="45698" rIns="0" bIns="45698" rtlCol="0" anchor="ctr" anchorCtr="0">
            <a:noAutofit/>
          </a:bodyPr>
          <a:lstStyle/>
          <a:p>
            <a:pPr algn="l"/>
            <a:r>
              <a:rPr lang="en-US" sz="600">
                <a:solidFill>
                  <a:schemeClr val="tx1"/>
                </a:solidFill>
              </a:rPr>
              <a:t>©</a:t>
            </a:r>
            <a:r>
              <a:rPr lang="sr-Latn-RS" sz="600">
                <a:solidFill>
                  <a:schemeClr val="tx1"/>
                </a:solidFill>
              </a:rPr>
              <a:t>2021</a:t>
            </a:r>
            <a:r>
              <a:rPr lang="en-US" sz="600">
                <a:solidFill>
                  <a:schemeClr val="tx1"/>
                </a:solidFill>
              </a:rPr>
              <a:t> Grant Thornton Srbija. All rights reserved.</a:t>
            </a:r>
            <a:endParaRPr lang="en-GB" sz="600" dirty="0">
              <a:solidFill>
                <a:schemeClr val="tx1"/>
              </a:solidFill>
            </a:endParaRPr>
          </a:p>
        </p:txBody>
      </p:sp>
      <p:cxnSp>
        <p:nvCxnSpPr>
          <p:cNvPr id="19" name="Straight Connector 18"/>
          <p:cNvCxnSpPr/>
          <p:nvPr userDrawn="1"/>
        </p:nvCxnSpPr>
        <p:spPr>
          <a:xfrm>
            <a:off x="469400" y="4887834"/>
            <a:ext cx="2626255" cy="0"/>
          </a:xfrm>
          <a:prstGeom prst="line">
            <a:avLst/>
          </a:prstGeom>
          <a:ln w="19050" cap="rnd">
            <a:solidFill>
              <a:srgbClr val="4F2D7F"/>
            </a:solidFill>
          </a:ln>
          <a:effectLst/>
        </p:spPr>
        <p:style>
          <a:lnRef idx="2">
            <a:schemeClr val="accent1"/>
          </a:lnRef>
          <a:fillRef idx="0">
            <a:schemeClr val="accent1"/>
          </a:fillRef>
          <a:effectRef idx="1">
            <a:schemeClr val="accent1"/>
          </a:effectRef>
          <a:fontRef idx="minor">
            <a:schemeClr val="tx1"/>
          </a:fontRef>
        </p:style>
      </p:cxnSp>
      <p:sp>
        <p:nvSpPr>
          <p:cNvPr id="21" name="Text Placeholder 21"/>
          <p:cNvSpPr txBox="1">
            <a:spLocks/>
          </p:cNvSpPr>
          <p:nvPr userDrawn="1"/>
        </p:nvSpPr>
        <p:spPr>
          <a:xfrm>
            <a:off x="470699" y="3307105"/>
            <a:ext cx="4029864" cy="367445"/>
          </a:xfrm>
          <a:prstGeom prst="rect">
            <a:avLst/>
          </a:prstGeom>
        </p:spPr>
        <p:txBody>
          <a:bodyPr vert="horz" lIns="0" tIns="45698" rIns="91396" bIns="45698"/>
          <a:lstStyle>
            <a:lvl1pPr marL="0" indent="0" algn="l" defTabSz="457200" rtl="0" eaLnBrk="1" latinLnBrk="0" hangingPunct="1">
              <a:spcBef>
                <a:spcPts val="0"/>
              </a:spcBef>
              <a:spcAft>
                <a:spcPts val="600"/>
              </a:spcAft>
              <a:buClr>
                <a:schemeClr val="accent1"/>
              </a:buClr>
              <a:buFont typeface="Arial"/>
              <a:buNone/>
              <a:defRPr sz="2000" b="1" kern="1200">
                <a:solidFill>
                  <a:srgbClr val="00A7B5"/>
                </a:solidFill>
                <a:latin typeface="+mn-lt"/>
                <a:ea typeface="+mn-ea"/>
                <a:cs typeface="+mn-cs"/>
              </a:defRPr>
            </a:lvl1pPr>
            <a:lvl2pPr marL="720000" indent="-360000" algn="l" defTabSz="457200" rtl="0" eaLnBrk="1" latinLnBrk="0" hangingPunct="1">
              <a:spcBef>
                <a:spcPts val="0"/>
              </a:spcBef>
              <a:spcAft>
                <a:spcPts val="600"/>
              </a:spcAft>
              <a:buClr>
                <a:schemeClr val="accent1"/>
              </a:buClr>
              <a:buFont typeface="Arial"/>
              <a:buChar char="–"/>
              <a:defRPr sz="2200" kern="1200">
                <a:solidFill>
                  <a:schemeClr val="tx1"/>
                </a:solidFill>
                <a:latin typeface="+mn-lt"/>
                <a:ea typeface="+mn-ea"/>
                <a:cs typeface="+mn-cs"/>
              </a:defRPr>
            </a:lvl2pPr>
            <a:lvl3pPr marL="1080000" indent="-360000" algn="l" defTabSz="457200" rtl="0" eaLnBrk="1" latinLnBrk="0" hangingPunct="1">
              <a:spcBef>
                <a:spcPts val="0"/>
              </a:spcBef>
              <a:spcAft>
                <a:spcPts val="600"/>
              </a:spcAft>
              <a:buFont typeface="Symbol" panose="05050102010706020507" pitchFamily="18" charset="2"/>
              <a:buChar char=""/>
              <a:defRPr sz="2000" kern="1200">
                <a:solidFill>
                  <a:schemeClr val="tx1"/>
                </a:solidFill>
                <a:latin typeface="+mn-lt"/>
                <a:ea typeface="+mn-ea"/>
                <a:cs typeface="+mn-cs"/>
              </a:defRPr>
            </a:lvl3pPr>
            <a:lvl4pPr marL="1440000" indent="-360000" algn="l" defTabSz="457200" rtl="0" eaLnBrk="1" latinLnBrk="0" hangingPunct="1">
              <a:spcBef>
                <a:spcPts val="0"/>
              </a:spcBef>
              <a:spcAft>
                <a:spcPts val="600"/>
              </a:spcAft>
              <a:buFont typeface="+mj-lt"/>
              <a:buAutoNum type="alphaLcPeriod"/>
              <a:defRPr sz="2000" kern="1200">
                <a:solidFill>
                  <a:schemeClr val="tx1"/>
                </a:solidFill>
                <a:latin typeface="+mn-lt"/>
                <a:ea typeface="+mn-ea"/>
                <a:cs typeface="+mn-cs"/>
              </a:defRPr>
            </a:lvl4pPr>
            <a:lvl5pPr marL="0" indent="0" algn="l" defTabSz="457200" rtl="0" eaLnBrk="1" latinLnBrk="0" hangingPunct="1">
              <a:spcBef>
                <a:spcPts val="0"/>
              </a:spcBef>
              <a:spcAft>
                <a:spcPts val="600"/>
              </a:spcAft>
              <a:buFont typeface="Arial"/>
              <a:buNone/>
              <a:defRPr sz="2400" b="1" kern="1200">
                <a:solidFill>
                  <a:schemeClr val="accent1"/>
                </a:solidFill>
                <a:latin typeface="+mn-lt"/>
                <a:ea typeface="+mn-ea"/>
                <a:cs typeface="+mn-cs"/>
              </a:defRPr>
            </a:lvl5pPr>
            <a:lvl6pPr marL="0" indent="0" algn="l" defTabSz="457200" rtl="0" eaLnBrk="1" latinLnBrk="0" hangingPunct="1">
              <a:spcBef>
                <a:spcPts val="0"/>
              </a:spcBef>
              <a:spcAft>
                <a:spcPts val="600"/>
              </a:spcAft>
              <a:buClr>
                <a:schemeClr val="accent1"/>
              </a:buClr>
              <a:buFont typeface="Arial" panose="020B0604020202020204" pitchFamily="34" charset="0"/>
              <a:buNone/>
              <a:defRPr sz="2400" kern="1200">
                <a:solidFill>
                  <a:schemeClr val="tx1"/>
                </a:solidFill>
                <a:latin typeface="+mn-lt"/>
                <a:ea typeface="+mn-ea"/>
                <a:cs typeface="+mn-cs"/>
              </a:defRPr>
            </a:lvl6pPr>
            <a:lvl7pPr marL="360000" indent="-360000" algn="l" defTabSz="457200"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7pPr>
            <a:lvl8pPr marL="360000" indent="-360000" algn="l" defTabSz="457200"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8pPr>
            <a:lvl9pPr marL="360000" indent="-360000" algn="l" defTabSz="457200"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9pPr>
          </a:lstStyle>
          <a:p>
            <a:r>
              <a:rPr lang="en-US" dirty="0"/>
              <a:t>Click to add name</a:t>
            </a:r>
          </a:p>
        </p:txBody>
      </p:sp>
      <p:sp>
        <p:nvSpPr>
          <p:cNvPr id="22" name="Text Placeholder 21"/>
          <p:cNvSpPr txBox="1">
            <a:spLocks/>
          </p:cNvSpPr>
          <p:nvPr userDrawn="1"/>
        </p:nvSpPr>
        <p:spPr>
          <a:xfrm>
            <a:off x="468313" y="3718560"/>
            <a:ext cx="4032250" cy="399414"/>
          </a:xfrm>
          <a:prstGeom prst="rect">
            <a:avLst/>
          </a:prstGeom>
        </p:spPr>
        <p:txBody>
          <a:bodyPr vert="horz" lIns="0" tIns="45698" rIns="91396" bIns="45698"/>
          <a:lstStyle>
            <a:lvl1pPr marL="0" indent="0" algn="l" defTabSz="457200" rtl="0" eaLnBrk="1" latinLnBrk="0" hangingPunct="1">
              <a:spcBef>
                <a:spcPts val="0"/>
              </a:spcBef>
              <a:spcAft>
                <a:spcPts val="600"/>
              </a:spcAft>
              <a:buClr>
                <a:schemeClr val="accent1"/>
              </a:buClr>
              <a:buFont typeface="Arial"/>
              <a:buNone/>
              <a:defRPr sz="1800" kern="1200" baseline="0">
                <a:solidFill>
                  <a:srgbClr val="00A7B5"/>
                </a:solidFill>
                <a:latin typeface="+mn-lt"/>
                <a:ea typeface="+mn-ea"/>
                <a:cs typeface="+mn-cs"/>
              </a:defRPr>
            </a:lvl1pPr>
            <a:lvl2pPr marL="720000" indent="-360000" algn="l" defTabSz="457200" rtl="0" eaLnBrk="1" latinLnBrk="0" hangingPunct="1">
              <a:spcBef>
                <a:spcPts val="0"/>
              </a:spcBef>
              <a:spcAft>
                <a:spcPts val="600"/>
              </a:spcAft>
              <a:buClr>
                <a:schemeClr val="accent1"/>
              </a:buClr>
              <a:buFont typeface="Arial"/>
              <a:buChar char="–"/>
              <a:defRPr sz="2200" kern="1200">
                <a:solidFill>
                  <a:schemeClr val="tx1"/>
                </a:solidFill>
                <a:latin typeface="+mn-lt"/>
                <a:ea typeface="+mn-ea"/>
                <a:cs typeface="+mn-cs"/>
              </a:defRPr>
            </a:lvl2pPr>
            <a:lvl3pPr marL="1080000" indent="-360000" algn="l" defTabSz="457200" rtl="0" eaLnBrk="1" latinLnBrk="0" hangingPunct="1">
              <a:spcBef>
                <a:spcPts val="0"/>
              </a:spcBef>
              <a:spcAft>
                <a:spcPts val="600"/>
              </a:spcAft>
              <a:buFont typeface="Symbol" panose="05050102010706020507" pitchFamily="18" charset="2"/>
              <a:buChar char=""/>
              <a:defRPr sz="2000" kern="1200">
                <a:solidFill>
                  <a:schemeClr val="tx1"/>
                </a:solidFill>
                <a:latin typeface="+mn-lt"/>
                <a:ea typeface="+mn-ea"/>
                <a:cs typeface="+mn-cs"/>
              </a:defRPr>
            </a:lvl3pPr>
            <a:lvl4pPr marL="1440000" indent="-360000" algn="l" defTabSz="457200" rtl="0" eaLnBrk="1" latinLnBrk="0" hangingPunct="1">
              <a:spcBef>
                <a:spcPts val="0"/>
              </a:spcBef>
              <a:spcAft>
                <a:spcPts val="600"/>
              </a:spcAft>
              <a:buFont typeface="+mj-lt"/>
              <a:buAutoNum type="alphaLcPeriod"/>
              <a:defRPr sz="2000" kern="1200">
                <a:solidFill>
                  <a:schemeClr val="tx1"/>
                </a:solidFill>
                <a:latin typeface="+mn-lt"/>
                <a:ea typeface="+mn-ea"/>
                <a:cs typeface="+mn-cs"/>
              </a:defRPr>
            </a:lvl4pPr>
            <a:lvl5pPr marL="0" indent="0" algn="l" defTabSz="457200" rtl="0" eaLnBrk="1" latinLnBrk="0" hangingPunct="1">
              <a:spcBef>
                <a:spcPts val="0"/>
              </a:spcBef>
              <a:spcAft>
                <a:spcPts val="600"/>
              </a:spcAft>
              <a:buFont typeface="Arial"/>
              <a:buNone/>
              <a:defRPr sz="2400" b="1" kern="1200">
                <a:solidFill>
                  <a:schemeClr val="accent1"/>
                </a:solidFill>
                <a:latin typeface="+mn-lt"/>
                <a:ea typeface="+mn-ea"/>
                <a:cs typeface="+mn-cs"/>
              </a:defRPr>
            </a:lvl5pPr>
            <a:lvl6pPr marL="0" indent="0" algn="l" defTabSz="457200" rtl="0" eaLnBrk="1" latinLnBrk="0" hangingPunct="1">
              <a:spcBef>
                <a:spcPts val="0"/>
              </a:spcBef>
              <a:spcAft>
                <a:spcPts val="600"/>
              </a:spcAft>
              <a:buClr>
                <a:schemeClr val="accent1"/>
              </a:buClr>
              <a:buFont typeface="Arial" panose="020B0604020202020204" pitchFamily="34" charset="0"/>
              <a:buNone/>
              <a:defRPr sz="2400" kern="1200">
                <a:solidFill>
                  <a:schemeClr val="tx1"/>
                </a:solidFill>
                <a:latin typeface="+mn-lt"/>
                <a:ea typeface="+mn-ea"/>
                <a:cs typeface="+mn-cs"/>
              </a:defRPr>
            </a:lvl6pPr>
            <a:lvl7pPr marL="360000" indent="-360000" algn="l" defTabSz="457200"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7pPr>
            <a:lvl8pPr marL="360000" indent="-360000" algn="l" defTabSz="457200"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8pPr>
            <a:lvl9pPr marL="360000" indent="-360000" algn="l" defTabSz="457200"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9pPr>
          </a:lstStyle>
          <a:p>
            <a:r>
              <a:rPr lang="en-US"/>
              <a:t>Click to add position or firm</a:t>
            </a:r>
            <a:endParaRPr lang="en-US" dirty="0"/>
          </a:p>
        </p:txBody>
      </p:sp>
      <p:pic>
        <p:nvPicPr>
          <p:cNvPr id="15" name="GTLogoNoTag" hidden="1">
            <a:extLst>
              <a:ext uri="{FF2B5EF4-FFF2-40B4-BE49-F238E27FC236}">
                <a16:creationId xmlns:a16="http://schemas.microsoft.com/office/drawing/2014/main" id="{8412FA20-83B3-4C55-AF23-F06656DCE3C7}"/>
              </a:ext>
            </a:extLst>
          </p:cNvPr>
          <p:cNvPicPr>
            <a:picLocks noChangeAspect="1"/>
          </p:cNvPicPr>
          <p:nvPr userDrawn="1"/>
        </p:nvPicPr>
        <p:blipFill>
          <a:blip r:embed="rId5"/>
          <a:stretch>
            <a:fillRect/>
          </a:stretch>
        </p:blipFill>
        <p:spPr>
          <a:xfrm>
            <a:off x="449390" y="426050"/>
            <a:ext cx="1961941" cy="638130"/>
          </a:xfrm>
          <a:prstGeom prst="rect">
            <a:avLst/>
          </a:prstGeom>
        </p:spPr>
      </p:pic>
      <p:pic>
        <p:nvPicPr>
          <p:cNvPr id="16" name="GTLogo">
            <a:extLst>
              <a:ext uri="{FF2B5EF4-FFF2-40B4-BE49-F238E27FC236}">
                <a16:creationId xmlns:a16="http://schemas.microsoft.com/office/drawing/2014/main" id="{860FB02E-D3C1-43A6-954C-64FE742B79EB}"/>
              </a:ext>
            </a:extLst>
          </p:cNvPr>
          <p:cNvPicPr>
            <a:picLocks noChangeAspect="1"/>
          </p:cNvPicPr>
          <p:nvPr userDrawn="1"/>
        </p:nvPicPr>
        <p:blipFill>
          <a:blip r:embed="rId6"/>
          <a:stretch>
            <a:fillRect/>
          </a:stretch>
        </p:blipFill>
        <p:spPr>
          <a:xfrm>
            <a:off x="449390" y="426050"/>
            <a:ext cx="1961941" cy="638130"/>
          </a:xfrm>
          <a:prstGeom prst="rect">
            <a:avLst/>
          </a:prstGeom>
        </p:spPr>
      </p:pic>
    </p:spTree>
    <p:extLst>
      <p:ext uri="{BB962C8B-B14F-4D97-AF65-F5344CB8AC3E}">
        <p14:creationId xmlns:p14="http://schemas.microsoft.com/office/powerpoint/2010/main" val="1760701222"/>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Lst>
  <p:hf hdr="0" ftr="0" dt="0"/>
  <p:txStyles>
    <p:titleStyle>
      <a:lvl1pPr algn="l" defTabSz="456938" rtl="0" eaLnBrk="1" latinLnBrk="0" hangingPunct="1">
        <a:spcBef>
          <a:spcPct val="0"/>
        </a:spcBef>
        <a:buNone/>
        <a:defRPr sz="3000" b="1" kern="1200">
          <a:solidFill>
            <a:schemeClr val="accent1"/>
          </a:solidFill>
          <a:latin typeface="+mj-lt"/>
          <a:ea typeface="+mj-ea"/>
          <a:cs typeface="+mj-cs"/>
        </a:defRPr>
      </a:lvl1pPr>
    </p:titleStyle>
    <p:bodyStyle>
      <a:lvl1pPr marL="359802" indent="-359802" algn="l" defTabSz="456938" rtl="0" eaLnBrk="1" latinLnBrk="0" hangingPunct="1">
        <a:spcBef>
          <a:spcPts val="0"/>
        </a:spcBef>
        <a:spcAft>
          <a:spcPts val="600"/>
        </a:spcAft>
        <a:buClr>
          <a:schemeClr val="accent1"/>
        </a:buClr>
        <a:buFont typeface="Arial"/>
        <a:buChar char="•"/>
        <a:defRPr sz="2400" kern="1200">
          <a:solidFill>
            <a:schemeClr val="tx1"/>
          </a:solidFill>
          <a:latin typeface="+mn-lt"/>
          <a:ea typeface="+mn-ea"/>
          <a:cs typeface="+mn-cs"/>
        </a:defRPr>
      </a:lvl1pPr>
      <a:lvl2pPr marL="719604" indent="-359802" algn="l" defTabSz="456938" rtl="0" eaLnBrk="1" latinLnBrk="0" hangingPunct="1">
        <a:spcBef>
          <a:spcPts val="0"/>
        </a:spcBef>
        <a:spcAft>
          <a:spcPts val="600"/>
        </a:spcAft>
        <a:buClr>
          <a:schemeClr val="accent1"/>
        </a:buClr>
        <a:buFont typeface="Arial"/>
        <a:buChar char="–"/>
        <a:defRPr sz="2200" kern="1200">
          <a:solidFill>
            <a:schemeClr val="tx1"/>
          </a:solidFill>
          <a:latin typeface="+mn-lt"/>
          <a:ea typeface="+mn-ea"/>
          <a:cs typeface="+mn-cs"/>
        </a:defRPr>
      </a:lvl2pPr>
      <a:lvl3pPr marL="1079406" indent="-359802" algn="l" defTabSz="456938" rtl="0" eaLnBrk="1" latinLnBrk="0" hangingPunct="1">
        <a:spcBef>
          <a:spcPts val="0"/>
        </a:spcBef>
        <a:spcAft>
          <a:spcPts val="600"/>
        </a:spcAft>
        <a:buFont typeface="Symbol" panose="05050102010706020507" pitchFamily="18" charset="2"/>
        <a:buChar char=""/>
        <a:defRPr sz="2000" kern="1200">
          <a:solidFill>
            <a:schemeClr val="tx1"/>
          </a:solidFill>
          <a:latin typeface="+mn-lt"/>
          <a:ea typeface="+mn-ea"/>
          <a:cs typeface="+mn-cs"/>
        </a:defRPr>
      </a:lvl3pPr>
      <a:lvl4pPr marL="1439208" indent="-359802" algn="l" defTabSz="456938" rtl="0" eaLnBrk="1" latinLnBrk="0" hangingPunct="1">
        <a:spcBef>
          <a:spcPts val="0"/>
        </a:spcBef>
        <a:spcAft>
          <a:spcPts val="600"/>
        </a:spcAft>
        <a:buFont typeface="+mj-lt"/>
        <a:buAutoNum type="alphaLcPeriod"/>
        <a:defRPr sz="2000" kern="1200">
          <a:solidFill>
            <a:schemeClr val="tx1"/>
          </a:solidFill>
          <a:latin typeface="+mn-lt"/>
          <a:ea typeface="+mn-ea"/>
          <a:cs typeface="+mn-cs"/>
        </a:defRPr>
      </a:lvl4pPr>
      <a:lvl5pPr marL="0" indent="0" algn="l" defTabSz="456938" rtl="0" eaLnBrk="1" latinLnBrk="0" hangingPunct="1">
        <a:spcBef>
          <a:spcPts val="0"/>
        </a:spcBef>
        <a:spcAft>
          <a:spcPts val="600"/>
        </a:spcAft>
        <a:buFont typeface="Arial"/>
        <a:buNone/>
        <a:defRPr sz="2400" b="1" kern="1200">
          <a:solidFill>
            <a:schemeClr val="accent1"/>
          </a:solidFill>
          <a:latin typeface="+mn-lt"/>
          <a:ea typeface="+mn-ea"/>
          <a:cs typeface="+mn-cs"/>
        </a:defRPr>
      </a:lvl5pPr>
      <a:lvl6pPr marL="0" indent="0" algn="l" defTabSz="456938" rtl="0" eaLnBrk="1" latinLnBrk="0" hangingPunct="1">
        <a:spcBef>
          <a:spcPts val="0"/>
        </a:spcBef>
        <a:spcAft>
          <a:spcPts val="600"/>
        </a:spcAft>
        <a:buClr>
          <a:schemeClr val="accent1"/>
        </a:buClr>
        <a:buFont typeface="Arial" panose="020B0604020202020204" pitchFamily="34" charset="0"/>
        <a:buNone/>
        <a:defRPr sz="2400" kern="1200">
          <a:solidFill>
            <a:schemeClr val="tx1"/>
          </a:solidFill>
          <a:latin typeface="+mn-lt"/>
          <a:ea typeface="+mn-ea"/>
          <a:cs typeface="+mn-cs"/>
        </a:defRPr>
      </a:lvl6pPr>
      <a:lvl7pPr marL="359802" indent="-359802" algn="l" defTabSz="456938"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7pPr>
      <a:lvl8pPr marL="359802" indent="-359802" algn="l" defTabSz="456938"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8pPr>
      <a:lvl9pPr marL="359802" indent="-359802" algn="l" defTabSz="456938"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456938" rtl="0" eaLnBrk="1" latinLnBrk="0" hangingPunct="1">
        <a:defRPr sz="1800" kern="1200">
          <a:solidFill>
            <a:schemeClr val="tx1"/>
          </a:solidFill>
          <a:latin typeface="+mn-lt"/>
          <a:ea typeface="+mn-ea"/>
          <a:cs typeface="+mn-cs"/>
        </a:defRPr>
      </a:lvl1pPr>
      <a:lvl2pPr marL="456938" algn="l" defTabSz="456938" rtl="0" eaLnBrk="1" latinLnBrk="0" hangingPunct="1">
        <a:defRPr sz="1800" kern="1200">
          <a:solidFill>
            <a:schemeClr val="tx1"/>
          </a:solidFill>
          <a:latin typeface="+mn-lt"/>
          <a:ea typeface="+mn-ea"/>
          <a:cs typeface="+mn-cs"/>
        </a:defRPr>
      </a:lvl2pPr>
      <a:lvl3pPr marL="913905" algn="l" defTabSz="456938" rtl="0" eaLnBrk="1" latinLnBrk="0" hangingPunct="1">
        <a:defRPr sz="1800" kern="1200">
          <a:solidFill>
            <a:schemeClr val="tx1"/>
          </a:solidFill>
          <a:latin typeface="+mn-lt"/>
          <a:ea typeface="+mn-ea"/>
          <a:cs typeface="+mn-cs"/>
        </a:defRPr>
      </a:lvl3pPr>
      <a:lvl4pPr marL="1370852" algn="l" defTabSz="456938" rtl="0" eaLnBrk="1" latinLnBrk="0" hangingPunct="1">
        <a:defRPr sz="1800" kern="1200">
          <a:solidFill>
            <a:schemeClr val="tx1"/>
          </a:solidFill>
          <a:latin typeface="+mn-lt"/>
          <a:ea typeface="+mn-ea"/>
          <a:cs typeface="+mn-cs"/>
        </a:defRPr>
      </a:lvl4pPr>
      <a:lvl5pPr marL="1827809" algn="l" defTabSz="456938" rtl="0" eaLnBrk="1" latinLnBrk="0" hangingPunct="1">
        <a:defRPr sz="1800" kern="1200">
          <a:solidFill>
            <a:schemeClr val="tx1"/>
          </a:solidFill>
          <a:latin typeface="+mn-lt"/>
          <a:ea typeface="+mn-ea"/>
          <a:cs typeface="+mn-cs"/>
        </a:defRPr>
      </a:lvl5pPr>
      <a:lvl6pPr marL="2284746" algn="l" defTabSz="456938" rtl="0" eaLnBrk="1" latinLnBrk="0" hangingPunct="1">
        <a:defRPr sz="1800" kern="1200">
          <a:solidFill>
            <a:schemeClr val="tx1"/>
          </a:solidFill>
          <a:latin typeface="+mn-lt"/>
          <a:ea typeface="+mn-ea"/>
          <a:cs typeface="+mn-cs"/>
        </a:defRPr>
      </a:lvl6pPr>
      <a:lvl7pPr marL="2741684" algn="l" defTabSz="456938" rtl="0" eaLnBrk="1" latinLnBrk="0" hangingPunct="1">
        <a:defRPr sz="1800" kern="1200">
          <a:solidFill>
            <a:schemeClr val="tx1"/>
          </a:solidFill>
          <a:latin typeface="+mn-lt"/>
          <a:ea typeface="+mn-ea"/>
          <a:cs typeface="+mn-cs"/>
        </a:defRPr>
      </a:lvl7pPr>
      <a:lvl8pPr marL="3198640" algn="l" defTabSz="456938" rtl="0" eaLnBrk="1" latinLnBrk="0" hangingPunct="1">
        <a:defRPr sz="1800" kern="1200">
          <a:solidFill>
            <a:schemeClr val="tx1"/>
          </a:solidFill>
          <a:latin typeface="+mn-lt"/>
          <a:ea typeface="+mn-ea"/>
          <a:cs typeface="+mn-cs"/>
        </a:defRPr>
      </a:lvl8pPr>
      <a:lvl9pPr marL="3655588" algn="l" defTabSz="45693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2">
          <p15:clr>
            <a:srgbClr val="F26B43"/>
          </p15:clr>
        </p15:guide>
        <p15:guide id="2" pos="295">
          <p15:clr>
            <a:srgbClr val="F26B43"/>
          </p15:clr>
        </p15:guide>
        <p15:guide id="3" orient="horz" pos="645">
          <p15:clr>
            <a:srgbClr val="F26B43"/>
          </p15:clr>
        </p15:guide>
        <p15:guide id="4" pos="593">
          <p15:clr>
            <a:srgbClr val="F26B43"/>
          </p15:clr>
        </p15:guide>
        <p15:guide id="5" pos="737">
          <p15:clr>
            <a:srgbClr val="F26B43"/>
          </p15:clr>
        </p15:guide>
        <p15:guide id="6" pos="1034">
          <p15:clr>
            <a:srgbClr val="F26B43"/>
          </p15:clr>
        </p15:guide>
        <p15:guide id="7" pos="1179">
          <p15:clr>
            <a:srgbClr val="F26B43"/>
          </p15:clr>
        </p15:guide>
        <p15:guide id="8" pos="1479">
          <p15:clr>
            <a:srgbClr val="F26B43"/>
          </p15:clr>
        </p15:guide>
        <p15:guide id="9" pos="1625">
          <p15:clr>
            <a:srgbClr val="F26B43"/>
          </p15:clr>
        </p15:guide>
        <p15:guide id="10" pos="1922">
          <p15:clr>
            <a:srgbClr val="F26B43"/>
          </p15:clr>
        </p15:guide>
        <p15:guide id="11" pos="2066">
          <p15:clr>
            <a:srgbClr val="F26B43"/>
          </p15:clr>
        </p15:guide>
        <p15:guide id="12" pos="2364">
          <p15:clr>
            <a:srgbClr val="F26B43"/>
          </p15:clr>
        </p15:guide>
        <p15:guide id="13" pos="2511">
          <p15:clr>
            <a:srgbClr val="F26B43"/>
          </p15:clr>
        </p15:guide>
        <p15:guide id="14" pos="2808">
          <p15:clr>
            <a:srgbClr val="F26B43"/>
          </p15:clr>
        </p15:guide>
        <p15:guide id="15" pos="2954">
          <p15:clr>
            <a:srgbClr val="F26B43"/>
          </p15:clr>
        </p15:guide>
        <p15:guide id="16" pos="3251">
          <p15:clr>
            <a:srgbClr val="F26B43"/>
          </p15:clr>
        </p15:guide>
        <p15:guide id="17" pos="3398">
          <p15:clr>
            <a:srgbClr val="F26B43"/>
          </p15:clr>
        </p15:guide>
        <p15:guide id="18" pos="3695">
          <p15:clr>
            <a:srgbClr val="F26B43"/>
          </p15:clr>
        </p15:guide>
        <p15:guide id="19" pos="3839">
          <p15:clr>
            <a:srgbClr val="F26B43"/>
          </p15:clr>
        </p15:guide>
        <p15:guide id="20" pos="4136">
          <p15:clr>
            <a:srgbClr val="F26B43"/>
          </p15:clr>
        </p15:guide>
        <p15:guide id="21" pos="4283">
          <p15:clr>
            <a:srgbClr val="F26B43"/>
          </p15:clr>
        </p15:guide>
        <p15:guide id="22" pos="4580">
          <p15:clr>
            <a:srgbClr val="F26B43"/>
          </p15:clr>
        </p15:guide>
        <p15:guide id="23" pos="4727">
          <p15:clr>
            <a:srgbClr val="F26B43"/>
          </p15:clr>
        </p15:guide>
        <p15:guide id="24" pos="5022">
          <p15:clr>
            <a:srgbClr val="F26B43"/>
          </p15:clr>
        </p15:guide>
        <p15:guide id="25" pos="5465">
          <p15:clr>
            <a:srgbClr val="F26B43"/>
          </p15:clr>
        </p15:guide>
        <p15:guide id="26" pos="5169">
          <p15:clr>
            <a:srgbClr val="F26B43"/>
          </p15:clr>
        </p15:guide>
        <p15:guide id="27" orient="horz" pos="758">
          <p15:clr>
            <a:srgbClr val="F26B43"/>
          </p15:clr>
        </p15:guide>
        <p15:guide id="28" orient="horz" pos="1098">
          <p15:clr>
            <a:srgbClr val="F26B43"/>
          </p15:clr>
        </p15:guide>
        <p15:guide id="29" orient="horz" pos="1212">
          <p15:clr>
            <a:srgbClr val="F26B43"/>
          </p15:clr>
        </p15:guide>
        <p15:guide id="30" orient="horz" pos="1575">
          <p15:clr>
            <a:srgbClr val="F26B43"/>
          </p15:clr>
        </p15:guide>
        <p15:guide id="31" orient="horz" pos="1688">
          <p15:clr>
            <a:srgbClr val="F26B43"/>
          </p15:clr>
        </p15:guide>
        <p15:guide id="32" orient="horz" pos="2028">
          <p15:clr>
            <a:srgbClr val="F26B43"/>
          </p15:clr>
        </p15:guide>
        <p15:guide id="33" orient="horz" pos="2142">
          <p15:clr>
            <a:srgbClr val="F26B43"/>
          </p15:clr>
        </p15:guide>
        <p15:guide id="34" orient="horz" pos="2505">
          <p15:clr>
            <a:srgbClr val="F26B43"/>
          </p15:clr>
        </p15:guide>
        <p15:guide id="35" orient="horz" pos="2618">
          <p15:clr>
            <a:srgbClr val="F26B43"/>
          </p15:clr>
        </p15:guide>
        <p15:guide id="36" orient="horz" pos="2958">
          <p15:clr>
            <a:srgbClr val="F26B43"/>
          </p15:clr>
        </p15:guide>
        <p15:guide id="37" orient="horz" pos="91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6" name="Copyright"/>
          <p:cNvSpPr txBox="1"/>
          <p:nvPr userDrawn="1"/>
        </p:nvSpPr>
        <p:spPr>
          <a:xfrm>
            <a:off x="656231" y="4905630"/>
            <a:ext cx="2411875" cy="184666"/>
          </a:xfrm>
          <a:prstGeom prst="rect">
            <a:avLst/>
          </a:prstGeom>
          <a:noFill/>
        </p:spPr>
        <p:txBody>
          <a:bodyPr wrap="square" lIns="0" tIns="45698" rIns="0" bIns="45698" rtlCol="0" anchor="ctr" anchorCtr="0">
            <a:noAutofit/>
          </a:bodyPr>
          <a:lstStyle/>
          <a:p>
            <a:pPr algn="l"/>
            <a:r>
              <a:rPr lang="en-US" sz="600">
                <a:solidFill>
                  <a:schemeClr val="bg1"/>
                </a:solidFill>
              </a:rPr>
              <a:t>©</a:t>
            </a:r>
            <a:r>
              <a:rPr lang="sr-Latn-RS" sz="600">
                <a:solidFill>
                  <a:schemeClr val="bg1"/>
                </a:solidFill>
              </a:rPr>
              <a:t>2021</a:t>
            </a:r>
            <a:r>
              <a:rPr lang="en-US" sz="600">
                <a:solidFill>
                  <a:schemeClr val="bg1"/>
                </a:solidFill>
              </a:rPr>
              <a:t> Grant Thornton Srbija. All rights reserved.</a:t>
            </a:r>
            <a:endParaRPr lang="en-GB" sz="600" dirty="0">
              <a:solidFill>
                <a:schemeClr val="bg1"/>
              </a:solidFill>
            </a:endParaRPr>
          </a:p>
        </p:txBody>
      </p:sp>
      <p:cxnSp>
        <p:nvCxnSpPr>
          <p:cNvPr id="17" name="Straight Connector 16"/>
          <p:cNvCxnSpPr/>
          <p:nvPr userDrawn="1"/>
        </p:nvCxnSpPr>
        <p:spPr>
          <a:xfrm>
            <a:off x="469400" y="4887834"/>
            <a:ext cx="2626255" cy="0"/>
          </a:xfrm>
          <a:prstGeom prst="line">
            <a:avLst/>
          </a:prstGeom>
          <a:ln w="19050"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Title 13"/>
          <p:cNvSpPr txBox="1">
            <a:spLocks/>
          </p:cNvSpPr>
          <p:nvPr userDrawn="1"/>
        </p:nvSpPr>
        <p:spPr>
          <a:xfrm>
            <a:off x="468313" y="2619375"/>
            <a:ext cx="8207372" cy="1569556"/>
          </a:xfrm>
          <a:prstGeom prst="rect">
            <a:avLst/>
          </a:prstGeom>
        </p:spPr>
        <p:txBody>
          <a:bodyPr vert="horz" lIns="0" tIns="45698" rIns="0" bIns="45698"/>
          <a:lstStyle>
            <a:lvl1pPr algn="l" defTabSz="457200" rtl="0" eaLnBrk="1" latinLnBrk="0" hangingPunct="1">
              <a:lnSpc>
                <a:spcPts val="3400"/>
              </a:lnSpc>
              <a:spcBef>
                <a:spcPct val="0"/>
              </a:spcBef>
              <a:buNone/>
              <a:defRPr sz="3000" b="1" kern="1200">
                <a:solidFill>
                  <a:srgbClr val="FFFFFF"/>
                </a:solidFill>
                <a:latin typeface="+mn-lt"/>
                <a:ea typeface="+mj-ea"/>
                <a:cs typeface="+mj-cs"/>
              </a:defRPr>
            </a:lvl1pPr>
          </a:lstStyle>
          <a:p>
            <a:r>
              <a:rPr lang="en-US"/>
              <a:t>Click here to add title</a:t>
            </a:r>
            <a:br>
              <a:rPr lang="en-US"/>
            </a:br>
            <a:r>
              <a:rPr lang="en-US"/>
              <a:t>on two decks</a:t>
            </a:r>
            <a:endParaRPr lang="en-US" dirty="0"/>
          </a:p>
        </p:txBody>
      </p:sp>
      <p:sp>
        <p:nvSpPr>
          <p:cNvPr id="20" name="Text Placeholder 3"/>
          <p:cNvSpPr txBox="1">
            <a:spLocks/>
          </p:cNvSpPr>
          <p:nvPr userDrawn="1"/>
        </p:nvSpPr>
        <p:spPr>
          <a:xfrm>
            <a:off x="468343" y="1203344"/>
            <a:ext cx="8207375" cy="639445"/>
          </a:xfrm>
          <a:prstGeom prst="rect">
            <a:avLst/>
          </a:prstGeom>
        </p:spPr>
        <p:txBody>
          <a:bodyPr vert="horz" lIns="0" tIns="0" rIns="0" bIns="0" anchor="b" anchorCtr="0"/>
          <a:lstStyle>
            <a:lvl1pPr marL="0" indent="0" algn="l" defTabSz="457200" rtl="0" eaLnBrk="1" latinLnBrk="0" hangingPunct="1">
              <a:lnSpc>
                <a:spcPts val="4000"/>
              </a:lnSpc>
              <a:spcBef>
                <a:spcPts val="0"/>
              </a:spcBef>
              <a:spcAft>
                <a:spcPts val="600"/>
              </a:spcAft>
              <a:buClr>
                <a:schemeClr val="accent1"/>
              </a:buClr>
              <a:buFont typeface="Arial"/>
              <a:buNone/>
              <a:defRPr sz="3600" b="1" kern="1200">
                <a:solidFill>
                  <a:schemeClr val="bg1"/>
                </a:solidFill>
                <a:latin typeface="+mn-lt"/>
                <a:ea typeface="+mn-ea"/>
                <a:cs typeface="+mn-cs"/>
              </a:defRPr>
            </a:lvl1pPr>
            <a:lvl2pPr marL="457200" indent="0" algn="l" defTabSz="457200" rtl="0" eaLnBrk="1" latinLnBrk="0" hangingPunct="1">
              <a:spcBef>
                <a:spcPts val="0"/>
              </a:spcBef>
              <a:spcAft>
                <a:spcPts val="600"/>
              </a:spcAft>
              <a:buClr>
                <a:schemeClr val="accent1"/>
              </a:buClr>
              <a:buFont typeface="Arial"/>
              <a:buNone/>
              <a:defRPr sz="2200" kern="1200">
                <a:solidFill>
                  <a:schemeClr val="tx1"/>
                </a:solidFill>
                <a:latin typeface="+mn-lt"/>
                <a:ea typeface="+mn-ea"/>
                <a:cs typeface="+mn-cs"/>
              </a:defRPr>
            </a:lvl2pPr>
            <a:lvl3pPr marL="914400" indent="0" algn="l" defTabSz="457200" rtl="0" eaLnBrk="1" latinLnBrk="0" hangingPunct="1">
              <a:spcBef>
                <a:spcPts val="0"/>
              </a:spcBef>
              <a:spcAft>
                <a:spcPts val="600"/>
              </a:spcAft>
              <a:buFont typeface="Symbol" panose="05050102010706020507" pitchFamily="18" charset="2"/>
              <a:buNone/>
              <a:defRPr sz="2000" kern="1200">
                <a:solidFill>
                  <a:schemeClr val="tx1"/>
                </a:solidFill>
                <a:latin typeface="+mn-lt"/>
                <a:ea typeface="+mn-ea"/>
                <a:cs typeface="+mn-cs"/>
              </a:defRPr>
            </a:lvl3pPr>
            <a:lvl4pPr marL="1371600" indent="0" algn="l" defTabSz="457200" rtl="0" eaLnBrk="1" latinLnBrk="0" hangingPunct="1">
              <a:spcBef>
                <a:spcPts val="0"/>
              </a:spcBef>
              <a:spcAft>
                <a:spcPts val="600"/>
              </a:spcAft>
              <a:buFont typeface="+mj-lt"/>
              <a:buNone/>
              <a:defRPr sz="2000" kern="1200">
                <a:solidFill>
                  <a:schemeClr val="tx1"/>
                </a:solidFill>
                <a:latin typeface="+mn-lt"/>
                <a:ea typeface="+mn-ea"/>
                <a:cs typeface="+mn-cs"/>
              </a:defRPr>
            </a:lvl4pPr>
            <a:lvl5pPr marL="1828800" indent="0" algn="l" defTabSz="457200" rtl="0" eaLnBrk="1" latinLnBrk="0" hangingPunct="1">
              <a:spcBef>
                <a:spcPts val="0"/>
              </a:spcBef>
              <a:spcAft>
                <a:spcPts val="600"/>
              </a:spcAft>
              <a:buFont typeface="Arial"/>
              <a:buNone/>
              <a:defRPr sz="2400" b="1" kern="1200">
                <a:solidFill>
                  <a:schemeClr val="accent1"/>
                </a:solidFill>
                <a:latin typeface="+mn-lt"/>
                <a:ea typeface="+mn-ea"/>
                <a:cs typeface="+mn-cs"/>
              </a:defRPr>
            </a:lvl5pPr>
            <a:lvl6pPr marL="0" indent="0" algn="l" defTabSz="457200" rtl="0" eaLnBrk="1" latinLnBrk="0" hangingPunct="1">
              <a:spcBef>
                <a:spcPts val="0"/>
              </a:spcBef>
              <a:spcAft>
                <a:spcPts val="600"/>
              </a:spcAft>
              <a:buClr>
                <a:schemeClr val="accent1"/>
              </a:buClr>
              <a:buFont typeface="Arial" panose="020B0604020202020204" pitchFamily="34" charset="0"/>
              <a:buNone/>
              <a:defRPr sz="2400" kern="1200">
                <a:solidFill>
                  <a:schemeClr val="tx1"/>
                </a:solidFill>
                <a:latin typeface="+mn-lt"/>
                <a:ea typeface="+mn-ea"/>
                <a:cs typeface="+mn-cs"/>
              </a:defRPr>
            </a:lvl6pPr>
            <a:lvl7pPr marL="360000" indent="-360000" algn="l" defTabSz="457200"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7pPr>
            <a:lvl8pPr marL="360000" indent="-360000" algn="l" defTabSz="457200"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8pPr>
            <a:lvl9pPr marL="360000" indent="-360000" algn="l" defTabSz="457200"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9pPr>
          </a:lstStyle>
          <a:p>
            <a:r>
              <a:rPr lang="en-US"/>
              <a:t>Click to edit Master title style</a:t>
            </a:r>
            <a:endParaRPr lang="en-US" dirty="0"/>
          </a:p>
        </p:txBody>
      </p:sp>
      <p:sp>
        <p:nvSpPr>
          <p:cNvPr id="4" name="Slide Number Placeholder 3"/>
          <p:cNvSpPr>
            <a:spLocks noGrp="1"/>
          </p:cNvSpPr>
          <p:nvPr>
            <p:ph type="sldNum" sz="quarter" idx="4"/>
          </p:nvPr>
        </p:nvSpPr>
        <p:spPr>
          <a:xfrm>
            <a:off x="469370" y="4906694"/>
            <a:ext cx="183600" cy="183600"/>
          </a:xfrm>
          <a:prstGeom prst="rect">
            <a:avLst/>
          </a:prstGeom>
        </p:spPr>
        <p:txBody>
          <a:bodyPr vert="horz" lIns="0" tIns="0" rIns="0" bIns="0" rtlCol="0" anchor="ctr"/>
          <a:lstStyle>
            <a:lvl1pPr algn="l">
              <a:defRPr lang="en-US" sz="600" b="1" kern="1200" smtClean="0">
                <a:solidFill>
                  <a:schemeClr val="bg1"/>
                </a:solidFill>
                <a:latin typeface="+mn-lt"/>
                <a:ea typeface="+mn-ea"/>
                <a:cs typeface="+mn-cs"/>
              </a:defRPr>
            </a:lvl1pPr>
          </a:lstStyle>
          <a:p>
            <a:fld id="{2FF48407-9AE9-463E-9826-84A5E1C60740}" type="slidenum">
              <a:rPr lang="en-GB" smtClean="0"/>
              <a:pPr/>
              <a:t>‹#›</a:t>
            </a:fld>
            <a:endParaRPr lang="en-GB" dirty="0"/>
          </a:p>
        </p:txBody>
      </p:sp>
    </p:spTree>
    <p:extLst>
      <p:ext uri="{BB962C8B-B14F-4D97-AF65-F5344CB8AC3E}">
        <p14:creationId xmlns:p14="http://schemas.microsoft.com/office/powerpoint/2010/main" val="2400347961"/>
      </p:ext>
    </p:extLst>
  </p:cSld>
  <p:clrMap bg1="lt1" tx1="dk1" bg2="lt2" tx2="dk2" accent1="accent1" accent2="accent2" accent3="accent3" accent4="accent4" accent5="accent5" accent6="accent6" hlink="hlink" folHlink="folHlink"/>
  <p:sldLayoutIdLst>
    <p:sldLayoutId id="2147483777" r:id="rId1"/>
  </p:sldLayoutIdLst>
  <p:hf hdr="0" ftr="0" dt="0"/>
  <p:txStyles>
    <p:titleStyle>
      <a:lvl1pPr algn="l" defTabSz="456938" rtl="0" eaLnBrk="1" latinLnBrk="0" hangingPunct="1">
        <a:spcBef>
          <a:spcPct val="0"/>
        </a:spcBef>
        <a:buNone/>
        <a:defRPr sz="3000" b="1" kern="1200">
          <a:solidFill>
            <a:schemeClr val="accent1"/>
          </a:solidFill>
          <a:latin typeface="+mj-lt"/>
          <a:ea typeface="+mj-ea"/>
          <a:cs typeface="+mj-cs"/>
        </a:defRPr>
      </a:lvl1pPr>
    </p:titleStyle>
    <p:bodyStyle>
      <a:lvl1pPr marL="359802" indent="-359802" algn="l" defTabSz="456938" rtl="0" eaLnBrk="1" latinLnBrk="0" hangingPunct="1">
        <a:spcBef>
          <a:spcPts val="0"/>
        </a:spcBef>
        <a:spcAft>
          <a:spcPts val="600"/>
        </a:spcAft>
        <a:buClr>
          <a:schemeClr val="accent1"/>
        </a:buClr>
        <a:buFont typeface="Arial"/>
        <a:buChar char="•"/>
        <a:defRPr sz="2400" kern="1200">
          <a:solidFill>
            <a:schemeClr val="tx1"/>
          </a:solidFill>
          <a:latin typeface="+mn-lt"/>
          <a:ea typeface="+mn-ea"/>
          <a:cs typeface="+mn-cs"/>
        </a:defRPr>
      </a:lvl1pPr>
      <a:lvl2pPr marL="719604" indent="-359802" algn="l" defTabSz="456938" rtl="0" eaLnBrk="1" latinLnBrk="0" hangingPunct="1">
        <a:spcBef>
          <a:spcPts val="0"/>
        </a:spcBef>
        <a:spcAft>
          <a:spcPts val="600"/>
        </a:spcAft>
        <a:buClr>
          <a:schemeClr val="accent1"/>
        </a:buClr>
        <a:buFont typeface="Arial"/>
        <a:buChar char="–"/>
        <a:defRPr sz="2200" kern="1200">
          <a:solidFill>
            <a:schemeClr val="tx1"/>
          </a:solidFill>
          <a:latin typeface="+mn-lt"/>
          <a:ea typeface="+mn-ea"/>
          <a:cs typeface="+mn-cs"/>
        </a:defRPr>
      </a:lvl2pPr>
      <a:lvl3pPr marL="1079406" indent="-359802" algn="l" defTabSz="456938" rtl="0" eaLnBrk="1" latinLnBrk="0" hangingPunct="1">
        <a:spcBef>
          <a:spcPts val="0"/>
        </a:spcBef>
        <a:spcAft>
          <a:spcPts val="600"/>
        </a:spcAft>
        <a:buFont typeface="Symbol" panose="05050102010706020507" pitchFamily="18" charset="2"/>
        <a:buChar char=""/>
        <a:defRPr sz="2000" kern="1200">
          <a:solidFill>
            <a:schemeClr val="tx1"/>
          </a:solidFill>
          <a:latin typeface="+mn-lt"/>
          <a:ea typeface="+mn-ea"/>
          <a:cs typeface="+mn-cs"/>
        </a:defRPr>
      </a:lvl3pPr>
      <a:lvl4pPr marL="1439208" indent="-359802" algn="l" defTabSz="456938" rtl="0" eaLnBrk="1" latinLnBrk="0" hangingPunct="1">
        <a:spcBef>
          <a:spcPts val="0"/>
        </a:spcBef>
        <a:spcAft>
          <a:spcPts val="600"/>
        </a:spcAft>
        <a:buFont typeface="+mj-lt"/>
        <a:buAutoNum type="alphaLcPeriod"/>
        <a:defRPr sz="2000" kern="1200">
          <a:solidFill>
            <a:schemeClr val="tx1"/>
          </a:solidFill>
          <a:latin typeface="+mn-lt"/>
          <a:ea typeface="+mn-ea"/>
          <a:cs typeface="+mn-cs"/>
        </a:defRPr>
      </a:lvl4pPr>
      <a:lvl5pPr marL="0" indent="0" algn="l" defTabSz="456938" rtl="0" eaLnBrk="1" latinLnBrk="0" hangingPunct="1">
        <a:spcBef>
          <a:spcPts val="0"/>
        </a:spcBef>
        <a:spcAft>
          <a:spcPts val="600"/>
        </a:spcAft>
        <a:buFont typeface="Arial"/>
        <a:buNone/>
        <a:defRPr sz="2400" b="1" kern="1200">
          <a:solidFill>
            <a:schemeClr val="accent1"/>
          </a:solidFill>
          <a:latin typeface="+mn-lt"/>
          <a:ea typeface="+mn-ea"/>
          <a:cs typeface="+mn-cs"/>
        </a:defRPr>
      </a:lvl5pPr>
      <a:lvl6pPr marL="0" indent="0" algn="l" defTabSz="456938" rtl="0" eaLnBrk="1" latinLnBrk="0" hangingPunct="1">
        <a:spcBef>
          <a:spcPts val="0"/>
        </a:spcBef>
        <a:spcAft>
          <a:spcPts val="600"/>
        </a:spcAft>
        <a:buClr>
          <a:schemeClr val="accent1"/>
        </a:buClr>
        <a:buFont typeface="Arial" panose="020B0604020202020204" pitchFamily="34" charset="0"/>
        <a:buNone/>
        <a:defRPr sz="2400" kern="1200">
          <a:solidFill>
            <a:schemeClr val="tx1"/>
          </a:solidFill>
          <a:latin typeface="+mn-lt"/>
          <a:ea typeface="+mn-ea"/>
          <a:cs typeface="+mn-cs"/>
        </a:defRPr>
      </a:lvl6pPr>
      <a:lvl7pPr marL="359802" indent="-359802" algn="l" defTabSz="456938"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7pPr>
      <a:lvl8pPr marL="359802" indent="-359802" algn="l" defTabSz="456938"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8pPr>
      <a:lvl9pPr marL="359802" indent="-359802" algn="l" defTabSz="456938"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456938" rtl="0" eaLnBrk="1" latinLnBrk="0" hangingPunct="1">
        <a:defRPr sz="1800" kern="1200">
          <a:solidFill>
            <a:schemeClr val="tx1"/>
          </a:solidFill>
          <a:latin typeface="+mn-lt"/>
          <a:ea typeface="+mn-ea"/>
          <a:cs typeface="+mn-cs"/>
        </a:defRPr>
      </a:lvl1pPr>
      <a:lvl2pPr marL="456938" algn="l" defTabSz="456938" rtl="0" eaLnBrk="1" latinLnBrk="0" hangingPunct="1">
        <a:defRPr sz="1800" kern="1200">
          <a:solidFill>
            <a:schemeClr val="tx1"/>
          </a:solidFill>
          <a:latin typeface="+mn-lt"/>
          <a:ea typeface="+mn-ea"/>
          <a:cs typeface="+mn-cs"/>
        </a:defRPr>
      </a:lvl2pPr>
      <a:lvl3pPr marL="913905" algn="l" defTabSz="456938" rtl="0" eaLnBrk="1" latinLnBrk="0" hangingPunct="1">
        <a:defRPr sz="1800" kern="1200">
          <a:solidFill>
            <a:schemeClr val="tx1"/>
          </a:solidFill>
          <a:latin typeface="+mn-lt"/>
          <a:ea typeface="+mn-ea"/>
          <a:cs typeface="+mn-cs"/>
        </a:defRPr>
      </a:lvl3pPr>
      <a:lvl4pPr marL="1370852" algn="l" defTabSz="456938" rtl="0" eaLnBrk="1" latinLnBrk="0" hangingPunct="1">
        <a:defRPr sz="1800" kern="1200">
          <a:solidFill>
            <a:schemeClr val="tx1"/>
          </a:solidFill>
          <a:latin typeface="+mn-lt"/>
          <a:ea typeface="+mn-ea"/>
          <a:cs typeface="+mn-cs"/>
        </a:defRPr>
      </a:lvl4pPr>
      <a:lvl5pPr marL="1827809" algn="l" defTabSz="456938" rtl="0" eaLnBrk="1" latinLnBrk="0" hangingPunct="1">
        <a:defRPr sz="1800" kern="1200">
          <a:solidFill>
            <a:schemeClr val="tx1"/>
          </a:solidFill>
          <a:latin typeface="+mn-lt"/>
          <a:ea typeface="+mn-ea"/>
          <a:cs typeface="+mn-cs"/>
        </a:defRPr>
      </a:lvl5pPr>
      <a:lvl6pPr marL="2284746" algn="l" defTabSz="456938" rtl="0" eaLnBrk="1" latinLnBrk="0" hangingPunct="1">
        <a:defRPr sz="1800" kern="1200">
          <a:solidFill>
            <a:schemeClr val="tx1"/>
          </a:solidFill>
          <a:latin typeface="+mn-lt"/>
          <a:ea typeface="+mn-ea"/>
          <a:cs typeface="+mn-cs"/>
        </a:defRPr>
      </a:lvl6pPr>
      <a:lvl7pPr marL="2741684" algn="l" defTabSz="456938" rtl="0" eaLnBrk="1" latinLnBrk="0" hangingPunct="1">
        <a:defRPr sz="1800" kern="1200">
          <a:solidFill>
            <a:schemeClr val="tx1"/>
          </a:solidFill>
          <a:latin typeface="+mn-lt"/>
          <a:ea typeface="+mn-ea"/>
          <a:cs typeface="+mn-cs"/>
        </a:defRPr>
      </a:lvl7pPr>
      <a:lvl8pPr marL="3198640" algn="l" defTabSz="456938" rtl="0" eaLnBrk="1" latinLnBrk="0" hangingPunct="1">
        <a:defRPr sz="1800" kern="1200">
          <a:solidFill>
            <a:schemeClr val="tx1"/>
          </a:solidFill>
          <a:latin typeface="+mn-lt"/>
          <a:ea typeface="+mn-ea"/>
          <a:cs typeface="+mn-cs"/>
        </a:defRPr>
      </a:lvl8pPr>
      <a:lvl9pPr marL="3655588" algn="l" defTabSz="45693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2">
          <p15:clr>
            <a:srgbClr val="F26B43"/>
          </p15:clr>
        </p15:guide>
        <p15:guide id="2" pos="295">
          <p15:clr>
            <a:srgbClr val="F26B43"/>
          </p15:clr>
        </p15:guide>
        <p15:guide id="3" orient="horz" pos="645">
          <p15:clr>
            <a:srgbClr val="F26B43"/>
          </p15:clr>
        </p15:guide>
        <p15:guide id="4" pos="593">
          <p15:clr>
            <a:srgbClr val="F26B43"/>
          </p15:clr>
        </p15:guide>
        <p15:guide id="5" pos="737">
          <p15:clr>
            <a:srgbClr val="F26B43"/>
          </p15:clr>
        </p15:guide>
        <p15:guide id="6" pos="1034">
          <p15:clr>
            <a:srgbClr val="F26B43"/>
          </p15:clr>
        </p15:guide>
        <p15:guide id="7" pos="1179">
          <p15:clr>
            <a:srgbClr val="F26B43"/>
          </p15:clr>
        </p15:guide>
        <p15:guide id="8" pos="1479">
          <p15:clr>
            <a:srgbClr val="F26B43"/>
          </p15:clr>
        </p15:guide>
        <p15:guide id="9" pos="1625">
          <p15:clr>
            <a:srgbClr val="F26B43"/>
          </p15:clr>
        </p15:guide>
        <p15:guide id="10" pos="1922">
          <p15:clr>
            <a:srgbClr val="F26B43"/>
          </p15:clr>
        </p15:guide>
        <p15:guide id="11" pos="2066">
          <p15:clr>
            <a:srgbClr val="F26B43"/>
          </p15:clr>
        </p15:guide>
        <p15:guide id="12" pos="2364">
          <p15:clr>
            <a:srgbClr val="F26B43"/>
          </p15:clr>
        </p15:guide>
        <p15:guide id="13" pos="2511">
          <p15:clr>
            <a:srgbClr val="F26B43"/>
          </p15:clr>
        </p15:guide>
        <p15:guide id="14" pos="2808">
          <p15:clr>
            <a:srgbClr val="F26B43"/>
          </p15:clr>
        </p15:guide>
        <p15:guide id="15" pos="2954">
          <p15:clr>
            <a:srgbClr val="F26B43"/>
          </p15:clr>
        </p15:guide>
        <p15:guide id="16" pos="3251">
          <p15:clr>
            <a:srgbClr val="F26B43"/>
          </p15:clr>
        </p15:guide>
        <p15:guide id="17" pos="3398">
          <p15:clr>
            <a:srgbClr val="F26B43"/>
          </p15:clr>
        </p15:guide>
        <p15:guide id="18" pos="3695">
          <p15:clr>
            <a:srgbClr val="F26B43"/>
          </p15:clr>
        </p15:guide>
        <p15:guide id="19" pos="3839">
          <p15:clr>
            <a:srgbClr val="F26B43"/>
          </p15:clr>
        </p15:guide>
        <p15:guide id="20" pos="4136">
          <p15:clr>
            <a:srgbClr val="F26B43"/>
          </p15:clr>
        </p15:guide>
        <p15:guide id="21" pos="4283">
          <p15:clr>
            <a:srgbClr val="F26B43"/>
          </p15:clr>
        </p15:guide>
        <p15:guide id="22" pos="4580">
          <p15:clr>
            <a:srgbClr val="F26B43"/>
          </p15:clr>
        </p15:guide>
        <p15:guide id="23" pos="4727">
          <p15:clr>
            <a:srgbClr val="F26B43"/>
          </p15:clr>
        </p15:guide>
        <p15:guide id="24" pos="5022">
          <p15:clr>
            <a:srgbClr val="F26B43"/>
          </p15:clr>
        </p15:guide>
        <p15:guide id="25" pos="5465">
          <p15:clr>
            <a:srgbClr val="F26B43"/>
          </p15:clr>
        </p15:guide>
        <p15:guide id="26" pos="5169">
          <p15:clr>
            <a:srgbClr val="F26B43"/>
          </p15:clr>
        </p15:guide>
        <p15:guide id="27" orient="horz" pos="758">
          <p15:clr>
            <a:srgbClr val="F26B43"/>
          </p15:clr>
        </p15:guide>
        <p15:guide id="28" orient="horz" pos="1098">
          <p15:clr>
            <a:srgbClr val="F26B43"/>
          </p15:clr>
        </p15:guide>
        <p15:guide id="29" orient="horz" pos="1212">
          <p15:clr>
            <a:srgbClr val="F26B43"/>
          </p15:clr>
        </p15:guide>
        <p15:guide id="30" orient="horz" pos="1575">
          <p15:clr>
            <a:srgbClr val="F26B43"/>
          </p15:clr>
        </p15:guide>
        <p15:guide id="31" orient="horz" pos="1688">
          <p15:clr>
            <a:srgbClr val="F26B43"/>
          </p15:clr>
        </p15:guide>
        <p15:guide id="32" orient="horz" pos="2028">
          <p15:clr>
            <a:srgbClr val="F26B43"/>
          </p15:clr>
        </p15:guide>
        <p15:guide id="33" orient="horz" pos="2142">
          <p15:clr>
            <a:srgbClr val="F26B43"/>
          </p15:clr>
        </p15:guide>
        <p15:guide id="34" orient="horz" pos="2505">
          <p15:clr>
            <a:srgbClr val="F26B43"/>
          </p15:clr>
        </p15:guide>
        <p15:guide id="35" orient="horz" pos="2618">
          <p15:clr>
            <a:srgbClr val="F26B43"/>
          </p15:clr>
        </p15:guide>
        <p15:guide id="36" orient="horz" pos="2958">
          <p15:clr>
            <a:srgbClr val="F26B43"/>
          </p15:clr>
        </p15:guide>
        <p15:guide id="37" orient="horz" pos="91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Copyright"/>
          <p:cNvSpPr txBox="1"/>
          <p:nvPr userDrawn="1"/>
        </p:nvSpPr>
        <p:spPr>
          <a:xfrm>
            <a:off x="657762" y="4905630"/>
            <a:ext cx="2411875" cy="184666"/>
          </a:xfrm>
          <a:prstGeom prst="rect">
            <a:avLst/>
          </a:prstGeom>
          <a:noFill/>
        </p:spPr>
        <p:txBody>
          <a:bodyPr wrap="square" lIns="0" tIns="45698" rIns="0" bIns="45698" rtlCol="0" anchor="ctr" anchorCtr="0">
            <a:noAutofit/>
          </a:bodyPr>
          <a:lstStyle/>
          <a:p>
            <a:pPr algn="l"/>
            <a:r>
              <a:rPr lang="en-US" sz="600">
                <a:solidFill>
                  <a:schemeClr val="tx1"/>
                </a:solidFill>
              </a:rPr>
              <a:t>©</a:t>
            </a:r>
            <a:r>
              <a:rPr lang="sr-Latn-RS" sz="600">
                <a:solidFill>
                  <a:schemeClr val="tx1"/>
                </a:solidFill>
              </a:rPr>
              <a:t>2021</a:t>
            </a:r>
            <a:r>
              <a:rPr lang="en-US" sz="600">
                <a:solidFill>
                  <a:schemeClr val="tx1"/>
                </a:solidFill>
              </a:rPr>
              <a:t> Grant Thornton Srbija. All rights reserved.</a:t>
            </a:r>
            <a:endParaRPr lang="en-GB" sz="600" dirty="0">
              <a:solidFill>
                <a:schemeClr val="tx1"/>
              </a:solidFill>
            </a:endParaRPr>
          </a:p>
        </p:txBody>
      </p:sp>
      <p:cxnSp>
        <p:nvCxnSpPr>
          <p:cNvPr id="10" name="Straight Connector 9"/>
          <p:cNvCxnSpPr/>
          <p:nvPr userDrawn="1"/>
        </p:nvCxnSpPr>
        <p:spPr>
          <a:xfrm>
            <a:off x="469400" y="4887834"/>
            <a:ext cx="2626255" cy="0"/>
          </a:xfrm>
          <a:prstGeom prst="line">
            <a:avLst/>
          </a:prstGeom>
          <a:ln w="19050" cap="rnd">
            <a:solidFill>
              <a:srgbClr val="4F2D7F"/>
            </a:solidFill>
          </a:ln>
          <a:effectLst/>
        </p:spPr>
        <p:style>
          <a:lnRef idx="2">
            <a:schemeClr val="accent1"/>
          </a:lnRef>
          <a:fillRef idx="0">
            <a:schemeClr val="accent1"/>
          </a:fillRef>
          <a:effectRef idx="1">
            <a:schemeClr val="accent1"/>
          </a:effectRef>
          <a:fontRef idx="minor">
            <a:schemeClr val="tx1"/>
          </a:fontRef>
        </p:style>
      </p:cxnSp>
      <p:sp>
        <p:nvSpPr>
          <p:cNvPr id="5" name="Title Placeholder 4"/>
          <p:cNvSpPr>
            <a:spLocks noGrp="1"/>
          </p:cNvSpPr>
          <p:nvPr>
            <p:ph type="title"/>
          </p:nvPr>
        </p:nvSpPr>
        <p:spPr>
          <a:xfrm>
            <a:off x="471996" y="359571"/>
            <a:ext cx="8203692" cy="843754"/>
          </a:xfrm>
          <a:prstGeom prst="rect">
            <a:avLst/>
          </a:prstGeom>
        </p:spPr>
        <p:txBody>
          <a:bodyPr vert="horz" lIns="0" tIns="0" rIns="0" bIns="0" rtlCol="0" anchor="t" anchorCtr="0">
            <a:normAutofit/>
          </a:bodyPr>
          <a:lstStyle/>
          <a:p>
            <a:r>
              <a:rPr lang="en-US" dirty="0"/>
              <a:t>Click to edit Master title style</a:t>
            </a:r>
            <a:endParaRPr lang="en-GB" dirty="0"/>
          </a:p>
        </p:txBody>
      </p:sp>
      <p:sp>
        <p:nvSpPr>
          <p:cNvPr id="3" name="Text Placeholder 2"/>
          <p:cNvSpPr>
            <a:spLocks noGrp="1"/>
          </p:cNvSpPr>
          <p:nvPr>
            <p:ph type="body" idx="1"/>
          </p:nvPr>
        </p:nvSpPr>
        <p:spPr>
          <a:xfrm>
            <a:off x="469371" y="1466849"/>
            <a:ext cx="8206318" cy="3228975"/>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grpSp>
        <p:nvGrpSpPr>
          <p:cNvPr id="12" name="GTLogo"/>
          <p:cNvGrpSpPr>
            <a:grpSpLocks noChangeAspect="1"/>
          </p:cNvGrpSpPr>
          <p:nvPr userDrawn="1">
            <p:custDataLst>
              <p:tags r:id="rId19"/>
            </p:custDataLst>
          </p:nvPr>
        </p:nvGrpSpPr>
        <p:grpSpPr>
          <a:xfrm>
            <a:off x="6581805" y="4827584"/>
            <a:ext cx="2123675" cy="230373"/>
            <a:chOff x="8093075" y="6253163"/>
            <a:chExt cx="2076763" cy="225284"/>
          </a:xfrm>
        </p:grpSpPr>
        <p:pic>
          <p:nvPicPr>
            <p:cNvPr id="14" name="GTLogo"/>
            <p:cNvPicPr>
              <a:picLocks/>
            </p:cNvPicPr>
            <p:nvPr/>
          </p:nvPicPr>
          <p:blipFill>
            <a:blip r:embed="rId20">
              <a:extLst>
                <a:ext uri="{28A0092B-C50C-407E-A947-70E740481C1C}">
                  <a14:useLocalDpi xmlns:a14="http://schemas.microsoft.com/office/drawing/2010/main" val="0"/>
                </a:ext>
              </a:extLst>
            </a:blip>
            <a:stretch>
              <a:fillRect/>
            </a:stretch>
          </p:blipFill>
          <p:spPr>
            <a:xfrm>
              <a:off x="8351838" y="6273800"/>
              <a:ext cx="1818000" cy="204647"/>
            </a:xfrm>
            <a:prstGeom prst="rect">
              <a:avLst/>
            </a:prstGeom>
          </p:spPr>
        </p:pic>
        <p:pic>
          <p:nvPicPr>
            <p:cNvPr id="15" name="GTLogo" descr="GTlogo-primary-no tagline-RGB2012.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093075" y="6253163"/>
              <a:ext cx="205559" cy="205559"/>
            </a:xfrm>
            <a:prstGeom prst="rect">
              <a:avLst/>
            </a:prstGeom>
          </p:spPr>
        </p:pic>
      </p:grpSp>
      <p:sp>
        <p:nvSpPr>
          <p:cNvPr id="2" name="Slide Number Placeholder 1"/>
          <p:cNvSpPr>
            <a:spLocks noGrp="1"/>
          </p:cNvSpPr>
          <p:nvPr>
            <p:ph type="sldNum" sz="quarter" idx="4"/>
          </p:nvPr>
        </p:nvSpPr>
        <p:spPr>
          <a:xfrm>
            <a:off x="469370" y="4906694"/>
            <a:ext cx="183600" cy="183600"/>
          </a:xfrm>
          <a:prstGeom prst="rect">
            <a:avLst/>
          </a:prstGeom>
        </p:spPr>
        <p:txBody>
          <a:bodyPr vert="horz" lIns="0" tIns="0" rIns="0" bIns="0" rtlCol="0" anchor="ctr"/>
          <a:lstStyle>
            <a:lvl1pPr algn="l">
              <a:defRPr lang="en-US" sz="600" b="1" kern="1200" smtClean="0">
                <a:solidFill>
                  <a:schemeClr val="tx1"/>
                </a:solidFill>
                <a:latin typeface="+mn-lt"/>
                <a:ea typeface="+mn-ea"/>
                <a:cs typeface="+mn-cs"/>
              </a:defRPr>
            </a:lvl1pPr>
          </a:lstStyle>
          <a:p>
            <a:fld id="{8917037F-13F4-43B6-99FF-D710FE0C4777}" type="slidenum">
              <a:rPr lang="en-GB" smtClean="0"/>
              <a:pPr/>
              <a:t>‹#›</a:t>
            </a:fld>
            <a:endParaRPr lang="en-GB" dirty="0"/>
          </a:p>
        </p:txBody>
      </p:sp>
      <p:pic>
        <p:nvPicPr>
          <p:cNvPr id="4" name="GTLogoNoTag" hidden="1"/>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7455772" y="4803169"/>
            <a:ext cx="1249683" cy="259081"/>
          </a:xfrm>
          <a:prstGeom prst="rect">
            <a:avLst/>
          </a:prstGeom>
        </p:spPr>
      </p:pic>
    </p:spTree>
    <p:extLst>
      <p:ext uri="{BB962C8B-B14F-4D97-AF65-F5344CB8AC3E}">
        <p14:creationId xmlns:p14="http://schemas.microsoft.com/office/powerpoint/2010/main" val="1582607786"/>
      </p:ext>
    </p:extLst>
  </p:cSld>
  <p:clrMap bg1="lt1" tx1="dk1" bg2="lt2" tx2="dk2" accent1="accent1" accent2="accent2" accent3="accent3" accent4="accent4" accent5="accent5" accent6="accent6" hlink="hlink" folHlink="folHlink"/>
  <p:sldLayoutIdLst>
    <p:sldLayoutId id="2147483761" r:id="rId1"/>
    <p:sldLayoutId id="2147483759" r:id="rId2"/>
    <p:sldLayoutId id="2147483725" r:id="rId3"/>
    <p:sldLayoutId id="2147483731" r:id="rId4"/>
    <p:sldLayoutId id="2147483727" r:id="rId5"/>
    <p:sldLayoutId id="2147483757" r:id="rId6"/>
    <p:sldLayoutId id="2147483714" r:id="rId7"/>
    <p:sldLayoutId id="2147483732" r:id="rId8"/>
    <p:sldLayoutId id="2147483756" r:id="rId9"/>
    <p:sldLayoutId id="2147483752" r:id="rId10"/>
    <p:sldLayoutId id="2147483733" r:id="rId11"/>
    <p:sldLayoutId id="2147483755" r:id="rId12"/>
    <p:sldLayoutId id="2147483749" r:id="rId13"/>
    <p:sldLayoutId id="2147483750" r:id="rId14"/>
    <p:sldLayoutId id="2147483751" r:id="rId15"/>
    <p:sldLayoutId id="2147483766" r:id="rId16"/>
    <p:sldLayoutId id="2147483735" r:id="rId17"/>
  </p:sldLayoutIdLst>
  <p:hf hdr="0" ftr="0" dt="0"/>
  <p:txStyles>
    <p:titleStyle>
      <a:lvl1pPr algn="l" defTabSz="456938" rtl="0" eaLnBrk="1" latinLnBrk="0" hangingPunct="1">
        <a:spcBef>
          <a:spcPct val="0"/>
        </a:spcBef>
        <a:buNone/>
        <a:defRPr sz="3000" b="1" kern="1200">
          <a:solidFill>
            <a:schemeClr val="accent1"/>
          </a:solidFill>
          <a:latin typeface="+mj-lt"/>
          <a:ea typeface="+mj-ea"/>
          <a:cs typeface="+mj-cs"/>
        </a:defRPr>
      </a:lvl1pPr>
    </p:titleStyle>
    <p:bodyStyle>
      <a:lvl1pPr marL="359802" indent="-359802" algn="l" defTabSz="456938" rtl="0" eaLnBrk="1" latinLnBrk="0" hangingPunct="1">
        <a:spcBef>
          <a:spcPts val="0"/>
        </a:spcBef>
        <a:spcAft>
          <a:spcPts val="600"/>
        </a:spcAft>
        <a:buClr>
          <a:schemeClr val="accent1"/>
        </a:buClr>
        <a:buFont typeface="Arial"/>
        <a:buChar char="•"/>
        <a:defRPr sz="2400" kern="1200">
          <a:solidFill>
            <a:schemeClr val="tx1"/>
          </a:solidFill>
          <a:latin typeface="+mn-lt"/>
          <a:ea typeface="+mn-ea"/>
          <a:cs typeface="+mn-cs"/>
        </a:defRPr>
      </a:lvl1pPr>
      <a:lvl2pPr marL="719604" indent="-359802" algn="l" defTabSz="456938" rtl="0" eaLnBrk="1" latinLnBrk="0" hangingPunct="1">
        <a:spcBef>
          <a:spcPts val="0"/>
        </a:spcBef>
        <a:spcAft>
          <a:spcPts val="600"/>
        </a:spcAft>
        <a:buClr>
          <a:schemeClr val="accent1"/>
        </a:buClr>
        <a:buFont typeface="Arial"/>
        <a:buChar char="–"/>
        <a:defRPr sz="2200" kern="1200">
          <a:solidFill>
            <a:schemeClr val="tx1"/>
          </a:solidFill>
          <a:latin typeface="+mn-lt"/>
          <a:ea typeface="+mn-ea"/>
          <a:cs typeface="+mn-cs"/>
        </a:defRPr>
      </a:lvl2pPr>
      <a:lvl3pPr marL="1079406" indent="-359802" algn="l" defTabSz="456938" rtl="0" eaLnBrk="1" latinLnBrk="0" hangingPunct="1">
        <a:spcBef>
          <a:spcPts val="0"/>
        </a:spcBef>
        <a:spcAft>
          <a:spcPts val="600"/>
        </a:spcAft>
        <a:buFont typeface="Symbol" panose="05050102010706020507" pitchFamily="18" charset="2"/>
        <a:buChar char=""/>
        <a:defRPr sz="2000" kern="1200">
          <a:solidFill>
            <a:schemeClr val="tx1"/>
          </a:solidFill>
          <a:latin typeface="+mn-lt"/>
          <a:ea typeface="+mn-ea"/>
          <a:cs typeface="+mn-cs"/>
        </a:defRPr>
      </a:lvl3pPr>
      <a:lvl4pPr marL="1439208" indent="-359802" algn="l" defTabSz="456938" rtl="0" eaLnBrk="1" latinLnBrk="0" hangingPunct="1">
        <a:spcBef>
          <a:spcPts val="0"/>
        </a:spcBef>
        <a:spcAft>
          <a:spcPts val="600"/>
        </a:spcAft>
        <a:buFont typeface="+mj-lt"/>
        <a:buAutoNum type="alphaLcPeriod"/>
        <a:defRPr sz="2000" kern="1200">
          <a:solidFill>
            <a:schemeClr val="tx1"/>
          </a:solidFill>
          <a:latin typeface="+mn-lt"/>
          <a:ea typeface="+mn-ea"/>
          <a:cs typeface="+mn-cs"/>
        </a:defRPr>
      </a:lvl4pPr>
      <a:lvl5pPr marL="0" indent="0" algn="l" defTabSz="456938" rtl="0" eaLnBrk="1" latinLnBrk="0" hangingPunct="1">
        <a:spcBef>
          <a:spcPts val="0"/>
        </a:spcBef>
        <a:spcAft>
          <a:spcPts val="600"/>
        </a:spcAft>
        <a:buFont typeface="Arial"/>
        <a:buNone/>
        <a:defRPr sz="2400" b="1" kern="1200">
          <a:solidFill>
            <a:schemeClr val="accent1"/>
          </a:solidFill>
          <a:latin typeface="+mn-lt"/>
          <a:ea typeface="+mn-ea"/>
          <a:cs typeface="+mn-cs"/>
        </a:defRPr>
      </a:lvl5pPr>
      <a:lvl6pPr marL="0" indent="0" algn="l" defTabSz="456938" rtl="0" eaLnBrk="1" latinLnBrk="0" hangingPunct="1">
        <a:spcBef>
          <a:spcPts val="0"/>
        </a:spcBef>
        <a:spcAft>
          <a:spcPts val="600"/>
        </a:spcAft>
        <a:buClr>
          <a:schemeClr val="accent1"/>
        </a:buClr>
        <a:buFont typeface="Arial" panose="020B0604020202020204" pitchFamily="34" charset="0"/>
        <a:buNone/>
        <a:defRPr sz="2400" kern="1200">
          <a:solidFill>
            <a:schemeClr val="tx1"/>
          </a:solidFill>
          <a:latin typeface="+mn-lt"/>
          <a:ea typeface="+mn-ea"/>
          <a:cs typeface="+mn-cs"/>
        </a:defRPr>
      </a:lvl6pPr>
      <a:lvl7pPr marL="359802" indent="-359802" algn="l" defTabSz="456938"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7pPr>
      <a:lvl8pPr marL="359802" indent="-359802" algn="l" defTabSz="456938"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8pPr>
      <a:lvl9pPr marL="359802" indent="-359802" algn="l" defTabSz="456938"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456938" rtl="0" eaLnBrk="1" latinLnBrk="0" hangingPunct="1">
        <a:defRPr sz="1800" kern="1200">
          <a:solidFill>
            <a:schemeClr val="tx1"/>
          </a:solidFill>
          <a:latin typeface="+mn-lt"/>
          <a:ea typeface="+mn-ea"/>
          <a:cs typeface="+mn-cs"/>
        </a:defRPr>
      </a:lvl1pPr>
      <a:lvl2pPr marL="456938" algn="l" defTabSz="456938" rtl="0" eaLnBrk="1" latinLnBrk="0" hangingPunct="1">
        <a:defRPr sz="1800" kern="1200">
          <a:solidFill>
            <a:schemeClr val="tx1"/>
          </a:solidFill>
          <a:latin typeface="+mn-lt"/>
          <a:ea typeface="+mn-ea"/>
          <a:cs typeface="+mn-cs"/>
        </a:defRPr>
      </a:lvl2pPr>
      <a:lvl3pPr marL="913905" algn="l" defTabSz="456938" rtl="0" eaLnBrk="1" latinLnBrk="0" hangingPunct="1">
        <a:defRPr sz="1800" kern="1200">
          <a:solidFill>
            <a:schemeClr val="tx1"/>
          </a:solidFill>
          <a:latin typeface="+mn-lt"/>
          <a:ea typeface="+mn-ea"/>
          <a:cs typeface="+mn-cs"/>
        </a:defRPr>
      </a:lvl3pPr>
      <a:lvl4pPr marL="1370852" algn="l" defTabSz="456938" rtl="0" eaLnBrk="1" latinLnBrk="0" hangingPunct="1">
        <a:defRPr sz="1800" kern="1200">
          <a:solidFill>
            <a:schemeClr val="tx1"/>
          </a:solidFill>
          <a:latin typeface="+mn-lt"/>
          <a:ea typeface="+mn-ea"/>
          <a:cs typeface="+mn-cs"/>
        </a:defRPr>
      </a:lvl4pPr>
      <a:lvl5pPr marL="1827809" algn="l" defTabSz="456938" rtl="0" eaLnBrk="1" latinLnBrk="0" hangingPunct="1">
        <a:defRPr sz="1800" kern="1200">
          <a:solidFill>
            <a:schemeClr val="tx1"/>
          </a:solidFill>
          <a:latin typeface="+mn-lt"/>
          <a:ea typeface="+mn-ea"/>
          <a:cs typeface="+mn-cs"/>
        </a:defRPr>
      </a:lvl5pPr>
      <a:lvl6pPr marL="2284746" algn="l" defTabSz="456938" rtl="0" eaLnBrk="1" latinLnBrk="0" hangingPunct="1">
        <a:defRPr sz="1800" kern="1200">
          <a:solidFill>
            <a:schemeClr val="tx1"/>
          </a:solidFill>
          <a:latin typeface="+mn-lt"/>
          <a:ea typeface="+mn-ea"/>
          <a:cs typeface="+mn-cs"/>
        </a:defRPr>
      </a:lvl6pPr>
      <a:lvl7pPr marL="2741684" algn="l" defTabSz="456938" rtl="0" eaLnBrk="1" latinLnBrk="0" hangingPunct="1">
        <a:defRPr sz="1800" kern="1200">
          <a:solidFill>
            <a:schemeClr val="tx1"/>
          </a:solidFill>
          <a:latin typeface="+mn-lt"/>
          <a:ea typeface="+mn-ea"/>
          <a:cs typeface="+mn-cs"/>
        </a:defRPr>
      </a:lvl7pPr>
      <a:lvl8pPr marL="3198640" algn="l" defTabSz="456938" rtl="0" eaLnBrk="1" latinLnBrk="0" hangingPunct="1">
        <a:defRPr sz="1800" kern="1200">
          <a:solidFill>
            <a:schemeClr val="tx1"/>
          </a:solidFill>
          <a:latin typeface="+mn-lt"/>
          <a:ea typeface="+mn-ea"/>
          <a:cs typeface="+mn-cs"/>
        </a:defRPr>
      </a:lvl8pPr>
      <a:lvl9pPr marL="3655588" algn="l" defTabSz="45693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2">
          <p15:clr>
            <a:srgbClr val="F26B43"/>
          </p15:clr>
        </p15:guide>
        <p15:guide id="2" pos="295">
          <p15:clr>
            <a:srgbClr val="F26B43"/>
          </p15:clr>
        </p15:guide>
        <p15:guide id="3" orient="horz" pos="645">
          <p15:clr>
            <a:srgbClr val="F26B43"/>
          </p15:clr>
        </p15:guide>
        <p15:guide id="4" pos="593" userDrawn="1">
          <p15:clr>
            <a:srgbClr val="F26B43"/>
          </p15:clr>
        </p15:guide>
        <p15:guide id="5" pos="737" userDrawn="1">
          <p15:clr>
            <a:srgbClr val="F26B43"/>
          </p15:clr>
        </p15:guide>
        <p15:guide id="6" pos="1034" userDrawn="1">
          <p15:clr>
            <a:srgbClr val="F26B43"/>
          </p15:clr>
        </p15:guide>
        <p15:guide id="7" pos="1179">
          <p15:clr>
            <a:srgbClr val="F26B43"/>
          </p15:clr>
        </p15:guide>
        <p15:guide id="8" pos="1479" userDrawn="1">
          <p15:clr>
            <a:srgbClr val="F26B43"/>
          </p15:clr>
        </p15:guide>
        <p15:guide id="9" pos="1625" userDrawn="1">
          <p15:clr>
            <a:srgbClr val="F26B43"/>
          </p15:clr>
        </p15:guide>
        <p15:guide id="10" pos="1922" userDrawn="1">
          <p15:clr>
            <a:srgbClr val="F26B43"/>
          </p15:clr>
        </p15:guide>
        <p15:guide id="11" pos="2066" userDrawn="1">
          <p15:clr>
            <a:srgbClr val="F26B43"/>
          </p15:clr>
        </p15:guide>
        <p15:guide id="12" pos="2364" userDrawn="1">
          <p15:clr>
            <a:srgbClr val="F26B43"/>
          </p15:clr>
        </p15:guide>
        <p15:guide id="13" pos="2511" userDrawn="1">
          <p15:clr>
            <a:srgbClr val="F26B43"/>
          </p15:clr>
        </p15:guide>
        <p15:guide id="14" pos="2808" userDrawn="1">
          <p15:clr>
            <a:srgbClr val="F26B43"/>
          </p15:clr>
        </p15:guide>
        <p15:guide id="15" pos="2954" userDrawn="1">
          <p15:clr>
            <a:srgbClr val="F26B43"/>
          </p15:clr>
        </p15:guide>
        <p15:guide id="16" pos="3251" userDrawn="1">
          <p15:clr>
            <a:srgbClr val="F26B43"/>
          </p15:clr>
        </p15:guide>
        <p15:guide id="17" pos="3398" userDrawn="1">
          <p15:clr>
            <a:srgbClr val="F26B43"/>
          </p15:clr>
        </p15:guide>
        <p15:guide id="18" pos="3695" userDrawn="1">
          <p15:clr>
            <a:srgbClr val="F26B43"/>
          </p15:clr>
        </p15:guide>
        <p15:guide id="19" pos="3839" userDrawn="1">
          <p15:clr>
            <a:srgbClr val="F26B43"/>
          </p15:clr>
        </p15:guide>
        <p15:guide id="20" pos="4136" userDrawn="1">
          <p15:clr>
            <a:srgbClr val="F26B43"/>
          </p15:clr>
        </p15:guide>
        <p15:guide id="21" pos="4283" userDrawn="1">
          <p15:clr>
            <a:srgbClr val="F26B43"/>
          </p15:clr>
        </p15:guide>
        <p15:guide id="22" pos="4580" userDrawn="1">
          <p15:clr>
            <a:srgbClr val="F26B43"/>
          </p15:clr>
        </p15:guide>
        <p15:guide id="23" pos="4727" userDrawn="1">
          <p15:clr>
            <a:srgbClr val="F26B43"/>
          </p15:clr>
        </p15:guide>
        <p15:guide id="24" pos="5022" userDrawn="1">
          <p15:clr>
            <a:srgbClr val="F26B43"/>
          </p15:clr>
        </p15:guide>
        <p15:guide id="25" pos="5465">
          <p15:clr>
            <a:srgbClr val="F26B43"/>
          </p15:clr>
        </p15:guide>
        <p15:guide id="26" pos="5169" userDrawn="1">
          <p15:clr>
            <a:srgbClr val="F26B43"/>
          </p15:clr>
        </p15:guide>
        <p15:guide id="27" orient="horz" pos="758">
          <p15:clr>
            <a:srgbClr val="F26B43"/>
          </p15:clr>
        </p15:guide>
        <p15:guide id="28" orient="horz" pos="1098">
          <p15:clr>
            <a:srgbClr val="F26B43"/>
          </p15:clr>
        </p15:guide>
        <p15:guide id="29" orient="horz" pos="1212">
          <p15:clr>
            <a:srgbClr val="F26B43"/>
          </p15:clr>
        </p15:guide>
        <p15:guide id="30" orient="horz" pos="1575">
          <p15:clr>
            <a:srgbClr val="F26B43"/>
          </p15:clr>
        </p15:guide>
        <p15:guide id="31" orient="horz" pos="1688" userDrawn="1">
          <p15:clr>
            <a:srgbClr val="F26B43"/>
          </p15:clr>
        </p15:guide>
        <p15:guide id="32" orient="horz" pos="2028">
          <p15:clr>
            <a:srgbClr val="F26B43"/>
          </p15:clr>
        </p15:guide>
        <p15:guide id="33" orient="horz" pos="2142">
          <p15:clr>
            <a:srgbClr val="F26B43"/>
          </p15:clr>
        </p15:guide>
        <p15:guide id="34" orient="horz" pos="2505" userDrawn="1">
          <p15:clr>
            <a:srgbClr val="F26B43"/>
          </p15:clr>
        </p15:guide>
        <p15:guide id="35" orient="horz" pos="2618" userDrawn="1">
          <p15:clr>
            <a:srgbClr val="F26B43"/>
          </p15:clr>
        </p15:guide>
        <p15:guide id="36" orient="horz" pos="2958">
          <p15:clr>
            <a:srgbClr val="F26B43"/>
          </p15:clr>
        </p15:guide>
        <p15:guide id="37" orient="horz" pos="917"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Copyright"/>
          <p:cNvSpPr txBox="1"/>
          <p:nvPr userDrawn="1"/>
        </p:nvSpPr>
        <p:spPr>
          <a:xfrm>
            <a:off x="657737" y="4905630"/>
            <a:ext cx="2411875" cy="184666"/>
          </a:xfrm>
          <a:prstGeom prst="rect">
            <a:avLst/>
          </a:prstGeom>
          <a:noFill/>
        </p:spPr>
        <p:txBody>
          <a:bodyPr wrap="square" lIns="0" tIns="45715" rIns="0" bIns="45715" rtlCol="0" anchor="ctr" anchorCtr="0">
            <a:noAutofit/>
          </a:bodyPr>
          <a:lstStyle/>
          <a:p>
            <a:pPr defTabSz="457142"/>
            <a:r>
              <a:rPr lang="en-US" sz="600">
                <a:solidFill>
                  <a:prstClr val="black"/>
                </a:solidFill>
              </a:rPr>
              <a:t>©</a:t>
            </a:r>
            <a:r>
              <a:rPr lang="sr-Latn-RS" sz="600">
                <a:solidFill>
                  <a:prstClr val="black"/>
                </a:solidFill>
              </a:rPr>
              <a:t>2021</a:t>
            </a:r>
            <a:r>
              <a:rPr lang="en-US" sz="600">
                <a:solidFill>
                  <a:prstClr val="black"/>
                </a:solidFill>
              </a:rPr>
              <a:t> Grant Thornton Srbija. All rights reserved.</a:t>
            </a:r>
            <a:endParaRPr lang="en-GB" sz="600" dirty="0">
              <a:solidFill>
                <a:prstClr val="black"/>
              </a:solidFill>
            </a:endParaRPr>
          </a:p>
        </p:txBody>
      </p:sp>
      <p:cxnSp>
        <p:nvCxnSpPr>
          <p:cNvPr id="10" name="Straight Connector 9"/>
          <p:cNvCxnSpPr/>
          <p:nvPr userDrawn="1"/>
        </p:nvCxnSpPr>
        <p:spPr>
          <a:xfrm>
            <a:off x="469375" y="4887834"/>
            <a:ext cx="2626255" cy="0"/>
          </a:xfrm>
          <a:prstGeom prst="line">
            <a:avLst/>
          </a:prstGeom>
          <a:ln w="19050" cap="rnd">
            <a:solidFill>
              <a:srgbClr val="4F2D7F"/>
            </a:solidFill>
          </a:ln>
          <a:effectLst/>
        </p:spPr>
        <p:style>
          <a:lnRef idx="2">
            <a:schemeClr val="accent1"/>
          </a:lnRef>
          <a:fillRef idx="0">
            <a:schemeClr val="accent1"/>
          </a:fillRef>
          <a:effectRef idx="1">
            <a:schemeClr val="accent1"/>
          </a:effectRef>
          <a:fontRef idx="minor">
            <a:schemeClr val="tx1"/>
          </a:fontRef>
        </p:style>
      </p:cxnSp>
      <p:sp>
        <p:nvSpPr>
          <p:cNvPr id="5" name="Title Placeholder 4"/>
          <p:cNvSpPr>
            <a:spLocks noGrp="1"/>
          </p:cNvSpPr>
          <p:nvPr>
            <p:ph type="title"/>
          </p:nvPr>
        </p:nvSpPr>
        <p:spPr>
          <a:xfrm>
            <a:off x="471996" y="359571"/>
            <a:ext cx="8203692" cy="843754"/>
          </a:xfrm>
          <a:prstGeom prst="rect">
            <a:avLst/>
          </a:prstGeom>
        </p:spPr>
        <p:txBody>
          <a:bodyPr vert="horz" lIns="0" tIns="0" rIns="0" bIns="0" rtlCol="0" anchor="t" anchorCtr="0">
            <a:normAutofit/>
          </a:bodyPr>
          <a:lstStyle/>
          <a:p>
            <a:r>
              <a:rPr lang="en-US" dirty="0"/>
              <a:t>Click to edit Master title style</a:t>
            </a:r>
            <a:endParaRPr lang="en-GB" dirty="0"/>
          </a:p>
        </p:txBody>
      </p:sp>
      <p:sp>
        <p:nvSpPr>
          <p:cNvPr id="3" name="Text Placeholder 2"/>
          <p:cNvSpPr>
            <a:spLocks noGrp="1"/>
          </p:cNvSpPr>
          <p:nvPr>
            <p:ph type="body" idx="1"/>
          </p:nvPr>
        </p:nvSpPr>
        <p:spPr>
          <a:xfrm>
            <a:off x="469371" y="1466849"/>
            <a:ext cx="8206318" cy="3228975"/>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grpSp>
        <p:nvGrpSpPr>
          <p:cNvPr id="12" name="GTLogo"/>
          <p:cNvGrpSpPr>
            <a:grpSpLocks noChangeAspect="1"/>
          </p:cNvGrpSpPr>
          <p:nvPr userDrawn="1">
            <p:custDataLst>
              <p:tags r:id="rId19"/>
            </p:custDataLst>
          </p:nvPr>
        </p:nvGrpSpPr>
        <p:grpSpPr>
          <a:xfrm>
            <a:off x="6581780" y="4827584"/>
            <a:ext cx="2123675" cy="230373"/>
            <a:chOff x="8093075" y="6253163"/>
            <a:chExt cx="2076763" cy="225284"/>
          </a:xfrm>
        </p:grpSpPr>
        <p:pic>
          <p:nvPicPr>
            <p:cNvPr id="14" name="GTLogo"/>
            <p:cNvPicPr>
              <a:picLocks/>
            </p:cNvPicPr>
            <p:nvPr/>
          </p:nvPicPr>
          <p:blipFill>
            <a:blip r:embed="rId20">
              <a:extLst>
                <a:ext uri="{28A0092B-C50C-407E-A947-70E740481C1C}">
                  <a14:useLocalDpi xmlns:a14="http://schemas.microsoft.com/office/drawing/2010/main" val="0"/>
                </a:ext>
              </a:extLst>
            </a:blip>
            <a:stretch>
              <a:fillRect/>
            </a:stretch>
          </p:blipFill>
          <p:spPr>
            <a:xfrm>
              <a:off x="8351838" y="6273800"/>
              <a:ext cx="1818000" cy="204647"/>
            </a:xfrm>
            <a:prstGeom prst="rect">
              <a:avLst/>
            </a:prstGeom>
          </p:spPr>
        </p:pic>
        <p:pic>
          <p:nvPicPr>
            <p:cNvPr id="15" name="GTLogo" descr="GTlogo-primary-no tagline-RGB2012.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093075" y="6253163"/>
              <a:ext cx="205559" cy="205559"/>
            </a:xfrm>
            <a:prstGeom prst="rect">
              <a:avLst/>
            </a:prstGeom>
          </p:spPr>
        </p:pic>
      </p:grpSp>
      <p:sp>
        <p:nvSpPr>
          <p:cNvPr id="2" name="Slide Number Placeholder 1"/>
          <p:cNvSpPr>
            <a:spLocks noGrp="1"/>
          </p:cNvSpPr>
          <p:nvPr>
            <p:ph type="sldNum" sz="quarter" idx="4"/>
          </p:nvPr>
        </p:nvSpPr>
        <p:spPr>
          <a:xfrm>
            <a:off x="469370" y="4906694"/>
            <a:ext cx="183600" cy="183600"/>
          </a:xfrm>
          <a:prstGeom prst="rect">
            <a:avLst/>
          </a:prstGeom>
        </p:spPr>
        <p:txBody>
          <a:bodyPr vert="horz" lIns="0" tIns="0" rIns="0" bIns="0" rtlCol="0" anchor="ctr"/>
          <a:lstStyle>
            <a:lvl1pPr algn="l">
              <a:defRPr lang="en-US" sz="600" b="1" kern="1200" smtClean="0">
                <a:solidFill>
                  <a:schemeClr val="tx1"/>
                </a:solidFill>
                <a:latin typeface="+mn-lt"/>
                <a:ea typeface="+mn-ea"/>
                <a:cs typeface="+mn-cs"/>
              </a:defRPr>
            </a:lvl1pPr>
          </a:lstStyle>
          <a:p>
            <a:pPr defTabSz="457142"/>
            <a:fld id="{8917037F-13F4-43B6-99FF-D710FE0C4777}" type="slidenum">
              <a:rPr lang="en-GB" smtClean="0">
                <a:solidFill>
                  <a:prstClr val="black"/>
                </a:solidFill>
              </a:rPr>
              <a:pPr defTabSz="457142"/>
              <a:t>‹#›</a:t>
            </a:fld>
            <a:endParaRPr lang="en-GB" dirty="0">
              <a:solidFill>
                <a:prstClr val="black"/>
              </a:solidFill>
            </a:endParaRPr>
          </a:p>
        </p:txBody>
      </p:sp>
      <p:pic>
        <p:nvPicPr>
          <p:cNvPr id="4" name="GTLogoNoTag" hidden="1"/>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7455767" y="4803148"/>
            <a:ext cx="1249683" cy="259081"/>
          </a:xfrm>
          <a:prstGeom prst="rect">
            <a:avLst/>
          </a:prstGeom>
        </p:spPr>
      </p:pic>
    </p:spTree>
    <p:extLst>
      <p:ext uri="{BB962C8B-B14F-4D97-AF65-F5344CB8AC3E}">
        <p14:creationId xmlns:p14="http://schemas.microsoft.com/office/powerpoint/2010/main" val="1938328405"/>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Lst>
  <p:hf hdr="0" ftr="0" dt="0"/>
  <p:txStyles>
    <p:titleStyle>
      <a:lvl1pPr algn="l" defTabSz="457142" rtl="0" eaLnBrk="1" latinLnBrk="0" hangingPunct="1">
        <a:spcBef>
          <a:spcPct val="0"/>
        </a:spcBef>
        <a:buNone/>
        <a:defRPr sz="3000" b="1" kern="1200">
          <a:solidFill>
            <a:schemeClr val="accent1"/>
          </a:solidFill>
          <a:latin typeface="+mj-lt"/>
          <a:ea typeface="+mj-ea"/>
          <a:cs typeface="+mj-cs"/>
        </a:defRPr>
      </a:lvl1pPr>
    </p:titleStyle>
    <p:bodyStyle>
      <a:lvl1pPr marL="359955" indent="-359955" algn="l" defTabSz="457142" rtl="0" eaLnBrk="1" latinLnBrk="0" hangingPunct="1">
        <a:spcBef>
          <a:spcPts val="0"/>
        </a:spcBef>
        <a:spcAft>
          <a:spcPts val="600"/>
        </a:spcAft>
        <a:buClr>
          <a:schemeClr val="accent1"/>
        </a:buClr>
        <a:buFont typeface="Arial"/>
        <a:buChar char="•"/>
        <a:defRPr sz="2400" kern="1200">
          <a:solidFill>
            <a:schemeClr val="tx1"/>
          </a:solidFill>
          <a:latin typeface="+mn-lt"/>
          <a:ea typeface="+mn-ea"/>
          <a:cs typeface="+mn-cs"/>
        </a:defRPr>
      </a:lvl1pPr>
      <a:lvl2pPr marL="719910" indent="-359955" algn="l" defTabSz="457142" rtl="0" eaLnBrk="1" latinLnBrk="0" hangingPunct="1">
        <a:spcBef>
          <a:spcPts val="0"/>
        </a:spcBef>
        <a:spcAft>
          <a:spcPts val="600"/>
        </a:spcAft>
        <a:buClr>
          <a:schemeClr val="accent1"/>
        </a:buClr>
        <a:buFont typeface="Arial"/>
        <a:buChar char="–"/>
        <a:defRPr sz="2200" kern="1200">
          <a:solidFill>
            <a:schemeClr val="tx1"/>
          </a:solidFill>
          <a:latin typeface="+mn-lt"/>
          <a:ea typeface="+mn-ea"/>
          <a:cs typeface="+mn-cs"/>
        </a:defRPr>
      </a:lvl2pPr>
      <a:lvl3pPr marL="1079865" indent="-359955" algn="l" defTabSz="457142" rtl="0" eaLnBrk="1" latinLnBrk="0" hangingPunct="1">
        <a:spcBef>
          <a:spcPts val="0"/>
        </a:spcBef>
        <a:spcAft>
          <a:spcPts val="600"/>
        </a:spcAft>
        <a:buFont typeface="Symbol" panose="05050102010706020507" pitchFamily="18" charset="2"/>
        <a:buChar char=""/>
        <a:defRPr sz="2000" kern="1200">
          <a:solidFill>
            <a:schemeClr val="tx1"/>
          </a:solidFill>
          <a:latin typeface="+mn-lt"/>
          <a:ea typeface="+mn-ea"/>
          <a:cs typeface="+mn-cs"/>
        </a:defRPr>
      </a:lvl3pPr>
      <a:lvl4pPr marL="1439820" indent="-359955" algn="l" defTabSz="457142" rtl="0" eaLnBrk="1" latinLnBrk="0" hangingPunct="1">
        <a:spcBef>
          <a:spcPts val="0"/>
        </a:spcBef>
        <a:spcAft>
          <a:spcPts val="600"/>
        </a:spcAft>
        <a:buFont typeface="+mj-lt"/>
        <a:buAutoNum type="alphaLcPeriod"/>
        <a:defRPr sz="2000" kern="1200">
          <a:solidFill>
            <a:schemeClr val="tx1"/>
          </a:solidFill>
          <a:latin typeface="+mn-lt"/>
          <a:ea typeface="+mn-ea"/>
          <a:cs typeface="+mn-cs"/>
        </a:defRPr>
      </a:lvl4pPr>
      <a:lvl5pPr marL="0" indent="0" algn="l" defTabSz="457142" rtl="0" eaLnBrk="1" latinLnBrk="0" hangingPunct="1">
        <a:spcBef>
          <a:spcPts val="0"/>
        </a:spcBef>
        <a:spcAft>
          <a:spcPts val="600"/>
        </a:spcAft>
        <a:buFont typeface="Arial"/>
        <a:buNone/>
        <a:defRPr sz="2400" b="1" kern="1200">
          <a:solidFill>
            <a:schemeClr val="accent1"/>
          </a:solidFill>
          <a:latin typeface="+mn-lt"/>
          <a:ea typeface="+mn-ea"/>
          <a:cs typeface="+mn-cs"/>
        </a:defRPr>
      </a:lvl5pPr>
      <a:lvl6pPr marL="0" indent="0" algn="l" defTabSz="457142" rtl="0" eaLnBrk="1" latinLnBrk="0" hangingPunct="1">
        <a:spcBef>
          <a:spcPts val="0"/>
        </a:spcBef>
        <a:spcAft>
          <a:spcPts val="600"/>
        </a:spcAft>
        <a:buClr>
          <a:schemeClr val="accent1"/>
        </a:buClr>
        <a:buFont typeface="Arial" panose="020B0604020202020204" pitchFamily="34" charset="0"/>
        <a:buNone/>
        <a:defRPr sz="2400" kern="1200">
          <a:solidFill>
            <a:schemeClr val="tx1"/>
          </a:solidFill>
          <a:latin typeface="+mn-lt"/>
          <a:ea typeface="+mn-ea"/>
          <a:cs typeface="+mn-cs"/>
        </a:defRPr>
      </a:lvl6pPr>
      <a:lvl7pPr marL="359955" indent="-359955" algn="l" defTabSz="457142"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7pPr>
      <a:lvl8pPr marL="359955" indent="-359955" algn="l" defTabSz="457142"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8pPr>
      <a:lvl9pPr marL="359955" indent="-359955" algn="l" defTabSz="457142"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457142" rtl="0" eaLnBrk="1" latinLnBrk="0" hangingPunct="1">
        <a:defRPr sz="1800" kern="1200">
          <a:solidFill>
            <a:schemeClr val="tx1"/>
          </a:solidFill>
          <a:latin typeface="+mn-lt"/>
          <a:ea typeface="+mn-ea"/>
          <a:cs typeface="+mn-cs"/>
        </a:defRPr>
      </a:lvl1pPr>
      <a:lvl2pPr marL="457142" algn="l" defTabSz="457142" rtl="0" eaLnBrk="1" latinLnBrk="0" hangingPunct="1">
        <a:defRPr sz="1800" kern="1200">
          <a:solidFill>
            <a:schemeClr val="tx1"/>
          </a:solidFill>
          <a:latin typeface="+mn-lt"/>
          <a:ea typeface="+mn-ea"/>
          <a:cs typeface="+mn-cs"/>
        </a:defRPr>
      </a:lvl2pPr>
      <a:lvl3pPr marL="914288" algn="l" defTabSz="457142" rtl="0" eaLnBrk="1" latinLnBrk="0" hangingPunct="1">
        <a:defRPr sz="1800" kern="1200">
          <a:solidFill>
            <a:schemeClr val="tx1"/>
          </a:solidFill>
          <a:latin typeface="+mn-lt"/>
          <a:ea typeface="+mn-ea"/>
          <a:cs typeface="+mn-cs"/>
        </a:defRPr>
      </a:lvl3pPr>
      <a:lvl4pPr marL="1371430" algn="l" defTabSz="457142" rtl="0" eaLnBrk="1" latinLnBrk="0" hangingPunct="1">
        <a:defRPr sz="1800" kern="1200">
          <a:solidFill>
            <a:schemeClr val="tx1"/>
          </a:solidFill>
          <a:latin typeface="+mn-lt"/>
          <a:ea typeface="+mn-ea"/>
          <a:cs typeface="+mn-cs"/>
        </a:defRPr>
      </a:lvl4pPr>
      <a:lvl5pPr marL="1828574" algn="l" defTabSz="457142" rtl="0" eaLnBrk="1" latinLnBrk="0" hangingPunct="1">
        <a:defRPr sz="1800" kern="1200">
          <a:solidFill>
            <a:schemeClr val="tx1"/>
          </a:solidFill>
          <a:latin typeface="+mn-lt"/>
          <a:ea typeface="+mn-ea"/>
          <a:cs typeface="+mn-cs"/>
        </a:defRPr>
      </a:lvl5pPr>
      <a:lvl6pPr marL="2285715" algn="l" defTabSz="457142" rtl="0" eaLnBrk="1" latinLnBrk="0" hangingPunct="1">
        <a:defRPr sz="1800" kern="1200">
          <a:solidFill>
            <a:schemeClr val="tx1"/>
          </a:solidFill>
          <a:latin typeface="+mn-lt"/>
          <a:ea typeface="+mn-ea"/>
          <a:cs typeface="+mn-cs"/>
        </a:defRPr>
      </a:lvl6pPr>
      <a:lvl7pPr marL="2742857" algn="l" defTabSz="457142" rtl="0" eaLnBrk="1" latinLnBrk="0" hangingPunct="1">
        <a:defRPr sz="1800" kern="1200">
          <a:solidFill>
            <a:schemeClr val="tx1"/>
          </a:solidFill>
          <a:latin typeface="+mn-lt"/>
          <a:ea typeface="+mn-ea"/>
          <a:cs typeface="+mn-cs"/>
        </a:defRPr>
      </a:lvl7pPr>
      <a:lvl8pPr marL="3200000" algn="l" defTabSz="457142" rtl="0" eaLnBrk="1" latinLnBrk="0" hangingPunct="1">
        <a:defRPr sz="1800" kern="1200">
          <a:solidFill>
            <a:schemeClr val="tx1"/>
          </a:solidFill>
          <a:latin typeface="+mn-lt"/>
          <a:ea typeface="+mn-ea"/>
          <a:cs typeface="+mn-cs"/>
        </a:defRPr>
      </a:lvl8pPr>
      <a:lvl9pPr marL="3657143" algn="l" defTabSz="4571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2">
          <p15:clr>
            <a:srgbClr val="F26B43"/>
          </p15:clr>
        </p15:guide>
        <p15:guide id="2" pos="295">
          <p15:clr>
            <a:srgbClr val="F26B43"/>
          </p15:clr>
        </p15:guide>
        <p15:guide id="3" orient="horz" pos="645">
          <p15:clr>
            <a:srgbClr val="F26B43"/>
          </p15:clr>
        </p15:guide>
        <p15:guide id="4" pos="593" userDrawn="1">
          <p15:clr>
            <a:srgbClr val="F26B43"/>
          </p15:clr>
        </p15:guide>
        <p15:guide id="5" pos="737" userDrawn="1">
          <p15:clr>
            <a:srgbClr val="F26B43"/>
          </p15:clr>
        </p15:guide>
        <p15:guide id="6" pos="1034" userDrawn="1">
          <p15:clr>
            <a:srgbClr val="F26B43"/>
          </p15:clr>
        </p15:guide>
        <p15:guide id="7" pos="1179">
          <p15:clr>
            <a:srgbClr val="F26B43"/>
          </p15:clr>
        </p15:guide>
        <p15:guide id="8" pos="1479" userDrawn="1">
          <p15:clr>
            <a:srgbClr val="F26B43"/>
          </p15:clr>
        </p15:guide>
        <p15:guide id="9" pos="1625" userDrawn="1">
          <p15:clr>
            <a:srgbClr val="F26B43"/>
          </p15:clr>
        </p15:guide>
        <p15:guide id="10" pos="1922" userDrawn="1">
          <p15:clr>
            <a:srgbClr val="F26B43"/>
          </p15:clr>
        </p15:guide>
        <p15:guide id="11" pos="2066" userDrawn="1">
          <p15:clr>
            <a:srgbClr val="F26B43"/>
          </p15:clr>
        </p15:guide>
        <p15:guide id="12" pos="2364" userDrawn="1">
          <p15:clr>
            <a:srgbClr val="F26B43"/>
          </p15:clr>
        </p15:guide>
        <p15:guide id="13" pos="2511" userDrawn="1">
          <p15:clr>
            <a:srgbClr val="F26B43"/>
          </p15:clr>
        </p15:guide>
        <p15:guide id="14" pos="2808" userDrawn="1">
          <p15:clr>
            <a:srgbClr val="F26B43"/>
          </p15:clr>
        </p15:guide>
        <p15:guide id="15" pos="2954" userDrawn="1">
          <p15:clr>
            <a:srgbClr val="F26B43"/>
          </p15:clr>
        </p15:guide>
        <p15:guide id="16" pos="3251" userDrawn="1">
          <p15:clr>
            <a:srgbClr val="F26B43"/>
          </p15:clr>
        </p15:guide>
        <p15:guide id="17" pos="3398" userDrawn="1">
          <p15:clr>
            <a:srgbClr val="F26B43"/>
          </p15:clr>
        </p15:guide>
        <p15:guide id="18" pos="3695" userDrawn="1">
          <p15:clr>
            <a:srgbClr val="F26B43"/>
          </p15:clr>
        </p15:guide>
        <p15:guide id="19" pos="3839" userDrawn="1">
          <p15:clr>
            <a:srgbClr val="F26B43"/>
          </p15:clr>
        </p15:guide>
        <p15:guide id="20" pos="4136" userDrawn="1">
          <p15:clr>
            <a:srgbClr val="F26B43"/>
          </p15:clr>
        </p15:guide>
        <p15:guide id="21" pos="4283" userDrawn="1">
          <p15:clr>
            <a:srgbClr val="F26B43"/>
          </p15:clr>
        </p15:guide>
        <p15:guide id="22" pos="4580" userDrawn="1">
          <p15:clr>
            <a:srgbClr val="F26B43"/>
          </p15:clr>
        </p15:guide>
        <p15:guide id="23" pos="4727" userDrawn="1">
          <p15:clr>
            <a:srgbClr val="F26B43"/>
          </p15:clr>
        </p15:guide>
        <p15:guide id="24" pos="5022" userDrawn="1">
          <p15:clr>
            <a:srgbClr val="F26B43"/>
          </p15:clr>
        </p15:guide>
        <p15:guide id="25" pos="5465">
          <p15:clr>
            <a:srgbClr val="F26B43"/>
          </p15:clr>
        </p15:guide>
        <p15:guide id="26" pos="5169" userDrawn="1">
          <p15:clr>
            <a:srgbClr val="F26B43"/>
          </p15:clr>
        </p15:guide>
        <p15:guide id="27" orient="horz" pos="758">
          <p15:clr>
            <a:srgbClr val="F26B43"/>
          </p15:clr>
        </p15:guide>
        <p15:guide id="28" orient="horz" pos="1098">
          <p15:clr>
            <a:srgbClr val="F26B43"/>
          </p15:clr>
        </p15:guide>
        <p15:guide id="29" orient="horz" pos="1212">
          <p15:clr>
            <a:srgbClr val="F26B43"/>
          </p15:clr>
        </p15:guide>
        <p15:guide id="30" orient="horz" pos="1575">
          <p15:clr>
            <a:srgbClr val="F26B43"/>
          </p15:clr>
        </p15:guide>
        <p15:guide id="31" orient="horz" pos="1688" userDrawn="1">
          <p15:clr>
            <a:srgbClr val="F26B43"/>
          </p15:clr>
        </p15:guide>
        <p15:guide id="32" orient="horz" pos="2028">
          <p15:clr>
            <a:srgbClr val="F26B43"/>
          </p15:clr>
        </p15:guide>
        <p15:guide id="33" orient="horz" pos="2142">
          <p15:clr>
            <a:srgbClr val="F26B43"/>
          </p15:clr>
        </p15:guide>
        <p15:guide id="34" orient="horz" pos="2505" userDrawn="1">
          <p15:clr>
            <a:srgbClr val="F26B43"/>
          </p15:clr>
        </p15:guide>
        <p15:guide id="35" orient="horz" pos="2618" userDrawn="1">
          <p15:clr>
            <a:srgbClr val="F26B43"/>
          </p15:clr>
        </p15:guide>
        <p15:guide id="36" orient="horz" pos="2958">
          <p15:clr>
            <a:srgbClr val="F26B43"/>
          </p15:clr>
        </p15:guide>
        <p15:guide id="37" orient="horz" pos="917"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Copyright"/>
          <p:cNvSpPr txBox="1"/>
          <p:nvPr userDrawn="1"/>
        </p:nvSpPr>
        <p:spPr>
          <a:xfrm>
            <a:off x="657732" y="4905628"/>
            <a:ext cx="2411875" cy="184666"/>
          </a:xfrm>
          <a:prstGeom prst="rect">
            <a:avLst/>
          </a:prstGeom>
          <a:noFill/>
        </p:spPr>
        <p:txBody>
          <a:bodyPr wrap="square" lIns="0" rIns="0" rtlCol="0" anchor="ctr" anchorCtr="0">
            <a:noAutofit/>
          </a:bodyPr>
          <a:lstStyle/>
          <a:p>
            <a:pPr defTabSz="457200"/>
            <a:r>
              <a:rPr lang="en-US" sz="600">
                <a:solidFill>
                  <a:prstClr val="black"/>
                </a:solidFill>
              </a:rPr>
              <a:t>©</a:t>
            </a:r>
            <a:r>
              <a:rPr lang="sr-Latn-RS" sz="600">
                <a:solidFill>
                  <a:prstClr val="black"/>
                </a:solidFill>
              </a:rPr>
              <a:t>2021</a:t>
            </a:r>
            <a:r>
              <a:rPr lang="en-US" sz="600">
                <a:solidFill>
                  <a:prstClr val="black"/>
                </a:solidFill>
              </a:rPr>
              <a:t> Grant Thornton Srbija. All rights reserved.</a:t>
            </a:r>
            <a:endParaRPr lang="en-GB" sz="600" dirty="0">
              <a:solidFill>
                <a:prstClr val="black"/>
              </a:solidFill>
            </a:endParaRPr>
          </a:p>
        </p:txBody>
      </p:sp>
      <p:cxnSp>
        <p:nvCxnSpPr>
          <p:cNvPr id="10" name="Straight Connector 9"/>
          <p:cNvCxnSpPr/>
          <p:nvPr userDrawn="1"/>
        </p:nvCxnSpPr>
        <p:spPr>
          <a:xfrm>
            <a:off x="469370" y="4887834"/>
            <a:ext cx="2626255" cy="0"/>
          </a:xfrm>
          <a:prstGeom prst="line">
            <a:avLst/>
          </a:prstGeom>
          <a:ln w="19050" cap="rnd">
            <a:solidFill>
              <a:srgbClr val="4F2D7F"/>
            </a:solidFill>
          </a:ln>
          <a:effectLst/>
        </p:spPr>
        <p:style>
          <a:lnRef idx="2">
            <a:schemeClr val="accent1"/>
          </a:lnRef>
          <a:fillRef idx="0">
            <a:schemeClr val="accent1"/>
          </a:fillRef>
          <a:effectRef idx="1">
            <a:schemeClr val="accent1"/>
          </a:effectRef>
          <a:fontRef idx="minor">
            <a:schemeClr val="tx1"/>
          </a:fontRef>
        </p:style>
      </p:cxnSp>
      <p:sp>
        <p:nvSpPr>
          <p:cNvPr id="5" name="Title Placeholder 4"/>
          <p:cNvSpPr>
            <a:spLocks noGrp="1"/>
          </p:cNvSpPr>
          <p:nvPr>
            <p:ph type="title"/>
          </p:nvPr>
        </p:nvSpPr>
        <p:spPr>
          <a:xfrm>
            <a:off x="471996" y="359571"/>
            <a:ext cx="8203692" cy="843754"/>
          </a:xfrm>
          <a:prstGeom prst="rect">
            <a:avLst/>
          </a:prstGeom>
        </p:spPr>
        <p:txBody>
          <a:bodyPr vert="horz" lIns="0" tIns="0" rIns="0" bIns="0" rtlCol="0" anchor="t" anchorCtr="0">
            <a:normAutofit/>
          </a:bodyPr>
          <a:lstStyle/>
          <a:p>
            <a:r>
              <a:rPr lang="en-US" dirty="0"/>
              <a:t>Click to edit Master title style</a:t>
            </a:r>
            <a:endParaRPr lang="en-GB" dirty="0"/>
          </a:p>
        </p:txBody>
      </p:sp>
      <p:sp>
        <p:nvSpPr>
          <p:cNvPr id="3" name="Text Placeholder 2"/>
          <p:cNvSpPr>
            <a:spLocks noGrp="1"/>
          </p:cNvSpPr>
          <p:nvPr>
            <p:ph type="body" idx="1"/>
          </p:nvPr>
        </p:nvSpPr>
        <p:spPr>
          <a:xfrm>
            <a:off x="469370" y="1466849"/>
            <a:ext cx="8206318" cy="3228975"/>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grpSp>
        <p:nvGrpSpPr>
          <p:cNvPr id="12" name="GTLogo"/>
          <p:cNvGrpSpPr>
            <a:grpSpLocks noChangeAspect="1"/>
          </p:cNvGrpSpPr>
          <p:nvPr userDrawn="1">
            <p:custDataLst>
              <p:tags r:id="rId19"/>
            </p:custDataLst>
          </p:nvPr>
        </p:nvGrpSpPr>
        <p:grpSpPr>
          <a:xfrm>
            <a:off x="6581775" y="4827583"/>
            <a:ext cx="2123675" cy="230373"/>
            <a:chOff x="8093075" y="6253163"/>
            <a:chExt cx="2076763" cy="225284"/>
          </a:xfrm>
        </p:grpSpPr>
        <p:pic>
          <p:nvPicPr>
            <p:cNvPr id="14" name="GTLogo"/>
            <p:cNvPicPr>
              <a:picLocks/>
            </p:cNvPicPr>
            <p:nvPr/>
          </p:nvPicPr>
          <p:blipFill>
            <a:blip r:embed="rId20">
              <a:extLst>
                <a:ext uri="{28A0092B-C50C-407E-A947-70E740481C1C}">
                  <a14:useLocalDpi xmlns:a14="http://schemas.microsoft.com/office/drawing/2010/main" val="0"/>
                </a:ext>
              </a:extLst>
            </a:blip>
            <a:stretch>
              <a:fillRect/>
            </a:stretch>
          </p:blipFill>
          <p:spPr>
            <a:xfrm>
              <a:off x="8351838" y="6273800"/>
              <a:ext cx="1818000" cy="204647"/>
            </a:xfrm>
            <a:prstGeom prst="rect">
              <a:avLst/>
            </a:prstGeom>
          </p:spPr>
        </p:pic>
        <p:pic>
          <p:nvPicPr>
            <p:cNvPr id="15" name="GTLogo" descr="GTlogo-primary-no tagline-RGB2012.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093075" y="6253163"/>
              <a:ext cx="205559" cy="205559"/>
            </a:xfrm>
            <a:prstGeom prst="rect">
              <a:avLst/>
            </a:prstGeom>
          </p:spPr>
        </p:pic>
      </p:grpSp>
      <p:sp>
        <p:nvSpPr>
          <p:cNvPr id="2" name="Slide Number Placeholder 1"/>
          <p:cNvSpPr>
            <a:spLocks noGrp="1"/>
          </p:cNvSpPr>
          <p:nvPr>
            <p:ph type="sldNum" sz="quarter" idx="4"/>
          </p:nvPr>
        </p:nvSpPr>
        <p:spPr>
          <a:xfrm>
            <a:off x="469370" y="4906694"/>
            <a:ext cx="183600" cy="183600"/>
          </a:xfrm>
          <a:prstGeom prst="rect">
            <a:avLst/>
          </a:prstGeom>
        </p:spPr>
        <p:txBody>
          <a:bodyPr vert="horz" lIns="0" tIns="0" rIns="0" bIns="0" rtlCol="0" anchor="ctr"/>
          <a:lstStyle>
            <a:lvl1pPr algn="l">
              <a:defRPr lang="en-US" sz="600" b="1" kern="1200" smtClean="0">
                <a:solidFill>
                  <a:schemeClr val="tx1"/>
                </a:solidFill>
                <a:latin typeface="+mn-lt"/>
                <a:ea typeface="+mn-ea"/>
                <a:cs typeface="+mn-cs"/>
              </a:defRPr>
            </a:lvl1pPr>
          </a:lstStyle>
          <a:p>
            <a:pPr defTabSz="457200"/>
            <a:fld id="{8917037F-13F4-43B6-99FF-D710FE0C4777}" type="slidenum">
              <a:rPr lang="en-GB">
                <a:solidFill>
                  <a:prstClr val="black"/>
                </a:solidFill>
              </a:rPr>
              <a:pPr defTabSz="457200"/>
              <a:t>‹#›</a:t>
            </a:fld>
            <a:endParaRPr lang="en-GB" dirty="0">
              <a:solidFill>
                <a:prstClr val="black"/>
              </a:solidFill>
            </a:endParaRPr>
          </a:p>
        </p:txBody>
      </p:sp>
      <p:pic>
        <p:nvPicPr>
          <p:cNvPr id="4" name="GTLogoNoTag" hidden="1"/>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7455767" y="4803143"/>
            <a:ext cx="1249683" cy="259081"/>
          </a:xfrm>
          <a:prstGeom prst="rect">
            <a:avLst/>
          </a:prstGeom>
        </p:spPr>
      </p:pic>
    </p:spTree>
    <p:extLst>
      <p:ext uri="{BB962C8B-B14F-4D97-AF65-F5344CB8AC3E}">
        <p14:creationId xmlns:p14="http://schemas.microsoft.com/office/powerpoint/2010/main" val="99332148"/>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 id="2147483895" r:id="rId15"/>
    <p:sldLayoutId id="2147483896" r:id="rId16"/>
    <p:sldLayoutId id="2147483897" r:id="rId17"/>
  </p:sldLayoutIdLst>
  <p:hf hdr="0" ftr="0" dt="0"/>
  <p:txStyles>
    <p:titleStyle>
      <a:lvl1pPr algn="l" defTabSz="457200" rtl="0" eaLnBrk="1" latinLnBrk="0" hangingPunct="1">
        <a:spcBef>
          <a:spcPct val="0"/>
        </a:spcBef>
        <a:buNone/>
        <a:defRPr sz="3000" b="1" kern="1200">
          <a:solidFill>
            <a:schemeClr val="accent1"/>
          </a:solidFill>
          <a:latin typeface="+mj-lt"/>
          <a:ea typeface="+mj-ea"/>
          <a:cs typeface="+mj-cs"/>
        </a:defRPr>
      </a:lvl1pPr>
    </p:titleStyle>
    <p:bodyStyle>
      <a:lvl1pPr marL="360000" indent="-360000" algn="l" defTabSz="457200" rtl="0" eaLnBrk="1" latinLnBrk="0" hangingPunct="1">
        <a:spcBef>
          <a:spcPts val="0"/>
        </a:spcBef>
        <a:spcAft>
          <a:spcPts val="600"/>
        </a:spcAft>
        <a:buClr>
          <a:schemeClr val="accent1"/>
        </a:buClr>
        <a:buFont typeface="Arial"/>
        <a:buChar char="•"/>
        <a:defRPr sz="2400" kern="1200">
          <a:solidFill>
            <a:schemeClr val="tx1"/>
          </a:solidFill>
          <a:latin typeface="+mn-lt"/>
          <a:ea typeface="+mn-ea"/>
          <a:cs typeface="+mn-cs"/>
        </a:defRPr>
      </a:lvl1pPr>
      <a:lvl2pPr marL="720000" indent="-360000" algn="l" defTabSz="457200" rtl="0" eaLnBrk="1" latinLnBrk="0" hangingPunct="1">
        <a:spcBef>
          <a:spcPts val="0"/>
        </a:spcBef>
        <a:spcAft>
          <a:spcPts val="600"/>
        </a:spcAft>
        <a:buClr>
          <a:schemeClr val="accent1"/>
        </a:buClr>
        <a:buFont typeface="Arial"/>
        <a:buChar char="–"/>
        <a:defRPr sz="2200" kern="1200">
          <a:solidFill>
            <a:schemeClr val="tx1"/>
          </a:solidFill>
          <a:latin typeface="+mn-lt"/>
          <a:ea typeface="+mn-ea"/>
          <a:cs typeface="+mn-cs"/>
        </a:defRPr>
      </a:lvl2pPr>
      <a:lvl3pPr marL="1080000" indent="-360000" algn="l" defTabSz="457200" rtl="0" eaLnBrk="1" latinLnBrk="0" hangingPunct="1">
        <a:spcBef>
          <a:spcPts val="0"/>
        </a:spcBef>
        <a:spcAft>
          <a:spcPts val="600"/>
        </a:spcAft>
        <a:buFont typeface="Symbol" panose="05050102010706020507" pitchFamily="18" charset="2"/>
        <a:buChar char=""/>
        <a:defRPr sz="2000" kern="1200">
          <a:solidFill>
            <a:schemeClr val="tx1"/>
          </a:solidFill>
          <a:latin typeface="+mn-lt"/>
          <a:ea typeface="+mn-ea"/>
          <a:cs typeface="+mn-cs"/>
        </a:defRPr>
      </a:lvl3pPr>
      <a:lvl4pPr marL="1440000" indent="-360000" algn="l" defTabSz="457200" rtl="0" eaLnBrk="1" latinLnBrk="0" hangingPunct="1">
        <a:spcBef>
          <a:spcPts val="0"/>
        </a:spcBef>
        <a:spcAft>
          <a:spcPts val="600"/>
        </a:spcAft>
        <a:buFont typeface="+mj-lt"/>
        <a:buAutoNum type="alphaLcPeriod"/>
        <a:defRPr sz="2000" kern="1200">
          <a:solidFill>
            <a:schemeClr val="tx1"/>
          </a:solidFill>
          <a:latin typeface="+mn-lt"/>
          <a:ea typeface="+mn-ea"/>
          <a:cs typeface="+mn-cs"/>
        </a:defRPr>
      </a:lvl4pPr>
      <a:lvl5pPr marL="0" indent="0" algn="l" defTabSz="457200" rtl="0" eaLnBrk="1" latinLnBrk="0" hangingPunct="1">
        <a:spcBef>
          <a:spcPts val="0"/>
        </a:spcBef>
        <a:spcAft>
          <a:spcPts val="600"/>
        </a:spcAft>
        <a:buFont typeface="Arial"/>
        <a:buNone/>
        <a:defRPr sz="2400" b="1" kern="1200">
          <a:solidFill>
            <a:schemeClr val="accent1"/>
          </a:solidFill>
          <a:latin typeface="+mn-lt"/>
          <a:ea typeface="+mn-ea"/>
          <a:cs typeface="+mn-cs"/>
        </a:defRPr>
      </a:lvl5pPr>
      <a:lvl6pPr marL="0" indent="0" algn="l" defTabSz="457200" rtl="0" eaLnBrk="1" latinLnBrk="0" hangingPunct="1">
        <a:spcBef>
          <a:spcPts val="0"/>
        </a:spcBef>
        <a:spcAft>
          <a:spcPts val="600"/>
        </a:spcAft>
        <a:buClr>
          <a:schemeClr val="accent1"/>
        </a:buClr>
        <a:buFont typeface="Arial" panose="020B0604020202020204" pitchFamily="34" charset="0"/>
        <a:buNone/>
        <a:defRPr sz="2400" kern="1200">
          <a:solidFill>
            <a:schemeClr val="tx1"/>
          </a:solidFill>
          <a:latin typeface="+mn-lt"/>
          <a:ea typeface="+mn-ea"/>
          <a:cs typeface="+mn-cs"/>
        </a:defRPr>
      </a:lvl6pPr>
      <a:lvl7pPr marL="360000" indent="-360000" algn="l" defTabSz="457200"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7pPr>
      <a:lvl8pPr marL="360000" indent="-360000" algn="l" defTabSz="457200"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8pPr>
      <a:lvl9pPr marL="360000" indent="-360000" algn="l" defTabSz="457200"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2">
          <p15:clr>
            <a:srgbClr val="F26B43"/>
          </p15:clr>
        </p15:guide>
        <p15:guide id="2" pos="295">
          <p15:clr>
            <a:srgbClr val="F26B43"/>
          </p15:clr>
        </p15:guide>
        <p15:guide id="3" orient="horz" pos="645">
          <p15:clr>
            <a:srgbClr val="F26B43"/>
          </p15:clr>
        </p15:guide>
        <p15:guide id="4" pos="593" userDrawn="1">
          <p15:clr>
            <a:srgbClr val="F26B43"/>
          </p15:clr>
        </p15:guide>
        <p15:guide id="5" pos="737" userDrawn="1">
          <p15:clr>
            <a:srgbClr val="F26B43"/>
          </p15:clr>
        </p15:guide>
        <p15:guide id="6" pos="1034" userDrawn="1">
          <p15:clr>
            <a:srgbClr val="F26B43"/>
          </p15:clr>
        </p15:guide>
        <p15:guide id="7" pos="1179">
          <p15:clr>
            <a:srgbClr val="F26B43"/>
          </p15:clr>
        </p15:guide>
        <p15:guide id="8" pos="1479" userDrawn="1">
          <p15:clr>
            <a:srgbClr val="F26B43"/>
          </p15:clr>
        </p15:guide>
        <p15:guide id="9" pos="1625" userDrawn="1">
          <p15:clr>
            <a:srgbClr val="F26B43"/>
          </p15:clr>
        </p15:guide>
        <p15:guide id="10" pos="1922" userDrawn="1">
          <p15:clr>
            <a:srgbClr val="F26B43"/>
          </p15:clr>
        </p15:guide>
        <p15:guide id="11" pos="2066" userDrawn="1">
          <p15:clr>
            <a:srgbClr val="F26B43"/>
          </p15:clr>
        </p15:guide>
        <p15:guide id="12" pos="2364" userDrawn="1">
          <p15:clr>
            <a:srgbClr val="F26B43"/>
          </p15:clr>
        </p15:guide>
        <p15:guide id="13" pos="2511" userDrawn="1">
          <p15:clr>
            <a:srgbClr val="F26B43"/>
          </p15:clr>
        </p15:guide>
        <p15:guide id="14" pos="2808" userDrawn="1">
          <p15:clr>
            <a:srgbClr val="F26B43"/>
          </p15:clr>
        </p15:guide>
        <p15:guide id="15" pos="2954" userDrawn="1">
          <p15:clr>
            <a:srgbClr val="F26B43"/>
          </p15:clr>
        </p15:guide>
        <p15:guide id="16" pos="3251" userDrawn="1">
          <p15:clr>
            <a:srgbClr val="F26B43"/>
          </p15:clr>
        </p15:guide>
        <p15:guide id="17" pos="3398" userDrawn="1">
          <p15:clr>
            <a:srgbClr val="F26B43"/>
          </p15:clr>
        </p15:guide>
        <p15:guide id="18" pos="3695" userDrawn="1">
          <p15:clr>
            <a:srgbClr val="F26B43"/>
          </p15:clr>
        </p15:guide>
        <p15:guide id="19" pos="3839" userDrawn="1">
          <p15:clr>
            <a:srgbClr val="F26B43"/>
          </p15:clr>
        </p15:guide>
        <p15:guide id="20" pos="4136" userDrawn="1">
          <p15:clr>
            <a:srgbClr val="F26B43"/>
          </p15:clr>
        </p15:guide>
        <p15:guide id="21" pos="4283" userDrawn="1">
          <p15:clr>
            <a:srgbClr val="F26B43"/>
          </p15:clr>
        </p15:guide>
        <p15:guide id="22" pos="4580" userDrawn="1">
          <p15:clr>
            <a:srgbClr val="F26B43"/>
          </p15:clr>
        </p15:guide>
        <p15:guide id="23" pos="4727" userDrawn="1">
          <p15:clr>
            <a:srgbClr val="F26B43"/>
          </p15:clr>
        </p15:guide>
        <p15:guide id="24" pos="5022" userDrawn="1">
          <p15:clr>
            <a:srgbClr val="F26B43"/>
          </p15:clr>
        </p15:guide>
        <p15:guide id="25" pos="5465">
          <p15:clr>
            <a:srgbClr val="F26B43"/>
          </p15:clr>
        </p15:guide>
        <p15:guide id="26" pos="5169" userDrawn="1">
          <p15:clr>
            <a:srgbClr val="F26B43"/>
          </p15:clr>
        </p15:guide>
        <p15:guide id="27" orient="horz" pos="758">
          <p15:clr>
            <a:srgbClr val="F26B43"/>
          </p15:clr>
        </p15:guide>
        <p15:guide id="28" orient="horz" pos="1098">
          <p15:clr>
            <a:srgbClr val="F26B43"/>
          </p15:clr>
        </p15:guide>
        <p15:guide id="29" orient="horz" pos="1212">
          <p15:clr>
            <a:srgbClr val="F26B43"/>
          </p15:clr>
        </p15:guide>
        <p15:guide id="30" orient="horz" pos="1575">
          <p15:clr>
            <a:srgbClr val="F26B43"/>
          </p15:clr>
        </p15:guide>
        <p15:guide id="31" orient="horz" pos="1688" userDrawn="1">
          <p15:clr>
            <a:srgbClr val="F26B43"/>
          </p15:clr>
        </p15:guide>
        <p15:guide id="32" orient="horz" pos="2028">
          <p15:clr>
            <a:srgbClr val="F26B43"/>
          </p15:clr>
        </p15:guide>
        <p15:guide id="33" orient="horz" pos="2142">
          <p15:clr>
            <a:srgbClr val="F26B43"/>
          </p15:clr>
        </p15:guide>
        <p15:guide id="34" orient="horz" pos="2505" userDrawn="1">
          <p15:clr>
            <a:srgbClr val="F26B43"/>
          </p15:clr>
        </p15:guide>
        <p15:guide id="35" orient="horz" pos="2618" userDrawn="1">
          <p15:clr>
            <a:srgbClr val="F26B43"/>
          </p15:clr>
        </p15:guide>
        <p15:guide id="36" orient="horz" pos="2958">
          <p15:clr>
            <a:srgbClr val="F26B43"/>
          </p15:clr>
        </p15:guide>
        <p15:guide id="37" orient="horz" pos="917"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Copyright"/>
          <p:cNvSpPr txBox="1"/>
          <p:nvPr userDrawn="1"/>
        </p:nvSpPr>
        <p:spPr>
          <a:xfrm>
            <a:off x="657732" y="4905628"/>
            <a:ext cx="2411875" cy="184666"/>
          </a:xfrm>
          <a:prstGeom prst="rect">
            <a:avLst/>
          </a:prstGeom>
          <a:noFill/>
        </p:spPr>
        <p:txBody>
          <a:bodyPr wrap="square" lIns="0" rIns="0" rtlCol="0" anchor="ctr" anchorCtr="0">
            <a:noAutofit/>
          </a:bodyPr>
          <a:lstStyle/>
          <a:p>
            <a:pPr defTabSz="457200"/>
            <a:r>
              <a:rPr lang="en-US" sz="600">
                <a:solidFill>
                  <a:prstClr val="black"/>
                </a:solidFill>
              </a:rPr>
              <a:t>©</a:t>
            </a:r>
            <a:r>
              <a:rPr lang="sr-Latn-RS" sz="600">
                <a:solidFill>
                  <a:prstClr val="black"/>
                </a:solidFill>
              </a:rPr>
              <a:t>2021</a:t>
            </a:r>
            <a:r>
              <a:rPr lang="en-US" sz="600">
                <a:solidFill>
                  <a:prstClr val="black"/>
                </a:solidFill>
              </a:rPr>
              <a:t> Grant Thornton Srbija. All rights reserved.</a:t>
            </a:r>
            <a:endParaRPr lang="en-GB" sz="600" dirty="0">
              <a:solidFill>
                <a:prstClr val="black"/>
              </a:solidFill>
            </a:endParaRPr>
          </a:p>
        </p:txBody>
      </p:sp>
      <p:cxnSp>
        <p:nvCxnSpPr>
          <p:cNvPr id="10" name="Straight Connector 9"/>
          <p:cNvCxnSpPr/>
          <p:nvPr userDrawn="1"/>
        </p:nvCxnSpPr>
        <p:spPr>
          <a:xfrm>
            <a:off x="469370" y="4887834"/>
            <a:ext cx="2626255" cy="0"/>
          </a:xfrm>
          <a:prstGeom prst="line">
            <a:avLst/>
          </a:prstGeom>
          <a:ln w="19050" cap="rnd">
            <a:solidFill>
              <a:srgbClr val="4F2D7F"/>
            </a:solidFill>
          </a:ln>
          <a:effectLst/>
        </p:spPr>
        <p:style>
          <a:lnRef idx="2">
            <a:schemeClr val="accent1"/>
          </a:lnRef>
          <a:fillRef idx="0">
            <a:schemeClr val="accent1"/>
          </a:fillRef>
          <a:effectRef idx="1">
            <a:schemeClr val="accent1"/>
          </a:effectRef>
          <a:fontRef idx="minor">
            <a:schemeClr val="tx1"/>
          </a:fontRef>
        </p:style>
      </p:cxnSp>
      <p:sp>
        <p:nvSpPr>
          <p:cNvPr id="5" name="Title Placeholder 4"/>
          <p:cNvSpPr>
            <a:spLocks noGrp="1"/>
          </p:cNvSpPr>
          <p:nvPr>
            <p:ph type="title"/>
          </p:nvPr>
        </p:nvSpPr>
        <p:spPr>
          <a:xfrm>
            <a:off x="471996" y="359571"/>
            <a:ext cx="8203692" cy="843754"/>
          </a:xfrm>
          <a:prstGeom prst="rect">
            <a:avLst/>
          </a:prstGeom>
        </p:spPr>
        <p:txBody>
          <a:bodyPr vert="horz" lIns="0" tIns="0" rIns="0" bIns="0" rtlCol="0" anchor="t" anchorCtr="0">
            <a:normAutofit/>
          </a:bodyPr>
          <a:lstStyle/>
          <a:p>
            <a:r>
              <a:rPr lang="en-US" dirty="0"/>
              <a:t>Click to edit Master title style</a:t>
            </a:r>
            <a:endParaRPr lang="en-GB" dirty="0"/>
          </a:p>
        </p:txBody>
      </p:sp>
      <p:sp>
        <p:nvSpPr>
          <p:cNvPr id="3" name="Text Placeholder 2"/>
          <p:cNvSpPr>
            <a:spLocks noGrp="1"/>
          </p:cNvSpPr>
          <p:nvPr>
            <p:ph type="body" idx="1"/>
          </p:nvPr>
        </p:nvSpPr>
        <p:spPr>
          <a:xfrm>
            <a:off x="469370" y="1466849"/>
            <a:ext cx="8206318" cy="3228975"/>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grpSp>
        <p:nvGrpSpPr>
          <p:cNvPr id="12" name="GTLogo"/>
          <p:cNvGrpSpPr>
            <a:grpSpLocks noChangeAspect="1"/>
          </p:cNvGrpSpPr>
          <p:nvPr userDrawn="1">
            <p:custDataLst>
              <p:tags r:id="rId19"/>
            </p:custDataLst>
          </p:nvPr>
        </p:nvGrpSpPr>
        <p:grpSpPr>
          <a:xfrm>
            <a:off x="6581775" y="4827583"/>
            <a:ext cx="2123675" cy="230373"/>
            <a:chOff x="8093075" y="6253163"/>
            <a:chExt cx="2076763" cy="225284"/>
          </a:xfrm>
        </p:grpSpPr>
        <p:pic>
          <p:nvPicPr>
            <p:cNvPr id="14" name="GTLogo"/>
            <p:cNvPicPr>
              <a:picLocks/>
            </p:cNvPicPr>
            <p:nvPr/>
          </p:nvPicPr>
          <p:blipFill>
            <a:blip r:embed="rId20">
              <a:extLst>
                <a:ext uri="{28A0092B-C50C-407E-A947-70E740481C1C}">
                  <a14:useLocalDpi xmlns:a14="http://schemas.microsoft.com/office/drawing/2010/main" val="0"/>
                </a:ext>
              </a:extLst>
            </a:blip>
            <a:stretch>
              <a:fillRect/>
            </a:stretch>
          </p:blipFill>
          <p:spPr>
            <a:xfrm>
              <a:off x="8351838" y="6273800"/>
              <a:ext cx="1818000" cy="204647"/>
            </a:xfrm>
            <a:prstGeom prst="rect">
              <a:avLst/>
            </a:prstGeom>
          </p:spPr>
        </p:pic>
        <p:pic>
          <p:nvPicPr>
            <p:cNvPr id="15" name="GTLogo" descr="GTlogo-primary-no tagline-RGB2012.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093075" y="6253163"/>
              <a:ext cx="205559" cy="205559"/>
            </a:xfrm>
            <a:prstGeom prst="rect">
              <a:avLst/>
            </a:prstGeom>
          </p:spPr>
        </p:pic>
      </p:grpSp>
      <p:sp>
        <p:nvSpPr>
          <p:cNvPr id="2" name="Slide Number Placeholder 1"/>
          <p:cNvSpPr>
            <a:spLocks noGrp="1"/>
          </p:cNvSpPr>
          <p:nvPr>
            <p:ph type="sldNum" sz="quarter" idx="4"/>
          </p:nvPr>
        </p:nvSpPr>
        <p:spPr>
          <a:xfrm>
            <a:off x="469370" y="4906694"/>
            <a:ext cx="183600" cy="183600"/>
          </a:xfrm>
          <a:prstGeom prst="rect">
            <a:avLst/>
          </a:prstGeom>
        </p:spPr>
        <p:txBody>
          <a:bodyPr vert="horz" lIns="0" tIns="0" rIns="0" bIns="0" rtlCol="0" anchor="ctr"/>
          <a:lstStyle>
            <a:lvl1pPr algn="l">
              <a:defRPr lang="en-US" sz="600" b="1" kern="1200" smtClean="0">
                <a:solidFill>
                  <a:schemeClr val="tx1"/>
                </a:solidFill>
                <a:latin typeface="+mn-lt"/>
                <a:ea typeface="+mn-ea"/>
                <a:cs typeface="+mn-cs"/>
              </a:defRPr>
            </a:lvl1pPr>
          </a:lstStyle>
          <a:p>
            <a:pPr defTabSz="457200"/>
            <a:fld id="{8917037F-13F4-43B6-99FF-D710FE0C4777}" type="slidenum">
              <a:rPr lang="en-GB">
                <a:solidFill>
                  <a:prstClr val="black"/>
                </a:solidFill>
              </a:rPr>
              <a:pPr defTabSz="457200"/>
              <a:t>‹#›</a:t>
            </a:fld>
            <a:endParaRPr lang="en-GB" dirty="0">
              <a:solidFill>
                <a:prstClr val="black"/>
              </a:solidFill>
            </a:endParaRPr>
          </a:p>
        </p:txBody>
      </p:sp>
      <p:pic>
        <p:nvPicPr>
          <p:cNvPr id="4" name="GTLogoNoTag" hidden="1"/>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7455767" y="4803143"/>
            <a:ext cx="1249683" cy="259081"/>
          </a:xfrm>
          <a:prstGeom prst="rect">
            <a:avLst/>
          </a:prstGeom>
        </p:spPr>
      </p:pic>
    </p:spTree>
    <p:extLst>
      <p:ext uri="{BB962C8B-B14F-4D97-AF65-F5344CB8AC3E}">
        <p14:creationId xmlns:p14="http://schemas.microsoft.com/office/powerpoint/2010/main" val="11456545"/>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 id="2147483929" r:id="rId13"/>
    <p:sldLayoutId id="2147483930" r:id="rId14"/>
    <p:sldLayoutId id="2147483931" r:id="rId15"/>
    <p:sldLayoutId id="2147483932" r:id="rId16"/>
    <p:sldLayoutId id="2147483933" r:id="rId17"/>
  </p:sldLayoutIdLst>
  <p:hf hdr="0" ftr="0" dt="0"/>
  <p:txStyles>
    <p:titleStyle>
      <a:lvl1pPr algn="l" defTabSz="457200" rtl="0" eaLnBrk="1" latinLnBrk="0" hangingPunct="1">
        <a:spcBef>
          <a:spcPct val="0"/>
        </a:spcBef>
        <a:buNone/>
        <a:defRPr sz="3000" b="1" kern="1200">
          <a:solidFill>
            <a:schemeClr val="accent1"/>
          </a:solidFill>
          <a:latin typeface="+mj-lt"/>
          <a:ea typeface="+mj-ea"/>
          <a:cs typeface="+mj-cs"/>
        </a:defRPr>
      </a:lvl1pPr>
    </p:titleStyle>
    <p:bodyStyle>
      <a:lvl1pPr marL="360000" indent="-360000" algn="l" defTabSz="457200" rtl="0" eaLnBrk="1" latinLnBrk="0" hangingPunct="1">
        <a:spcBef>
          <a:spcPts val="0"/>
        </a:spcBef>
        <a:spcAft>
          <a:spcPts val="600"/>
        </a:spcAft>
        <a:buClr>
          <a:schemeClr val="accent1"/>
        </a:buClr>
        <a:buFont typeface="Arial"/>
        <a:buChar char="•"/>
        <a:defRPr sz="2400" kern="1200">
          <a:solidFill>
            <a:schemeClr val="tx1"/>
          </a:solidFill>
          <a:latin typeface="+mn-lt"/>
          <a:ea typeface="+mn-ea"/>
          <a:cs typeface="+mn-cs"/>
        </a:defRPr>
      </a:lvl1pPr>
      <a:lvl2pPr marL="720000" indent="-360000" algn="l" defTabSz="457200" rtl="0" eaLnBrk="1" latinLnBrk="0" hangingPunct="1">
        <a:spcBef>
          <a:spcPts val="0"/>
        </a:spcBef>
        <a:spcAft>
          <a:spcPts val="600"/>
        </a:spcAft>
        <a:buClr>
          <a:schemeClr val="accent1"/>
        </a:buClr>
        <a:buFont typeface="Arial"/>
        <a:buChar char="–"/>
        <a:defRPr sz="2200" kern="1200">
          <a:solidFill>
            <a:schemeClr val="tx1"/>
          </a:solidFill>
          <a:latin typeface="+mn-lt"/>
          <a:ea typeface="+mn-ea"/>
          <a:cs typeface="+mn-cs"/>
        </a:defRPr>
      </a:lvl2pPr>
      <a:lvl3pPr marL="1080000" indent="-360000" algn="l" defTabSz="457200" rtl="0" eaLnBrk="1" latinLnBrk="0" hangingPunct="1">
        <a:spcBef>
          <a:spcPts val="0"/>
        </a:spcBef>
        <a:spcAft>
          <a:spcPts val="600"/>
        </a:spcAft>
        <a:buFont typeface="Symbol" panose="05050102010706020507" pitchFamily="18" charset="2"/>
        <a:buChar char=""/>
        <a:defRPr sz="2000" kern="1200">
          <a:solidFill>
            <a:schemeClr val="tx1"/>
          </a:solidFill>
          <a:latin typeface="+mn-lt"/>
          <a:ea typeface="+mn-ea"/>
          <a:cs typeface="+mn-cs"/>
        </a:defRPr>
      </a:lvl3pPr>
      <a:lvl4pPr marL="1440000" indent="-360000" algn="l" defTabSz="457200" rtl="0" eaLnBrk="1" latinLnBrk="0" hangingPunct="1">
        <a:spcBef>
          <a:spcPts val="0"/>
        </a:spcBef>
        <a:spcAft>
          <a:spcPts val="600"/>
        </a:spcAft>
        <a:buFont typeface="+mj-lt"/>
        <a:buAutoNum type="alphaLcPeriod"/>
        <a:defRPr sz="2000" kern="1200">
          <a:solidFill>
            <a:schemeClr val="tx1"/>
          </a:solidFill>
          <a:latin typeface="+mn-lt"/>
          <a:ea typeface="+mn-ea"/>
          <a:cs typeface="+mn-cs"/>
        </a:defRPr>
      </a:lvl4pPr>
      <a:lvl5pPr marL="0" indent="0" algn="l" defTabSz="457200" rtl="0" eaLnBrk="1" latinLnBrk="0" hangingPunct="1">
        <a:spcBef>
          <a:spcPts val="0"/>
        </a:spcBef>
        <a:spcAft>
          <a:spcPts val="600"/>
        </a:spcAft>
        <a:buFont typeface="Arial"/>
        <a:buNone/>
        <a:defRPr sz="2400" b="1" kern="1200">
          <a:solidFill>
            <a:schemeClr val="accent1"/>
          </a:solidFill>
          <a:latin typeface="+mn-lt"/>
          <a:ea typeface="+mn-ea"/>
          <a:cs typeface="+mn-cs"/>
        </a:defRPr>
      </a:lvl5pPr>
      <a:lvl6pPr marL="0" indent="0" algn="l" defTabSz="457200" rtl="0" eaLnBrk="1" latinLnBrk="0" hangingPunct="1">
        <a:spcBef>
          <a:spcPts val="0"/>
        </a:spcBef>
        <a:spcAft>
          <a:spcPts val="600"/>
        </a:spcAft>
        <a:buClr>
          <a:schemeClr val="accent1"/>
        </a:buClr>
        <a:buFont typeface="Arial" panose="020B0604020202020204" pitchFamily="34" charset="0"/>
        <a:buNone/>
        <a:defRPr sz="2400" kern="1200">
          <a:solidFill>
            <a:schemeClr val="tx1"/>
          </a:solidFill>
          <a:latin typeface="+mn-lt"/>
          <a:ea typeface="+mn-ea"/>
          <a:cs typeface="+mn-cs"/>
        </a:defRPr>
      </a:lvl6pPr>
      <a:lvl7pPr marL="360000" indent="-360000" algn="l" defTabSz="457200"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7pPr>
      <a:lvl8pPr marL="360000" indent="-360000" algn="l" defTabSz="457200"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8pPr>
      <a:lvl9pPr marL="360000" indent="-360000" algn="l" defTabSz="457200"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2">
          <p15:clr>
            <a:srgbClr val="F26B43"/>
          </p15:clr>
        </p15:guide>
        <p15:guide id="2" pos="295">
          <p15:clr>
            <a:srgbClr val="F26B43"/>
          </p15:clr>
        </p15:guide>
        <p15:guide id="3" orient="horz" pos="645">
          <p15:clr>
            <a:srgbClr val="F26B43"/>
          </p15:clr>
        </p15:guide>
        <p15:guide id="4" pos="593" userDrawn="1">
          <p15:clr>
            <a:srgbClr val="F26B43"/>
          </p15:clr>
        </p15:guide>
        <p15:guide id="5" pos="737" userDrawn="1">
          <p15:clr>
            <a:srgbClr val="F26B43"/>
          </p15:clr>
        </p15:guide>
        <p15:guide id="6" pos="1034" userDrawn="1">
          <p15:clr>
            <a:srgbClr val="F26B43"/>
          </p15:clr>
        </p15:guide>
        <p15:guide id="7" pos="1179">
          <p15:clr>
            <a:srgbClr val="F26B43"/>
          </p15:clr>
        </p15:guide>
        <p15:guide id="8" pos="1479" userDrawn="1">
          <p15:clr>
            <a:srgbClr val="F26B43"/>
          </p15:clr>
        </p15:guide>
        <p15:guide id="9" pos="1625" userDrawn="1">
          <p15:clr>
            <a:srgbClr val="F26B43"/>
          </p15:clr>
        </p15:guide>
        <p15:guide id="10" pos="1922" userDrawn="1">
          <p15:clr>
            <a:srgbClr val="F26B43"/>
          </p15:clr>
        </p15:guide>
        <p15:guide id="11" pos="2066" userDrawn="1">
          <p15:clr>
            <a:srgbClr val="F26B43"/>
          </p15:clr>
        </p15:guide>
        <p15:guide id="12" pos="2364" userDrawn="1">
          <p15:clr>
            <a:srgbClr val="F26B43"/>
          </p15:clr>
        </p15:guide>
        <p15:guide id="13" pos="2511" userDrawn="1">
          <p15:clr>
            <a:srgbClr val="F26B43"/>
          </p15:clr>
        </p15:guide>
        <p15:guide id="14" pos="2808" userDrawn="1">
          <p15:clr>
            <a:srgbClr val="F26B43"/>
          </p15:clr>
        </p15:guide>
        <p15:guide id="15" pos="2954" userDrawn="1">
          <p15:clr>
            <a:srgbClr val="F26B43"/>
          </p15:clr>
        </p15:guide>
        <p15:guide id="16" pos="3251" userDrawn="1">
          <p15:clr>
            <a:srgbClr val="F26B43"/>
          </p15:clr>
        </p15:guide>
        <p15:guide id="17" pos="3398" userDrawn="1">
          <p15:clr>
            <a:srgbClr val="F26B43"/>
          </p15:clr>
        </p15:guide>
        <p15:guide id="18" pos="3695" userDrawn="1">
          <p15:clr>
            <a:srgbClr val="F26B43"/>
          </p15:clr>
        </p15:guide>
        <p15:guide id="19" pos="3839" userDrawn="1">
          <p15:clr>
            <a:srgbClr val="F26B43"/>
          </p15:clr>
        </p15:guide>
        <p15:guide id="20" pos="4136" userDrawn="1">
          <p15:clr>
            <a:srgbClr val="F26B43"/>
          </p15:clr>
        </p15:guide>
        <p15:guide id="21" pos="4283" userDrawn="1">
          <p15:clr>
            <a:srgbClr val="F26B43"/>
          </p15:clr>
        </p15:guide>
        <p15:guide id="22" pos="4580" userDrawn="1">
          <p15:clr>
            <a:srgbClr val="F26B43"/>
          </p15:clr>
        </p15:guide>
        <p15:guide id="23" pos="4727" userDrawn="1">
          <p15:clr>
            <a:srgbClr val="F26B43"/>
          </p15:clr>
        </p15:guide>
        <p15:guide id="24" pos="5022" userDrawn="1">
          <p15:clr>
            <a:srgbClr val="F26B43"/>
          </p15:clr>
        </p15:guide>
        <p15:guide id="25" pos="5465">
          <p15:clr>
            <a:srgbClr val="F26B43"/>
          </p15:clr>
        </p15:guide>
        <p15:guide id="26" pos="5169" userDrawn="1">
          <p15:clr>
            <a:srgbClr val="F26B43"/>
          </p15:clr>
        </p15:guide>
        <p15:guide id="27" orient="horz" pos="758">
          <p15:clr>
            <a:srgbClr val="F26B43"/>
          </p15:clr>
        </p15:guide>
        <p15:guide id="28" orient="horz" pos="1098">
          <p15:clr>
            <a:srgbClr val="F26B43"/>
          </p15:clr>
        </p15:guide>
        <p15:guide id="29" orient="horz" pos="1212">
          <p15:clr>
            <a:srgbClr val="F26B43"/>
          </p15:clr>
        </p15:guide>
        <p15:guide id="30" orient="horz" pos="1575">
          <p15:clr>
            <a:srgbClr val="F26B43"/>
          </p15:clr>
        </p15:guide>
        <p15:guide id="31" orient="horz" pos="1688" userDrawn="1">
          <p15:clr>
            <a:srgbClr val="F26B43"/>
          </p15:clr>
        </p15:guide>
        <p15:guide id="32" orient="horz" pos="2028">
          <p15:clr>
            <a:srgbClr val="F26B43"/>
          </p15:clr>
        </p15:guide>
        <p15:guide id="33" orient="horz" pos="2142">
          <p15:clr>
            <a:srgbClr val="F26B43"/>
          </p15:clr>
        </p15:guide>
        <p15:guide id="34" orient="horz" pos="2505" userDrawn="1">
          <p15:clr>
            <a:srgbClr val="F26B43"/>
          </p15:clr>
        </p15:guide>
        <p15:guide id="35" orient="horz" pos="2618" userDrawn="1">
          <p15:clr>
            <a:srgbClr val="F26B43"/>
          </p15:clr>
        </p15:guide>
        <p15:guide id="36" orient="horz" pos="2958">
          <p15:clr>
            <a:srgbClr val="F26B43"/>
          </p15:clr>
        </p15:guide>
        <p15:guide id="37" orient="horz" pos="917"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Copyright"/>
          <p:cNvSpPr txBox="1"/>
          <p:nvPr userDrawn="1"/>
        </p:nvSpPr>
        <p:spPr>
          <a:xfrm>
            <a:off x="657732" y="4905628"/>
            <a:ext cx="2411875" cy="184666"/>
          </a:xfrm>
          <a:prstGeom prst="rect">
            <a:avLst/>
          </a:prstGeom>
          <a:noFill/>
        </p:spPr>
        <p:txBody>
          <a:bodyPr wrap="square" lIns="0" rIns="0" rtlCol="0" anchor="ctr" anchorCtr="0">
            <a:noAutofit/>
          </a:bodyPr>
          <a:lstStyle/>
          <a:p>
            <a:pPr defTabSz="457200"/>
            <a:r>
              <a:rPr lang="en-US" sz="600">
                <a:solidFill>
                  <a:prstClr val="black"/>
                </a:solidFill>
              </a:rPr>
              <a:t>©</a:t>
            </a:r>
            <a:r>
              <a:rPr lang="sr-Latn-RS" sz="600">
                <a:solidFill>
                  <a:prstClr val="black"/>
                </a:solidFill>
              </a:rPr>
              <a:t>2021</a:t>
            </a:r>
            <a:r>
              <a:rPr lang="en-US" sz="600">
                <a:solidFill>
                  <a:prstClr val="black"/>
                </a:solidFill>
              </a:rPr>
              <a:t> Grant Thornton Srbija. All rights reserved.</a:t>
            </a:r>
            <a:endParaRPr lang="en-GB" sz="600" dirty="0">
              <a:solidFill>
                <a:prstClr val="black"/>
              </a:solidFill>
            </a:endParaRPr>
          </a:p>
        </p:txBody>
      </p:sp>
      <p:cxnSp>
        <p:nvCxnSpPr>
          <p:cNvPr id="10" name="Straight Connector 9"/>
          <p:cNvCxnSpPr/>
          <p:nvPr userDrawn="1"/>
        </p:nvCxnSpPr>
        <p:spPr>
          <a:xfrm>
            <a:off x="469370" y="4887834"/>
            <a:ext cx="2626255" cy="0"/>
          </a:xfrm>
          <a:prstGeom prst="line">
            <a:avLst/>
          </a:prstGeom>
          <a:ln w="19050" cap="rnd">
            <a:solidFill>
              <a:srgbClr val="4F2D7F"/>
            </a:solidFill>
          </a:ln>
          <a:effectLst/>
        </p:spPr>
        <p:style>
          <a:lnRef idx="2">
            <a:schemeClr val="accent1"/>
          </a:lnRef>
          <a:fillRef idx="0">
            <a:schemeClr val="accent1"/>
          </a:fillRef>
          <a:effectRef idx="1">
            <a:schemeClr val="accent1"/>
          </a:effectRef>
          <a:fontRef idx="minor">
            <a:schemeClr val="tx1"/>
          </a:fontRef>
        </p:style>
      </p:cxnSp>
      <p:sp>
        <p:nvSpPr>
          <p:cNvPr id="5" name="Title Placeholder 4"/>
          <p:cNvSpPr>
            <a:spLocks noGrp="1"/>
          </p:cNvSpPr>
          <p:nvPr>
            <p:ph type="title"/>
          </p:nvPr>
        </p:nvSpPr>
        <p:spPr>
          <a:xfrm>
            <a:off x="471996" y="359571"/>
            <a:ext cx="8203692" cy="843754"/>
          </a:xfrm>
          <a:prstGeom prst="rect">
            <a:avLst/>
          </a:prstGeom>
        </p:spPr>
        <p:txBody>
          <a:bodyPr vert="horz" lIns="0" tIns="0" rIns="0" bIns="0" rtlCol="0" anchor="t" anchorCtr="0">
            <a:normAutofit/>
          </a:bodyPr>
          <a:lstStyle/>
          <a:p>
            <a:r>
              <a:rPr lang="en-US" dirty="0"/>
              <a:t>Click to edit Master title style</a:t>
            </a:r>
            <a:endParaRPr lang="en-GB" dirty="0"/>
          </a:p>
        </p:txBody>
      </p:sp>
      <p:sp>
        <p:nvSpPr>
          <p:cNvPr id="3" name="Text Placeholder 2"/>
          <p:cNvSpPr>
            <a:spLocks noGrp="1"/>
          </p:cNvSpPr>
          <p:nvPr>
            <p:ph type="body" idx="1"/>
          </p:nvPr>
        </p:nvSpPr>
        <p:spPr>
          <a:xfrm>
            <a:off x="469370" y="1466849"/>
            <a:ext cx="8206318" cy="3228975"/>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grpSp>
        <p:nvGrpSpPr>
          <p:cNvPr id="12" name="GTLogo"/>
          <p:cNvGrpSpPr>
            <a:grpSpLocks noChangeAspect="1"/>
          </p:cNvGrpSpPr>
          <p:nvPr userDrawn="1">
            <p:custDataLst>
              <p:tags r:id="rId19"/>
            </p:custDataLst>
          </p:nvPr>
        </p:nvGrpSpPr>
        <p:grpSpPr>
          <a:xfrm>
            <a:off x="6581775" y="4827583"/>
            <a:ext cx="2123675" cy="230373"/>
            <a:chOff x="8093075" y="6253163"/>
            <a:chExt cx="2076763" cy="225284"/>
          </a:xfrm>
        </p:grpSpPr>
        <p:pic>
          <p:nvPicPr>
            <p:cNvPr id="14" name="GTLogo"/>
            <p:cNvPicPr>
              <a:picLocks/>
            </p:cNvPicPr>
            <p:nvPr/>
          </p:nvPicPr>
          <p:blipFill>
            <a:blip r:embed="rId20">
              <a:extLst>
                <a:ext uri="{28A0092B-C50C-407E-A947-70E740481C1C}">
                  <a14:useLocalDpi xmlns:a14="http://schemas.microsoft.com/office/drawing/2010/main" val="0"/>
                </a:ext>
              </a:extLst>
            </a:blip>
            <a:stretch>
              <a:fillRect/>
            </a:stretch>
          </p:blipFill>
          <p:spPr>
            <a:xfrm>
              <a:off x="8351838" y="6273800"/>
              <a:ext cx="1818000" cy="204647"/>
            </a:xfrm>
            <a:prstGeom prst="rect">
              <a:avLst/>
            </a:prstGeom>
          </p:spPr>
        </p:pic>
        <p:pic>
          <p:nvPicPr>
            <p:cNvPr id="15" name="GTLogo" descr="GTlogo-primary-no tagline-RGB2012.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093075" y="6253163"/>
              <a:ext cx="205559" cy="205559"/>
            </a:xfrm>
            <a:prstGeom prst="rect">
              <a:avLst/>
            </a:prstGeom>
          </p:spPr>
        </p:pic>
      </p:grpSp>
      <p:sp>
        <p:nvSpPr>
          <p:cNvPr id="2" name="Slide Number Placeholder 1"/>
          <p:cNvSpPr>
            <a:spLocks noGrp="1"/>
          </p:cNvSpPr>
          <p:nvPr>
            <p:ph type="sldNum" sz="quarter" idx="4"/>
          </p:nvPr>
        </p:nvSpPr>
        <p:spPr>
          <a:xfrm>
            <a:off x="469370" y="4906694"/>
            <a:ext cx="183600" cy="183600"/>
          </a:xfrm>
          <a:prstGeom prst="rect">
            <a:avLst/>
          </a:prstGeom>
        </p:spPr>
        <p:txBody>
          <a:bodyPr vert="horz" lIns="0" tIns="0" rIns="0" bIns="0" rtlCol="0" anchor="ctr"/>
          <a:lstStyle>
            <a:lvl1pPr algn="l">
              <a:defRPr lang="en-US" sz="600" b="1" kern="1200" smtClean="0">
                <a:solidFill>
                  <a:schemeClr val="tx1"/>
                </a:solidFill>
                <a:latin typeface="+mn-lt"/>
                <a:ea typeface="+mn-ea"/>
                <a:cs typeface="+mn-cs"/>
              </a:defRPr>
            </a:lvl1pPr>
          </a:lstStyle>
          <a:p>
            <a:pPr defTabSz="457200"/>
            <a:fld id="{8917037F-13F4-43B6-99FF-D710FE0C4777}" type="slidenum">
              <a:rPr lang="en-GB">
                <a:solidFill>
                  <a:prstClr val="black"/>
                </a:solidFill>
              </a:rPr>
              <a:pPr defTabSz="457200"/>
              <a:t>‹#›</a:t>
            </a:fld>
            <a:endParaRPr lang="en-GB" dirty="0">
              <a:solidFill>
                <a:prstClr val="black"/>
              </a:solidFill>
            </a:endParaRPr>
          </a:p>
        </p:txBody>
      </p:sp>
      <p:pic>
        <p:nvPicPr>
          <p:cNvPr id="4" name="GTLogoNoTag" hidden="1"/>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7455767" y="4803143"/>
            <a:ext cx="1249683" cy="259081"/>
          </a:xfrm>
          <a:prstGeom prst="rect">
            <a:avLst/>
          </a:prstGeom>
        </p:spPr>
      </p:pic>
    </p:spTree>
    <p:extLst>
      <p:ext uri="{BB962C8B-B14F-4D97-AF65-F5344CB8AC3E}">
        <p14:creationId xmlns:p14="http://schemas.microsoft.com/office/powerpoint/2010/main" val="2704542287"/>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 id="2147483965" r:id="rId13"/>
    <p:sldLayoutId id="2147483966" r:id="rId14"/>
    <p:sldLayoutId id="2147483967" r:id="rId15"/>
    <p:sldLayoutId id="2147483968" r:id="rId16"/>
    <p:sldLayoutId id="2147483969" r:id="rId17"/>
  </p:sldLayoutIdLst>
  <p:hf hdr="0" ftr="0" dt="0"/>
  <p:txStyles>
    <p:titleStyle>
      <a:lvl1pPr algn="l" defTabSz="457200" rtl="0" eaLnBrk="1" latinLnBrk="0" hangingPunct="1">
        <a:spcBef>
          <a:spcPct val="0"/>
        </a:spcBef>
        <a:buNone/>
        <a:defRPr sz="3000" b="1" kern="1200">
          <a:solidFill>
            <a:schemeClr val="accent1"/>
          </a:solidFill>
          <a:latin typeface="+mj-lt"/>
          <a:ea typeface="+mj-ea"/>
          <a:cs typeface="+mj-cs"/>
        </a:defRPr>
      </a:lvl1pPr>
    </p:titleStyle>
    <p:bodyStyle>
      <a:lvl1pPr marL="360000" indent="-360000" algn="l" defTabSz="457200" rtl="0" eaLnBrk="1" latinLnBrk="0" hangingPunct="1">
        <a:spcBef>
          <a:spcPts val="0"/>
        </a:spcBef>
        <a:spcAft>
          <a:spcPts val="600"/>
        </a:spcAft>
        <a:buClr>
          <a:schemeClr val="accent1"/>
        </a:buClr>
        <a:buFont typeface="Arial"/>
        <a:buChar char="•"/>
        <a:defRPr sz="2400" kern="1200">
          <a:solidFill>
            <a:schemeClr val="tx1"/>
          </a:solidFill>
          <a:latin typeface="+mn-lt"/>
          <a:ea typeface="+mn-ea"/>
          <a:cs typeface="+mn-cs"/>
        </a:defRPr>
      </a:lvl1pPr>
      <a:lvl2pPr marL="720000" indent="-360000" algn="l" defTabSz="457200" rtl="0" eaLnBrk="1" latinLnBrk="0" hangingPunct="1">
        <a:spcBef>
          <a:spcPts val="0"/>
        </a:spcBef>
        <a:spcAft>
          <a:spcPts val="600"/>
        </a:spcAft>
        <a:buClr>
          <a:schemeClr val="accent1"/>
        </a:buClr>
        <a:buFont typeface="Arial"/>
        <a:buChar char="–"/>
        <a:defRPr sz="2200" kern="1200">
          <a:solidFill>
            <a:schemeClr val="tx1"/>
          </a:solidFill>
          <a:latin typeface="+mn-lt"/>
          <a:ea typeface="+mn-ea"/>
          <a:cs typeface="+mn-cs"/>
        </a:defRPr>
      </a:lvl2pPr>
      <a:lvl3pPr marL="1080000" indent="-360000" algn="l" defTabSz="457200" rtl="0" eaLnBrk="1" latinLnBrk="0" hangingPunct="1">
        <a:spcBef>
          <a:spcPts val="0"/>
        </a:spcBef>
        <a:spcAft>
          <a:spcPts val="600"/>
        </a:spcAft>
        <a:buFont typeface="Symbol" panose="05050102010706020507" pitchFamily="18" charset="2"/>
        <a:buChar char=""/>
        <a:defRPr sz="2000" kern="1200">
          <a:solidFill>
            <a:schemeClr val="tx1"/>
          </a:solidFill>
          <a:latin typeface="+mn-lt"/>
          <a:ea typeface="+mn-ea"/>
          <a:cs typeface="+mn-cs"/>
        </a:defRPr>
      </a:lvl3pPr>
      <a:lvl4pPr marL="1440000" indent="-360000" algn="l" defTabSz="457200" rtl="0" eaLnBrk="1" latinLnBrk="0" hangingPunct="1">
        <a:spcBef>
          <a:spcPts val="0"/>
        </a:spcBef>
        <a:spcAft>
          <a:spcPts val="600"/>
        </a:spcAft>
        <a:buFont typeface="+mj-lt"/>
        <a:buAutoNum type="alphaLcPeriod"/>
        <a:defRPr sz="2000" kern="1200">
          <a:solidFill>
            <a:schemeClr val="tx1"/>
          </a:solidFill>
          <a:latin typeface="+mn-lt"/>
          <a:ea typeface="+mn-ea"/>
          <a:cs typeface="+mn-cs"/>
        </a:defRPr>
      </a:lvl4pPr>
      <a:lvl5pPr marL="0" indent="0" algn="l" defTabSz="457200" rtl="0" eaLnBrk="1" latinLnBrk="0" hangingPunct="1">
        <a:spcBef>
          <a:spcPts val="0"/>
        </a:spcBef>
        <a:spcAft>
          <a:spcPts val="600"/>
        </a:spcAft>
        <a:buFont typeface="Arial"/>
        <a:buNone/>
        <a:defRPr sz="2400" b="1" kern="1200">
          <a:solidFill>
            <a:schemeClr val="accent1"/>
          </a:solidFill>
          <a:latin typeface="+mn-lt"/>
          <a:ea typeface="+mn-ea"/>
          <a:cs typeface="+mn-cs"/>
        </a:defRPr>
      </a:lvl5pPr>
      <a:lvl6pPr marL="0" indent="0" algn="l" defTabSz="457200" rtl="0" eaLnBrk="1" latinLnBrk="0" hangingPunct="1">
        <a:spcBef>
          <a:spcPts val="0"/>
        </a:spcBef>
        <a:spcAft>
          <a:spcPts val="600"/>
        </a:spcAft>
        <a:buClr>
          <a:schemeClr val="accent1"/>
        </a:buClr>
        <a:buFont typeface="Arial" panose="020B0604020202020204" pitchFamily="34" charset="0"/>
        <a:buNone/>
        <a:defRPr sz="2400" kern="1200">
          <a:solidFill>
            <a:schemeClr val="tx1"/>
          </a:solidFill>
          <a:latin typeface="+mn-lt"/>
          <a:ea typeface="+mn-ea"/>
          <a:cs typeface="+mn-cs"/>
        </a:defRPr>
      </a:lvl6pPr>
      <a:lvl7pPr marL="360000" indent="-360000" algn="l" defTabSz="457200"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7pPr>
      <a:lvl8pPr marL="360000" indent="-360000" algn="l" defTabSz="457200"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8pPr>
      <a:lvl9pPr marL="360000" indent="-360000" algn="l" defTabSz="457200"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2">
          <p15:clr>
            <a:srgbClr val="F26B43"/>
          </p15:clr>
        </p15:guide>
        <p15:guide id="2" pos="295">
          <p15:clr>
            <a:srgbClr val="F26B43"/>
          </p15:clr>
        </p15:guide>
        <p15:guide id="3" orient="horz" pos="645">
          <p15:clr>
            <a:srgbClr val="F26B43"/>
          </p15:clr>
        </p15:guide>
        <p15:guide id="4" pos="593" userDrawn="1">
          <p15:clr>
            <a:srgbClr val="F26B43"/>
          </p15:clr>
        </p15:guide>
        <p15:guide id="5" pos="737" userDrawn="1">
          <p15:clr>
            <a:srgbClr val="F26B43"/>
          </p15:clr>
        </p15:guide>
        <p15:guide id="6" pos="1034" userDrawn="1">
          <p15:clr>
            <a:srgbClr val="F26B43"/>
          </p15:clr>
        </p15:guide>
        <p15:guide id="7" pos="1179">
          <p15:clr>
            <a:srgbClr val="F26B43"/>
          </p15:clr>
        </p15:guide>
        <p15:guide id="8" pos="1479" userDrawn="1">
          <p15:clr>
            <a:srgbClr val="F26B43"/>
          </p15:clr>
        </p15:guide>
        <p15:guide id="9" pos="1625" userDrawn="1">
          <p15:clr>
            <a:srgbClr val="F26B43"/>
          </p15:clr>
        </p15:guide>
        <p15:guide id="10" pos="1922" userDrawn="1">
          <p15:clr>
            <a:srgbClr val="F26B43"/>
          </p15:clr>
        </p15:guide>
        <p15:guide id="11" pos="2066" userDrawn="1">
          <p15:clr>
            <a:srgbClr val="F26B43"/>
          </p15:clr>
        </p15:guide>
        <p15:guide id="12" pos="2364" userDrawn="1">
          <p15:clr>
            <a:srgbClr val="F26B43"/>
          </p15:clr>
        </p15:guide>
        <p15:guide id="13" pos="2511" userDrawn="1">
          <p15:clr>
            <a:srgbClr val="F26B43"/>
          </p15:clr>
        </p15:guide>
        <p15:guide id="14" pos="2808" userDrawn="1">
          <p15:clr>
            <a:srgbClr val="F26B43"/>
          </p15:clr>
        </p15:guide>
        <p15:guide id="15" pos="2954" userDrawn="1">
          <p15:clr>
            <a:srgbClr val="F26B43"/>
          </p15:clr>
        </p15:guide>
        <p15:guide id="16" pos="3251" userDrawn="1">
          <p15:clr>
            <a:srgbClr val="F26B43"/>
          </p15:clr>
        </p15:guide>
        <p15:guide id="17" pos="3398" userDrawn="1">
          <p15:clr>
            <a:srgbClr val="F26B43"/>
          </p15:clr>
        </p15:guide>
        <p15:guide id="18" pos="3695" userDrawn="1">
          <p15:clr>
            <a:srgbClr val="F26B43"/>
          </p15:clr>
        </p15:guide>
        <p15:guide id="19" pos="3839" userDrawn="1">
          <p15:clr>
            <a:srgbClr val="F26B43"/>
          </p15:clr>
        </p15:guide>
        <p15:guide id="20" pos="4136" userDrawn="1">
          <p15:clr>
            <a:srgbClr val="F26B43"/>
          </p15:clr>
        </p15:guide>
        <p15:guide id="21" pos="4283" userDrawn="1">
          <p15:clr>
            <a:srgbClr val="F26B43"/>
          </p15:clr>
        </p15:guide>
        <p15:guide id="22" pos="4580" userDrawn="1">
          <p15:clr>
            <a:srgbClr val="F26B43"/>
          </p15:clr>
        </p15:guide>
        <p15:guide id="23" pos="4727" userDrawn="1">
          <p15:clr>
            <a:srgbClr val="F26B43"/>
          </p15:clr>
        </p15:guide>
        <p15:guide id="24" pos="5022" userDrawn="1">
          <p15:clr>
            <a:srgbClr val="F26B43"/>
          </p15:clr>
        </p15:guide>
        <p15:guide id="25" pos="5465">
          <p15:clr>
            <a:srgbClr val="F26B43"/>
          </p15:clr>
        </p15:guide>
        <p15:guide id="26" pos="5169" userDrawn="1">
          <p15:clr>
            <a:srgbClr val="F26B43"/>
          </p15:clr>
        </p15:guide>
        <p15:guide id="27" orient="horz" pos="758">
          <p15:clr>
            <a:srgbClr val="F26B43"/>
          </p15:clr>
        </p15:guide>
        <p15:guide id="28" orient="horz" pos="1098">
          <p15:clr>
            <a:srgbClr val="F26B43"/>
          </p15:clr>
        </p15:guide>
        <p15:guide id="29" orient="horz" pos="1212">
          <p15:clr>
            <a:srgbClr val="F26B43"/>
          </p15:clr>
        </p15:guide>
        <p15:guide id="30" orient="horz" pos="1575">
          <p15:clr>
            <a:srgbClr val="F26B43"/>
          </p15:clr>
        </p15:guide>
        <p15:guide id="31" orient="horz" pos="1688" userDrawn="1">
          <p15:clr>
            <a:srgbClr val="F26B43"/>
          </p15:clr>
        </p15:guide>
        <p15:guide id="32" orient="horz" pos="2028">
          <p15:clr>
            <a:srgbClr val="F26B43"/>
          </p15:clr>
        </p15:guide>
        <p15:guide id="33" orient="horz" pos="2142">
          <p15:clr>
            <a:srgbClr val="F26B43"/>
          </p15:clr>
        </p15:guide>
        <p15:guide id="34" orient="horz" pos="2505" userDrawn="1">
          <p15:clr>
            <a:srgbClr val="F26B43"/>
          </p15:clr>
        </p15:guide>
        <p15:guide id="35" orient="horz" pos="2618" userDrawn="1">
          <p15:clr>
            <a:srgbClr val="F26B43"/>
          </p15:clr>
        </p15:guide>
        <p15:guide id="36" orient="horz" pos="2958">
          <p15:clr>
            <a:srgbClr val="F26B43"/>
          </p15:clr>
        </p15:guide>
        <p15:guide id="37" orient="horz" pos="917"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Copyright"/>
          <p:cNvSpPr txBox="1"/>
          <p:nvPr userDrawn="1"/>
        </p:nvSpPr>
        <p:spPr>
          <a:xfrm>
            <a:off x="657762" y="4905630"/>
            <a:ext cx="2411875" cy="184666"/>
          </a:xfrm>
          <a:prstGeom prst="rect">
            <a:avLst/>
          </a:prstGeom>
          <a:noFill/>
        </p:spPr>
        <p:txBody>
          <a:bodyPr wrap="square" lIns="0" tIns="45698" rIns="0" bIns="45698" rtlCol="0" anchor="ctr" anchorCtr="0">
            <a:noAutofit/>
          </a:bodyPr>
          <a:lstStyle/>
          <a:p>
            <a:pPr algn="l"/>
            <a:r>
              <a:rPr lang="en-US" sz="600">
                <a:solidFill>
                  <a:schemeClr val="tx1"/>
                </a:solidFill>
              </a:rPr>
              <a:t>©</a:t>
            </a:r>
            <a:r>
              <a:rPr lang="sr-Latn-RS" sz="600">
                <a:solidFill>
                  <a:schemeClr val="tx1"/>
                </a:solidFill>
              </a:rPr>
              <a:t>2021</a:t>
            </a:r>
            <a:r>
              <a:rPr lang="en-US" sz="600">
                <a:solidFill>
                  <a:schemeClr val="tx1"/>
                </a:solidFill>
              </a:rPr>
              <a:t> Grant Thornton Srbija. All rights reserved.</a:t>
            </a:r>
            <a:endParaRPr lang="en-GB" sz="600" dirty="0">
              <a:solidFill>
                <a:schemeClr val="tx1"/>
              </a:solidFill>
            </a:endParaRPr>
          </a:p>
        </p:txBody>
      </p:sp>
      <p:cxnSp>
        <p:nvCxnSpPr>
          <p:cNvPr id="10" name="Straight Connector 9"/>
          <p:cNvCxnSpPr/>
          <p:nvPr userDrawn="1"/>
        </p:nvCxnSpPr>
        <p:spPr>
          <a:xfrm>
            <a:off x="469400" y="4887834"/>
            <a:ext cx="2626255" cy="0"/>
          </a:xfrm>
          <a:prstGeom prst="line">
            <a:avLst/>
          </a:prstGeom>
          <a:ln w="19050" cap="rnd">
            <a:solidFill>
              <a:srgbClr val="4F2D7F"/>
            </a:solidFill>
          </a:ln>
          <a:effectLst/>
        </p:spPr>
        <p:style>
          <a:lnRef idx="2">
            <a:schemeClr val="accent1"/>
          </a:lnRef>
          <a:fillRef idx="0">
            <a:schemeClr val="accent1"/>
          </a:fillRef>
          <a:effectRef idx="1">
            <a:schemeClr val="accent1"/>
          </a:effectRef>
          <a:fontRef idx="minor">
            <a:schemeClr val="tx1"/>
          </a:fontRef>
        </p:style>
      </p:cxnSp>
      <p:sp>
        <p:nvSpPr>
          <p:cNvPr id="5" name="Title Placeholder 4"/>
          <p:cNvSpPr>
            <a:spLocks noGrp="1"/>
          </p:cNvSpPr>
          <p:nvPr>
            <p:ph type="title"/>
          </p:nvPr>
        </p:nvSpPr>
        <p:spPr>
          <a:xfrm>
            <a:off x="471996" y="359571"/>
            <a:ext cx="8203692" cy="843754"/>
          </a:xfrm>
          <a:prstGeom prst="rect">
            <a:avLst/>
          </a:prstGeom>
        </p:spPr>
        <p:txBody>
          <a:bodyPr vert="horz" lIns="0" tIns="0" rIns="0" bIns="0" rtlCol="0" anchor="t" anchorCtr="0">
            <a:normAutofit/>
          </a:bodyPr>
          <a:lstStyle/>
          <a:p>
            <a:r>
              <a:rPr lang="en-US" dirty="0"/>
              <a:t>Click to edit Master title style</a:t>
            </a:r>
            <a:endParaRPr lang="en-GB" dirty="0"/>
          </a:p>
        </p:txBody>
      </p:sp>
      <p:sp>
        <p:nvSpPr>
          <p:cNvPr id="3" name="Text Placeholder 2"/>
          <p:cNvSpPr>
            <a:spLocks noGrp="1"/>
          </p:cNvSpPr>
          <p:nvPr>
            <p:ph type="body" idx="1"/>
          </p:nvPr>
        </p:nvSpPr>
        <p:spPr>
          <a:xfrm>
            <a:off x="469371" y="1466849"/>
            <a:ext cx="8206318" cy="3228975"/>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endParaRPr lang="en-US" dirty="0"/>
          </a:p>
        </p:txBody>
      </p:sp>
      <p:grpSp>
        <p:nvGrpSpPr>
          <p:cNvPr id="12" name="GTLogo"/>
          <p:cNvGrpSpPr>
            <a:grpSpLocks noChangeAspect="1"/>
          </p:cNvGrpSpPr>
          <p:nvPr userDrawn="1">
            <p:custDataLst>
              <p:tags r:id="rId20"/>
            </p:custDataLst>
          </p:nvPr>
        </p:nvGrpSpPr>
        <p:grpSpPr>
          <a:xfrm>
            <a:off x="6581805" y="4827584"/>
            <a:ext cx="2123675" cy="230373"/>
            <a:chOff x="8093075" y="6253163"/>
            <a:chExt cx="2076763" cy="225284"/>
          </a:xfrm>
        </p:grpSpPr>
        <p:pic>
          <p:nvPicPr>
            <p:cNvPr id="14" name="GTLogo"/>
            <p:cNvPicPr>
              <a:picLocks/>
            </p:cNvPicPr>
            <p:nvPr/>
          </p:nvPicPr>
          <p:blipFill>
            <a:blip r:embed="rId21">
              <a:extLst>
                <a:ext uri="{28A0092B-C50C-407E-A947-70E740481C1C}">
                  <a14:useLocalDpi xmlns:a14="http://schemas.microsoft.com/office/drawing/2010/main" val="0"/>
                </a:ext>
              </a:extLst>
            </a:blip>
            <a:stretch>
              <a:fillRect/>
            </a:stretch>
          </p:blipFill>
          <p:spPr>
            <a:xfrm>
              <a:off x="8351838" y="6273800"/>
              <a:ext cx="1818000" cy="204647"/>
            </a:xfrm>
            <a:prstGeom prst="rect">
              <a:avLst/>
            </a:prstGeom>
          </p:spPr>
        </p:pic>
        <p:pic>
          <p:nvPicPr>
            <p:cNvPr id="15" name="GTLogo" descr="GTlogo-primary-no tagline-RGB2012.jp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093075" y="6253163"/>
              <a:ext cx="205559" cy="205559"/>
            </a:xfrm>
            <a:prstGeom prst="rect">
              <a:avLst/>
            </a:prstGeom>
          </p:spPr>
        </p:pic>
      </p:grpSp>
      <p:sp>
        <p:nvSpPr>
          <p:cNvPr id="2" name="Slide Number Placeholder 1"/>
          <p:cNvSpPr>
            <a:spLocks noGrp="1"/>
          </p:cNvSpPr>
          <p:nvPr>
            <p:ph type="sldNum" sz="quarter" idx="4"/>
          </p:nvPr>
        </p:nvSpPr>
        <p:spPr>
          <a:xfrm>
            <a:off x="469370" y="4906694"/>
            <a:ext cx="183600" cy="183600"/>
          </a:xfrm>
          <a:prstGeom prst="rect">
            <a:avLst/>
          </a:prstGeom>
        </p:spPr>
        <p:txBody>
          <a:bodyPr vert="horz" lIns="0" tIns="0" rIns="0" bIns="0" rtlCol="0" anchor="ctr"/>
          <a:lstStyle>
            <a:lvl1pPr algn="l">
              <a:defRPr lang="en-US" sz="600" b="1" kern="1200" smtClean="0">
                <a:solidFill>
                  <a:schemeClr val="tx1"/>
                </a:solidFill>
                <a:latin typeface="+mn-lt"/>
                <a:ea typeface="+mn-ea"/>
                <a:cs typeface="+mn-cs"/>
              </a:defRPr>
            </a:lvl1pPr>
          </a:lstStyle>
          <a:p>
            <a:fld id="{8917037F-13F4-43B6-99FF-D710FE0C4777}" type="slidenum">
              <a:rPr lang="en-GB" smtClean="0"/>
              <a:pPr/>
              <a:t>‹#›</a:t>
            </a:fld>
            <a:endParaRPr lang="en-GB" dirty="0"/>
          </a:p>
        </p:txBody>
      </p:sp>
      <p:pic>
        <p:nvPicPr>
          <p:cNvPr id="4" name="GTLogoNoTag" hidden="1"/>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7455772" y="4803169"/>
            <a:ext cx="1249683" cy="259081"/>
          </a:xfrm>
          <a:prstGeom prst="rect">
            <a:avLst/>
          </a:prstGeom>
        </p:spPr>
      </p:pic>
    </p:spTree>
    <p:extLst>
      <p:ext uri="{BB962C8B-B14F-4D97-AF65-F5344CB8AC3E}">
        <p14:creationId xmlns:p14="http://schemas.microsoft.com/office/powerpoint/2010/main" val="2938115619"/>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 id="2147484000" r:id="rId12"/>
    <p:sldLayoutId id="2147484001" r:id="rId13"/>
    <p:sldLayoutId id="2147484002" r:id="rId14"/>
    <p:sldLayoutId id="2147484003" r:id="rId15"/>
    <p:sldLayoutId id="2147484004" r:id="rId16"/>
    <p:sldLayoutId id="2147484005" r:id="rId17"/>
    <p:sldLayoutId id="2147484006" r:id="rId18"/>
  </p:sldLayoutIdLst>
  <p:hf hdr="0" ftr="0" dt="0"/>
  <p:txStyles>
    <p:titleStyle>
      <a:lvl1pPr algn="l" defTabSz="456938" rtl="0" eaLnBrk="1" latinLnBrk="0" hangingPunct="1">
        <a:spcBef>
          <a:spcPct val="0"/>
        </a:spcBef>
        <a:buNone/>
        <a:defRPr sz="3000" b="1" kern="1200">
          <a:solidFill>
            <a:schemeClr val="accent1"/>
          </a:solidFill>
          <a:latin typeface="+mj-lt"/>
          <a:ea typeface="+mj-ea"/>
          <a:cs typeface="+mj-cs"/>
        </a:defRPr>
      </a:lvl1pPr>
    </p:titleStyle>
    <p:bodyStyle>
      <a:lvl1pPr marL="359802" indent="-359802" algn="l" defTabSz="456938" rtl="0" eaLnBrk="1" latinLnBrk="0" hangingPunct="1">
        <a:spcBef>
          <a:spcPts val="0"/>
        </a:spcBef>
        <a:spcAft>
          <a:spcPts val="600"/>
        </a:spcAft>
        <a:buClr>
          <a:schemeClr val="accent1"/>
        </a:buClr>
        <a:buFont typeface="Arial"/>
        <a:buChar char="•"/>
        <a:defRPr sz="2400" kern="1200">
          <a:solidFill>
            <a:schemeClr val="tx1"/>
          </a:solidFill>
          <a:latin typeface="+mn-lt"/>
          <a:ea typeface="+mn-ea"/>
          <a:cs typeface="+mn-cs"/>
        </a:defRPr>
      </a:lvl1pPr>
      <a:lvl2pPr marL="719604" indent="-359802" algn="l" defTabSz="456938" rtl="0" eaLnBrk="1" latinLnBrk="0" hangingPunct="1">
        <a:spcBef>
          <a:spcPts val="0"/>
        </a:spcBef>
        <a:spcAft>
          <a:spcPts val="600"/>
        </a:spcAft>
        <a:buClr>
          <a:schemeClr val="accent1"/>
        </a:buClr>
        <a:buFont typeface="Arial"/>
        <a:buChar char="–"/>
        <a:defRPr sz="2200" kern="1200">
          <a:solidFill>
            <a:schemeClr val="tx1"/>
          </a:solidFill>
          <a:latin typeface="+mn-lt"/>
          <a:ea typeface="+mn-ea"/>
          <a:cs typeface="+mn-cs"/>
        </a:defRPr>
      </a:lvl2pPr>
      <a:lvl3pPr marL="1079406" indent="-359802" algn="l" defTabSz="456938" rtl="0" eaLnBrk="1" latinLnBrk="0" hangingPunct="1">
        <a:spcBef>
          <a:spcPts val="0"/>
        </a:spcBef>
        <a:spcAft>
          <a:spcPts val="600"/>
        </a:spcAft>
        <a:buFont typeface="Symbol" panose="05050102010706020507" pitchFamily="18" charset="2"/>
        <a:buChar char=""/>
        <a:defRPr sz="2000" kern="1200">
          <a:solidFill>
            <a:schemeClr val="tx1"/>
          </a:solidFill>
          <a:latin typeface="+mn-lt"/>
          <a:ea typeface="+mn-ea"/>
          <a:cs typeface="+mn-cs"/>
        </a:defRPr>
      </a:lvl3pPr>
      <a:lvl4pPr marL="1439208" indent="-359802" algn="l" defTabSz="456938" rtl="0" eaLnBrk="1" latinLnBrk="0" hangingPunct="1">
        <a:spcBef>
          <a:spcPts val="0"/>
        </a:spcBef>
        <a:spcAft>
          <a:spcPts val="600"/>
        </a:spcAft>
        <a:buFont typeface="+mj-lt"/>
        <a:buAutoNum type="alphaLcPeriod"/>
        <a:defRPr sz="2000" kern="1200">
          <a:solidFill>
            <a:schemeClr val="tx1"/>
          </a:solidFill>
          <a:latin typeface="+mn-lt"/>
          <a:ea typeface="+mn-ea"/>
          <a:cs typeface="+mn-cs"/>
        </a:defRPr>
      </a:lvl4pPr>
      <a:lvl5pPr marL="0" indent="0" algn="l" defTabSz="456938" rtl="0" eaLnBrk="1" latinLnBrk="0" hangingPunct="1">
        <a:spcBef>
          <a:spcPts val="0"/>
        </a:spcBef>
        <a:spcAft>
          <a:spcPts val="600"/>
        </a:spcAft>
        <a:buFont typeface="Arial"/>
        <a:buNone/>
        <a:defRPr sz="2400" b="1" kern="1200">
          <a:solidFill>
            <a:schemeClr val="accent1"/>
          </a:solidFill>
          <a:latin typeface="+mn-lt"/>
          <a:ea typeface="+mn-ea"/>
          <a:cs typeface="+mn-cs"/>
        </a:defRPr>
      </a:lvl5pPr>
      <a:lvl6pPr marL="0" indent="0" algn="l" defTabSz="456938" rtl="0" eaLnBrk="1" latinLnBrk="0" hangingPunct="1">
        <a:spcBef>
          <a:spcPts val="0"/>
        </a:spcBef>
        <a:spcAft>
          <a:spcPts val="600"/>
        </a:spcAft>
        <a:buClr>
          <a:schemeClr val="accent1"/>
        </a:buClr>
        <a:buFont typeface="Arial" panose="020B0604020202020204" pitchFamily="34" charset="0"/>
        <a:buNone/>
        <a:defRPr sz="2400" kern="1200">
          <a:solidFill>
            <a:schemeClr val="tx1"/>
          </a:solidFill>
          <a:latin typeface="+mn-lt"/>
          <a:ea typeface="+mn-ea"/>
          <a:cs typeface="+mn-cs"/>
        </a:defRPr>
      </a:lvl6pPr>
      <a:lvl7pPr marL="359802" indent="-359802" algn="l" defTabSz="456938"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7pPr>
      <a:lvl8pPr marL="359802" indent="-359802" algn="l" defTabSz="456938"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8pPr>
      <a:lvl9pPr marL="359802" indent="-359802" algn="l" defTabSz="456938"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456938" rtl="0" eaLnBrk="1" latinLnBrk="0" hangingPunct="1">
        <a:defRPr sz="1800" kern="1200">
          <a:solidFill>
            <a:schemeClr val="tx1"/>
          </a:solidFill>
          <a:latin typeface="+mn-lt"/>
          <a:ea typeface="+mn-ea"/>
          <a:cs typeface="+mn-cs"/>
        </a:defRPr>
      </a:lvl1pPr>
      <a:lvl2pPr marL="456938" algn="l" defTabSz="456938" rtl="0" eaLnBrk="1" latinLnBrk="0" hangingPunct="1">
        <a:defRPr sz="1800" kern="1200">
          <a:solidFill>
            <a:schemeClr val="tx1"/>
          </a:solidFill>
          <a:latin typeface="+mn-lt"/>
          <a:ea typeface="+mn-ea"/>
          <a:cs typeface="+mn-cs"/>
        </a:defRPr>
      </a:lvl2pPr>
      <a:lvl3pPr marL="913905" algn="l" defTabSz="456938" rtl="0" eaLnBrk="1" latinLnBrk="0" hangingPunct="1">
        <a:defRPr sz="1800" kern="1200">
          <a:solidFill>
            <a:schemeClr val="tx1"/>
          </a:solidFill>
          <a:latin typeface="+mn-lt"/>
          <a:ea typeface="+mn-ea"/>
          <a:cs typeface="+mn-cs"/>
        </a:defRPr>
      </a:lvl3pPr>
      <a:lvl4pPr marL="1370852" algn="l" defTabSz="456938" rtl="0" eaLnBrk="1" latinLnBrk="0" hangingPunct="1">
        <a:defRPr sz="1800" kern="1200">
          <a:solidFill>
            <a:schemeClr val="tx1"/>
          </a:solidFill>
          <a:latin typeface="+mn-lt"/>
          <a:ea typeface="+mn-ea"/>
          <a:cs typeface="+mn-cs"/>
        </a:defRPr>
      </a:lvl4pPr>
      <a:lvl5pPr marL="1827809" algn="l" defTabSz="456938" rtl="0" eaLnBrk="1" latinLnBrk="0" hangingPunct="1">
        <a:defRPr sz="1800" kern="1200">
          <a:solidFill>
            <a:schemeClr val="tx1"/>
          </a:solidFill>
          <a:latin typeface="+mn-lt"/>
          <a:ea typeface="+mn-ea"/>
          <a:cs typeface="+mn-cs"/>
        </a:defRPr>
      </a:lvl5pPr>
      <a:lvl6pPr marL="2284746" algn="l" defTabSz="456938" rtl="0" eaLnBrk="1" latinLnBrk="0" hangingPunct="1">
        <a:defRPr sz="1800" kern="1200">
          <a:solidFill>
            <a:schemeClr val="tx1"/>
          </a:solidFill>
          <a:latin typeface="+mn-lt"/>
          <a:ea typeface="+mn-ea"/>
          <a:cs typeface="+mn-cs"/>
        </a:defRPr>
      </a:lvl6pPr>
      <a:lvl7pPr marL="2741684" algn="l" defTabSz="456938" rtl="0" eaLnBrk="1" latinLnBrk="0" hangingPunct="1">
        <a:defRPr sz="1800" kern="1200">
          <a:solidFill>
            <a:schemeClr val="tx1"/>
          </a:solidFill>
          <a:latin typeface="+mn-lt"/>
          <a:ea typeface="+mn-ea"/>
          <a:cs typeface="+mn-cs"/>
        </a:defRPr>
      </a:lvl7pPr>
      <a:lvl8pPr marL="3198640" algn="l" defTabSz="456938" rtl="0" eaLnBrk="1" latinLnBrk="0" hangingPunct="1">
        <a:defRPr sz="1800" kern="1200">
          <a:solidFill>
            <a:schemeClr val="tx1"/>
          </a:solidFill>
          <a:latin typeface="+mn-lt"/>
          <a:ea typeface="+mn-ea"/>
          <a:cs typeface="+mn-cs"/>
        </a:defRPr>
      </a:lvl8pPr>
      <a:lvl9pPr marL="3655588" algn="l" defTabSz="45693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2">
          <p15:clr>
            <a:srgbClr val="F26B43"/>
          </p15:clr>
        </p15:guide>
        <p15:guide id="2" pos="295">
          <p15:clr>
            <a:srgbClr val="F26B43"/>
          </p15:clr>
        </p15:guide>
        <p15:guide id="3" orient="horz" pos="645">
          <p15:clr>
            <a:srgbClr val="F26B43"/>
          </p15:clr>
        </p15:guide>
        <p15:guide id="4" pos="593">
          <p15:clr>
            <a:srgbClr val="F26B43"/>
          </p15:clr>
        </p15:guide>
        <p15:guide id="5" pos="737">
          <p15:clr>
            <a:srgbClr val="F26B43"/>
          </p15:clr>
        </p15:guide>
        <p15:guide id="6" pos="1034">
          <p15:clr>
            <a:srgbClr val="F26B43"/>
          </p15:clr>
        </p15:guide>
        <p15:guide id="7" pos="1179">
          <p15:clr>
            <a:srgbClr val="F26B43"/>
          </p15:clr>
        </p15:guide>
        <p15:guide id="8" pos="1479">
          <p15:clr>
            <a:srgbClr val="F26B43"/>
          </p15:clr>
        </p15:guide>
        <p15:guide id="9" pos="1625">
          <p15:clr>
            <a:srgbClr val="F26B43"/>
          </p15:clr>
        </p15:guide>
        <p15:guide id="10" pos="1922">
          <p15:clr>
            <a:srgbClr val="F26B43"/>
          </p15:clr>
        </p15:guide>
        <p15:guide id="11" pos="2066">
          <p15:clr>
            <a:srgbClr val="F26B43"/>
          </p15:clr>
        </p15:guide>
        <p15:guide id="12" pos="2364">
          <p15:clr>
            <a:srgbClr val="F26B43"/>
          </p15:clr>
        </p15:guide>
        <p15:guide id="13" pos="2511">
          <p15:clr>
            <a:srgbClr val="F26B43"/>
          </p15:clr>
        </p15:guide>
        <p15:guide id="14" pos="2808">
          <p15:clr>
            <a:srgbClr val="F26B43"/>
          </p15:clr>
        </p15:guide>
        <p15:guide id="15" pos="2954">
          <p15:clr>
            <a:srgbClr val="F26B43"/>
          </p15:clr>
        </p15:guide>
        <p15:guide id="16" pos="3251">
          <p15:clr>
            <a:srgbClr val="F26B43"/>
          </p15:clr>
        </p15:guide>
        <p15:guide id="17" pos="3398">
          <p15:clr>
            <a:srgbClr val="F26B43"/>
          </p15:clr>
        </p15:guide>
        <p15:guide id="18" pos="3695">
          <p15:clr>
            <a:srgbClr val="F26B43"/>
          </p15:clr>
        </p15:guide>
        <p15:guide id="19" pos="3839">
          <p15:clr>
            <a:srgbClr val="F26B43"/>
          </p15:clr>
        </p15:guide>
        <p15:guide id="20" pos="4136">
          <p15:clr>
            <a:srgbClr val="F26B43"/>
          </p15:clr>
        </p15:guide>
        <p15:guide id="21" pos="4283">
          <p15:clr>
            <a:srgbClr val="F26B43"/>
          </p15:clr>
        </p15:guide>
        <p15:guide id="22" pos="4580">
          <p15:clr>
            <a:srgbClr val="F26B43"/>
          </p15:clr>
        </p15:guide>
        <p15:guide id="23" pos="4727">
          <p15:clr>
            <a:srgbClr val="F26B43"/>
          </p15:clr>
        </p15:guide>
        <p15:guide id="24" pos="5022">
          <p15:clr>
            <a:srgbClr val="F26B43"/>
          </p15:clr>
        </p15:guide>
        <p15:guide id="25" pos="5465">
          <p15:clr>
            <a:srgbClr val="F26B43"/>
          </p15:clr>
        </p15:guide>
        <p15:guide id="26" pos="5169">
          <p15:clr>
            <a:srgbClr val="F26B43"/>
          </p15:clr>
        </p15:guide>
        <p15:guide id="27" orient="horz" pos="758">
          <p15:clr>
            <a:srgbClr val="F26B43"/>
          </p15:clr>
        </p15:guide>
        <p15:guide id="28" orient="horz" pos="1098">
          <p15:clr>
            <a:srgbClr val="F26B43"/>
          </p15:clr>
        </p15:guide>
        <p15:guide id="29" orient="horz" pos="1212">
          <p15:clr>
            <a:srgbClr val="F26B43"/>
          </p15:clr>
        </p15:guide>
        <p15:guide id="30" orient="horz" pos="1575">
          <p15:clr>
            <a:srgbClr val="F26B43"/>
          </p15:clr>
        </p15:guide>
        <p15:guide id="31" orient="horz" pos="1688">
          <p15:clr>
            <a:srgbClr val="F26B43"/>
          </p15:clr>
        </p15:guide>
        <p15:guide id="32" orient="horz" pos="2028">
          <p15:clr>
            <a:srgbClr val="F26B43"/>
          </p15:clr>
        </p15:guide>
        <p15:guide id="33" orient="horz" pos="2142">
          <p15:clr>
            <a:srgbClr val="F26B43"/>
          </p15:clr>
        </p15:guide>
        <p15:guide id="34" orient="horz" pos="2505">
          <p15:clr>
            <a:srgbClr val="F26B43"/>
          </p15:clr>
        </p15:guide>
        <p15:guide id="35" orient="horz" pos="2618">
          <p15:clr>
            <a:srgbClr val="F26B43"/>
          </p15:clr>
        </p15:guide>
        <p15:guide id="36" orient="horz" pos="2958">
          <p15:clr>
            <a:srgbClr val="F26B43"/>
          </p15:clr>
        </p15:guide>
        <p15:guide id="37" orient="horz" pos="9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107.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themeOverride" Target="../theme/themeOverride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44.xml"/><Relationship Id="rId1" Type="http://schemas.openxmlformats.org/officeDocument/2006/relationships/themeOverride" Target="../theme/themeOverride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EC0E3732-AE46-4C55-BE2A-C7ACF77A4E85}"/>
              </a:ext>
            </a:extLst>
          </p:cNvPr>
          <p:cNvPicPr>
            <a:picLocks noGrp="1" noChangeAspect="1"/>
          </p:cNvPicPr>
          <p:nvPr>
            <p:ph type="pic" sz="quarter" idx="12"/>
          </p:nvPr>
        </p:nvPicPr>
        <p:blipFill rotWithShape="1">
          <a:blip r:embed="rId3"/>
          <a:srcRect l="10412" r="10412"/>
          <a:stretch/>
        </p:blipFill>
        <p:spPr/>
      </p:pic>
      <p:sp>
        <p:nvSpPr>
          <p:cNvPr id="2" name="Text Placeholder 1">
            <a:extLst>
              <a:ext uri="{FF2B5EF4-FFF2-40B4-BE49-F238E27FC236}">
                <a16:creationId xmlns:a16="http://schemas.microsoft.com/office/drawing/2014/main" id="{0F35E361-175E-4C18-BD19-781953161452}"/>
              </a:ext>
            </a:extLst>
          </p:cNvPr>
          <p:cNvSpPr>
            <a:spLocks noGrp="1"/>
          </p:cNvSpPr>
          <p:nvPr>
            <p:ph type="body" sz="quarter" idx="10"/>
          </p:nvPr>
        </p:nvSpPr>
        <p:spPr/>
        <p:txBody>
          <a:bodyPr/>
          <a:lstStyle/>
          <a:p>
            <a:endParaRPr lang="sr-Latn-RS" dirty="0">
              <a:solidFill>
                <a:schemeClr val="accent6"/>
              </a:solidFill>
            </a:endParaRPr>
          </a:p>
          <a:p>
            <a:endParaRPr lang="en-US" dirty="0">
              <a:solidFill>
                <a:schemeClr val="accent6"/>
              </a:solidFill>
            </a:endParaRPr>
          </a:p>
        </p:txBody>
      </p:sp>
      <p:sp>
        <p:nvSpPr>
          <p:cNvPr id="3" name="Text Placeholder 2">
            <a:extLst>
              <a:ext uri="{FF2B5EF4-FFF2-40B4-BE49-F238E27FC236}">
                <a16:creationId xmlns:a16="http://schemas.microsoft.com/office/drawing/2014/main" id="{533452A1-2B10-4C20-81C8-8F4B90EB6632}"/>
              </a:ext>
            </a:extLst>
          </p:cNvPr>
          <p:cNvSpPr>
            <a:spLocks noGrp="1"/>
          </p:cNvSpPr>
          <p:nvPr>
            <p:ph type="body" sz="quarter" idx="11"/>
          </p:nvPr>
        </p:nvSpPr>
        <p:spPr>
          <a:xfrm>
            <a:off x="468313" y="3718558"/>
            <a:ext cx="3995537" cy="927869"/>
          </a:xfrm>
        </p:spPr>
        <p:txBody>
          <a:bodyPr/>
          <a:lstStyle/>
          <a:p>
            <a:r>
              <a:rPr lang="sr-Latn-RS"/>
              <a:t>PRERADA I </a:t>
            </a:r>
            <a:r>
              <a:rPr lang="sr-Latn-RS" dirty="0"/>
              <a:t>MARKETING POLJOPRIVREDNIH PROIZVODA</a:t>
            </a:r>
          </a:p>
          <a:p>
            <a:r>
              <a:rPr lang="sr-Latn-RS"/>
              <a:t>MERA 3 </a:t>
            </a:r>
            <a:endParaRPr lang="sr-Latn-RS" dirty="0"/>
          </a:p>
          <a:p>
            <a:r>
              <a:rPr lang="sr-Latn-RS" dirty="0"/>
              <a:t> </a:t>
            </a:r>
            <a:endParaRPr lang="en-US" dirty="0"/>
          </a:p>
        </p:txBody>
      </p:sp>
      <p:sp>
        <p:nvSpPr>
          <p:cNvPr id="5" name="Text Placeholder 4">
            <a:extLst>
              <a:ext uri="{FF2B5EF4-FFF2-40B4-BE49-F238E27FC236}">
                <a16:creationId xmlns:a16="http://schemas.microsoft.com/office/drawing/2014/main" id="{C19940D9-61CA-4217-855B-72B2B1E51818}"/>
              </a:ext>
            </a:extLst>
          </p:cNvPr>
          <p:cNvSpPr>
            <a:spLocks noGrp="1"/>
          </p:cNvSpPr>
          <p:nvPr>
            <p:ph type="body" sz="quarter" idx="13"/>
          </p:nvPr>
        </p:nvSpPr>
        <p:spPr/>
        <p:txBody>
          <a:bodyPr/>
          <a:lstStyle/>
          <a:p>
            <a:r>
              <a:rPr lang="sr-Latn-RS" dirty="0"/>
              <a:t>FINANSIRANJE</a:t>
            </a:r>
          </a:p>
          <a:p>
            <a:r>
              <a:rPr lang="sr-Latn-RS"/>
              <a:t>POLJOPRIVREDE </a:t>
            </a:r>
            <a:endParaRPr lang="en-US" dirty="0"/>
          </a:p>
        </p:txBody>
      </p:sp>
    </p:spTree>
    <p:extLst>
      <p:ext uri="{BB962C8B-B14F-4D97-AF65-F5344CB8AC3E}">
        <p14:creationId xmlns:p14="http://schemas.microsoft.com/office/powerpoint/2010/main" val="875542520"/>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BBD05-F2E2-40C8-9916-2FC996D70B3B}"/>
              </a:ext>
            </a:extLst>
          </p:cNvPr>
          <p:cNvSpPr>
            <a:spLocks noGrp="1"/>
          </p:cNvSpPr>
          <p:nvPr>
            <p:ph type="title"/>
          </p:nvPr>
        </p:nvSpPr>
        <p:spPr/>
        <p:txBody>
          <a:bodyPr/>
          <a:lstStyle/>
          <a:p>
            <a:r>
              <a:rPr lang="sr-Latn-RS" dirty="0"/>
              <a:t>Faze realizacije IPARD programa</a:t>
            </a:r>
          </a:p>
        </p:txBody>
      </p:sp>
      <p:sp>
        <p:nvSpPr>
          <p:cNvPr id="3" name="Text Placeholder 2">
            <a:extLst>
              <a:ext uri="{FF2B5EF4-FFF2-40B4-BE49-F238E27FC236}">
                <a16:creationId xmlns:a16="http://schemas.microsoft.com/office/drawing/2014/main" id="{A4D1A347-05DF-45A7-9C07-6A6468D4B355}"/>
              </a:ext>
            </a:extLst>
          </p:cNvPr>
          <p:cNvSpPr>
            <a:spLocks noGrp="1"/>
          </p:cNvSpPr>
          <p:nvPr>
            <p:ph type="body" sz="quarter" idx="10"/>
          </p:nvPr>
        </p:nvSpPr>
        <p:spPr/>
        <p:txBody>
          <a:bodyPr/>
          <a:lstStyle/>
          <a:p>
            <a:pPr marL="0" indent="0">
              <a:buNone/>
            </a:pPr>
            <a:r>
              <a:rPr lang="en-US" sz="1500" dirty="0">
                <a:solidFill>
                  <a:schemeClr val="accent6"/>
                </a:solidFill>
              </a:rPr>
              <a:t> </a:t>
            </a:r>
            <a:r>
              <a:rPr lang="sr-Latn-RS" sz="1500" dirty="0">
                <a:solidFill>
                  <a:schemeClr val="accent6"/>
                </a:solidFill>
              </a:rPr>
              <a:t>I. Faza odobrenja IPARD podsticaja </a:t>
            </a:r>
          </a:p>
          <a:p>
            <a:r>
              <a:rPr lang="sr-Latn-RS" sz="1500" dirty="0"/>
              <a:t>Ispunjenje opštih uslova </a:t>
            </a:r>
          </a:p>
          <a:p>
            <a:r>
              <a:rPr lang="sr-Latn-RS" sz="1500" dirty="0"/>
              <a:t>Ispunjenje posebnih uslova</a:t>
            </a:r>
          </a:p>
          <a:p>
            <a:r>
              <a:rPr lang="sr-Latn-RS" sz="1500" dirty="0"/>
              <a:t>Ispunjenje uslova iz BP, prilog 6</a:t>
            </a:r>
          </a:p>
          <a:p>
            <a:r>
              <a:rPr lang="sr-Latn-RS" sz="1500" dirty="0"/>
              <a:t>Obezbeđenje dokumentacije </a:t>
            </a:r>
          </a:p>
          <a:p>
            <a:r>
              <a:rPr lang="sr-Latn-RS" sz="1500" dirty="0"/>
              <a:t>Dostavljanje zahteva na propisanom obrascu sa svom dokumentacijom </a:t>
            </a:r>
          </a:p>
          <a:p>
            <a:r>
              <a:rPr lang="sr-Latn-RS" sz="1500" dirty="0"/>
              <a:t>Administrativna kontrola ispunjenosti uslova za odobrenje</a:t>
            </a:r>
          </a:p>
          <a:p>
            <a:r>
              <a:rPr lang="sr-Latn-RS" sz="1500" dirty="0"/>
              <a:t>Kontrola na licu mesta za odobrenje </a:t>
            </a:r>
          </a:p>
          <a:p>
            <a:r>
              <a:rPr lang="sr-Latn-RS" sz="1500" dirty="0"/>
              <a:t> Rešenje o odobrenju</a:t>
            </a:r>
          </a:p>
        </p:txBody>
      </p:sp>
      <p:sp>
        <p:nvSpPr>
          <p:cNvPr id="4" name="Text Placeholder 3">
            <a:extLst>
              <a:ext uri="{FF2B5EF4-FFF2-40B4-BE49-F238E27FC236}">
                <a16:creationId xmlns:a16="http://schemas.microsoft.com/office/drawing/2014/main" id="{5EC05110-04E9-4921-AD5D-ACA3B7B60790}"/>
              </a:ext>
            </a:extLst>
          </p:cNvPr>
          <p:cNvSpPr>
            <a:spLocks noGrp="1"/>
          </p:cNvSpPr>
          <p:nvPr>
            <p:ph type="body" sz="quarter" idx="11"/>
          </p:nvPr>
        </p:nvSpPr>
        <p:spPr/>
        <p:txBody>
          <a:bodyPr/>
          <a:lstStyle/>
          <a:p>
            <a:pPr marL="0" indent="0">
              <a:buClr>
                <a:srgbClr val="4F2D7F"/>
              </a:buClr>
              <a:buNone/>
            </a:pPr>
            <a:r>
              <a:rPr lang="sr-Latn-RS" sz="1500" dirty="0">
                <a:solidFill>
                  <a:srgbClr val="E92841"/>
                </a:solidFill>
              </a:rPr>
              <a:t>II. Faza realizacije investicije od strane korisnika (sopstvenim sredstvima i/ili kreditima) </a:t>
            </a:r>
          </a:p>
          <a:p>
            <a:pPr marL="0" indent="0">
              <a:buNone/>
            </a:pPr>
            <a:r>
              <a:rPr lang="sr-Latn-RS" sz="1500" dirty="0">
                <a:solidFill>
                  <a:schemeClr val="accent6"/>
                </a:solidFill>
              </a:rPr>
              <a:t>III. Faza naplate IPARD podsticaja </a:t>
            </a:r>
          </a:p>
          <a:p>
            <a:r>
              <a:rPr lang="sr-Latn-RS" sz="1500" dirty="0"/>
              <a:t>Dostava dokumentacije </a:t>
            </a:r>
          </a:p>
          <a:p>
            <a:r>
              <a:rPr lang="sr-Latn-RS" sz="1500" dirty="0"/>
              <a:t>Administrativna provera ispunjenosti uslova za isplatu</a:t>
            </a:r>
          </a:p>
          <a:p>
            <a:r>
              <a:rPr lang="sr-Latn-RS" sz="1500" dirty="0"/>
              <a:t>Kontrola na licu mesta ispunjenosti uslova za isplatu </a:t>
            </a:r>
          </a:p>
          <a:p>
            <a:r>
              <a:rPr lang="sr-Latn-RS" sz="1500" dirty="0"/>
              <a:t>Rešenje o isplati </a:t>
            </a:r>
          </a:p>
          <a:p>
            <a:pPr marL="0" indent="0">
              <a:buNone/>
            </a:pPr>
            <a:r>
              <a:rPr lang="sr-Latn-RS" sz="1500" dirty="0">
                <a:solidFill>
                  <a:schemeClr val="accent6"/>
                </a:solidFill>
              </a:rPr>
              <a:t>IV. Faza kontrole </a:t>
            </a:r>
          </a:p>
          <a:p>
            <a:r>
              <a:rPr lang="sr-Latn-RS" sz="1500" dirty="0"/>
              <a:t>u roku od 5 godina od isplate </a:t>
            </a:r>
          </a:p>
          <a:p>
            <a:pPr marL="0" indent="0">
              <a:buNone/>
            </a:pPr>
            <a:endParaRPr lang="sr-Latn-RS" sz="1500" dirty="0"/>
          </a:p>
          <a:p>
            <a:endParaRPr lang="sr-Latn-RS" sz="1500" dirty="0"/>
          </a:p>
        </p:txBody>
      </p:sp>
      <p:sp>
        <p:nvSpPr>
          <p:cNvPr id="5" name="Slide Number Placeholder 4">
            <a:extLst>
              <a:ext uri="{FF2B5EF4-FFF2-40B4-BE49-F238E27FC236}">
                <a16:creationId xmlns:a16="http://schemas.microsoft.com/office/drawing/2014/main" id="{0CFE2D4A-2D9F-49DE-88BA-DECB32553953}"/>
              </a:ext>
            </a:extLst>
          </p:cNvPr>
          <p:cNvSpPr>
            <a:spLocks noGrp="1"/>
          </p:cNvSpPr>
          <p:nvPr>
            <p:ph type="sldNum" sz="quarter" idx="12"/>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smtClean="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10</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49780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B38B3-286B-48E6-828C-5D4642B145B3}"/>
              </a:ext>
            </a:extLst>
          </p:cNvPr>
          <p:cNvSpPr>
            <a:spLocks noGrp="1"/>
          </p:cNvSpPr>
          <p:nvPr>
            <p:ph type="title"/>
          </p:nvPr>
        </p:nvSpPr>
        <p:spPr>
          <a:xfrm>
            <a:off x="469398" y="244549"/>
            <a:ext cx="8206551" cy="310130"/>
          </a:xfrm>
        </p:spPr>
        <p:txBody>
          <a:bodyPr>
            <a:noAutofit/>
          </a:bodyPr>
          <a:lstStyle/>
          <a:p>
            <a:pPr algn="ctr"/>
            <a:r>
              <a:rPr lang="sr-Latn-RS" sz="2000" dirty="0"/>
              <a:t>LICA KOJA OSTVARUJU PRAVO </a:t>
            </a:r>
            <a:r>
              <a:rPr lang="sr-Latn-RS" sz="2000"/>
              <a:t>NA IPARD PODSTICAJ</a:t>
            </a:r>
            <a:endParaRPr lang="sr-Latn-RS" sz="2400" dirty="0"/>
          </a:p>
        </p:txBody>
      </p:sp>
      <p:sp>
        <p:nvSpPr>
          <p:cNvPr id="3" name="Text Placeholder 2">
            <a:extLst>
              <a:ext uri="{FF2B5EF4-FFF2-40B4-BE49-F238E27FC236}">
                <a16:creationId xmlns:a16="http://schemas.microsoft.com/office/drawing/2014/main" id="{29B91420-E167-4D91-ABCA-0EB1E719D11C}"/>
              </a:ext>
            </a:extLst>
          </p:cNvPr>
          <p:cNvSpPr>
            <a:spLocks noGrp="1"/>
          </p:cNvSpPr>
          <p:nvPr>
            <p:ph type="body" sz="quarter" idx="10"/>
          </p:nvPr>
        </p:nvSpPr>
        <p:spPr/>
        <p:txBody>
          <a:bodyPr/>
          <a:lstStyle/>
          <a:p>
            <a:pPr marL="0" indent="0">
              <a:buNone/>
            </a:pPr>
            <a:endParaRPr lang="sr-Latn-RS" sz="1900" dirty="0"/>
          </a:p>
          <a:p>
            <a:pPr marL="0" indent="0">
              <a:buNone/>
            </a:pPr>
            <a:r>
              <a:rPr lang="sr-Latn-RS" sz="1900"/>
              <a:t> </a:t>
            </a:r>
            <a:endParaRPr lang="sr-Latn-RS" sz="1600" dirty="0"/>
          </a:p>
          <a:p>
            <a:pPr marL="0" indent="0">
              <a:buNone/>
            </a:pPr>
            <a:r>
              <a:rPr lang="sr-Latn-RS" sz="1600" dirty="0"/>
              <a:t> </a:t>
            </a:r>
          </a:p>
          <a:p>
            <a:pPr marL="0" indent="0">
              <a:buNone/>
            </a:pPr>
            <a:endParaRPr lang="sr-Latn-RS" sz="1600" dirty="0"/>
          </a:p>
          <a:p>
            <a:pPr marL="0" indent="0">
              <a:buNone/>
            </a:pPr>
            <a:endParaRPr lang="sr-Latn-RS" sz="1900" dirty="0"/>
          </a:p>
          <a:p>
            <a:pPr marL="0" indent="0">
              <a:buNone/>
            </a:pPr>
            <a:r>
              <a:rPr lang="sr-Latn-RS" sz="1900" dirty="0"/>
              <a:t> </a:t>
            </a:r>
          </a:p>
          <a:p>
            <a:pPr marL="0" indent="0">
              <a:buNone/>
            </a:pPr>
            <a:endParaRPr lang="sr-Latn-RS" sz="1900" dirty="0"/>
          </a:p>
          <a:p>
            <a:pPr marL="0" indent="0">
              <a:buNone/>
            </a:pPr>
            <a:endParaRPr lang="sr-Latn-RS" sz="1900" dirty="0"/>
          </a:p>
        </p:txBody>
      </p:sp>
      <p:sp>
        <p:nvSpPr>
          <p:cNvPr id="4" name="Text Placeholder 3">
            <a:extLst>
              <a:ext uri="{FF2B5EF4-FFF2-40B4-BE49-F238E27FC236}">
                <a16:creationId xmlns:a16="http://schemas.microsoft.com/office/drawing/2014/main" id="{4D94E3AA-6AD2-4AB2-9AA6-6235B03E7F35}"/>
              </a:ext>
            </a:extLst>
          </p:cNvPr>
          <p:cNvSpPr>
            <a:spLocks noGrp="1"/>
          </p:cNvSpPr>
          <p:nvPr>
            <p:ph type="body" sz="quarter" idx="11"/>
          </p:nvPr>
        </p:nvSpPr>
        <p:spPr>
          <a:xfrm>
            <a:off x="361812" y="765543"/>
            <a:ext cx="8337809" cy="3930287"/>
          </a:xfrm>
        </p:spPr>
        <p:txBody>
          <a:bodyPr/>
          <a:lstStyle/>
          <a:p>
            <a:pPr marL="0" indent="0">
              <a:buNone/>
            </a:pPr>
            <a:endParaRPr lang="en-US" sz="1600" dirty="0">
              <a:solidFill>
                <a:schemeClr val="accent6"/>
              </a:solidFill>
            </a:endParaRPr>
          </a:p>
          <a:p>
            <a:pPr marL="0" indent="0" algn="ctr">
              <a:buNone/>
            </a:pPr>
            <a:r>
              <a:rPr lang="sr-Latn-RS" sz="1600" dirty="0">
                <a:solidFill>
                  <a:schemeClr val="accent6"/>
                </a:solidFill>
              </a:rPr>
              <a:t>PRIVREDNI SUBJEKTI </a:t>
            </a:r>
          </a:p>
          <a:p>
            <a:pPr marL="0" indent="0">
              <a:buNone/>
            </a:pPr>
            <a:endParaRPr lang="sr-Latn-RS" sz="1600" dirty="0"/>
          </a:p>
          <a:p>
            <a:pPr>
              <a:buFont typeface="Wingdings" panose="05000000000000000000" pitchFamily="2" charset="2"/>
              <a:buChar char="Ø"/>
            </a:pPr>
            <a:r>
              <a:rPr lang="sr-Latn-RS" sz="1600" b="1" dirty="0"/>
              <a:t>Pravna lica</a:t>
            </a:r>
            <a:r>
              <a:rPr lang="sr-Latn-RS" sz="1600" dirty="0"/>
              <a:t> razvrstana u mikro, malo i srednje pravno lice u skladu sa Zakonom kojim se uređuje računovodstvo </a:t>
            </a:r>
          </a:p>
          <a:p>
            <a:pPr>
              <a:buFont typeface="Wingdings" panose="05000000000000000000" pitchFamily="2" charset="2"/>
              <a:buChar char="Ø"/>
            </a:pPr>
            <a:endParaRPr lang="sr-Latn-RS" sz="1600" dirty="0"/>
          </a:p>
          <a:p>
            <a:pPr>
              <a:buFont typeface="Wingdings" panose="05000000000000000000" pitchFamily="2" charset="2"/>
              <a:buChar char="Ø"/>
            </a:pPr>
            <a:r>
              <a:rPr lang="sr-Latn-RS" sz="1600" b="1" dirty="0"/>
              <a:t>Preduzetnici</a:t>
            </a:r>
          </a:p>
          <a:p>
            <a:pPr>
              <a:buFont typeface="Wingdings" panose="05000000000000000000" pitchFamily="2" charset="2"/>
              <a:buChar char="Ø"/>
            </a:pPr>
            <a:endParaRPr lang="sr-Latn-RS" sz="1600" b="1" dirty="0"/>
          </a:p>
          <a:p>
            <a:pPr marL="0" indent="0">
              <a:buNone/>
            </a:pPr>
            <a:r>
              <a:rPr lang="sr-Latn-RS" sz="1600" dirty="0"/>
              <a:t>Koji nezavisno od pravnog oblika i načina finansiranja obavljaju </a:t>
            </a:r>
            <a:r>
              <a:rPr lang="sr-Latn-RS" sz="1600"/>
              <a:t>delatnost proizvodnje i /ili prometa </a:t>
            </a:r>
            <a:r>
              <a:rPr lang="sr-Latn-RS" sz="1600" dirty="0"/>
              <a:t>roba i i/ili pružanja usluga </a:t>
            </a:r>
            <a:r>
              <a:rPr lang="sr-Latn-RS" sz="1600"/>
              <a:t>na tržištu, izuzev </a:t>
            </a:r>
            <a:r>
              <a:rPr lang="sr-Latn-RS" sz="1600" dirty="0"/>
              <a:t>pravnih subjekata u </a:t>
            </a:r>
            <a:r>
              <a:rPr lang="sr-Latn-RS" sz="1600"/>
              <a:t>procesu privatizacije </a:t>
            </a:r>
            <a:endParaRPr lang="sr-Latn-RS" sz="1600" dirty="0">
              <a:solidFill>
                <a:schemeClr val="accent3"/>
              </a:solidFill>
            </a:endParaRPr>
          </a:p>
          <a:p>
            <a:pPr marL="0" indent="0" algn="ctr">
              <a:buNone/>
            </a:pPr>
            <a:r>
              <a:rPr lang="sr-Latn-RS" sz="1600" dirty="0"/>
              <a:t> </a:t>
            </a:r>
            <a:r>
              <a:rPr lang="sr-Latn-RS" sz="1600" dirty="0">
                <a:solidFill>
                  <a:srgbClr val="FF0000"/>
                </a:solidFill>
              </a:rPr>
              <a:t>ZADRUGE</a:t>
            </a:r>
            <a:r>
              <a:rPr lang="sr-Latn-RS" sz="1600" dirty="0">
                <a:solidFill>
                  <a:srgbClr val="E92841"/>
                </a:solidFill>
              </a:rPr>
              <a:t> </a:t>
            </a:r>
          </a:p>
          <a:p>
            <a:pPr marL="0" indent="0">
              <a:buNone/>
            </a:pPr>
            <a:endParaRPr lang="sr-Latn-RS" sz="1900" dirty="0"/>
          </a:p>
        </p:txBody>
      </p:sp>
      <p:sp>
        <p:nvSpPr>
          <p:cNvPr id="5" name="Slide Number Placeholder 4">
            <a:extLst>
              <a:ext uri="{FF2B5EF4-FFF2-40B4-BE49-F238E27FC236}">
                <a16:creationId xmlns:a16="http://schemas.microsoft.com/office/drawing/2014/main" id="{110F7271-0794-444E-9C15-C471CD36B73F}"/>
              </a:ext>
            </a:extLst>
          </p:cNvPr>
          <p:cNvSpPr>
            <a:spLocks noGrp="1"/>
          </p:cNvSpPr>
          <p:nvPr>
            <p:ph type="sldNum" sz="quarter" idx="12"/>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11</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204261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B38B3-286B-48E6-828C-5D4642B145B3}"/>
              </a:ext>
            </a:extLst>
          </p:cNvPr>
          <p:cNvSpPr>
            <a:spLocks noGrp="1"/>
          </p:cNvSpPr>
          <p:nvPr>
            <p:ph type="title"/>
          </p:nvPr>
        </p:nvSpPr>
        <p:spPr/>
        <p:txBody>
          <a:bodyPr>
            <a:normAutofit fontScale="90000"/>
          </a:bodyPr>
          <a:lstStyle/>
          <a:p>
            <a:r>
              <a:rPr lang="sr-Latn-RS" dirty="0"/>
              <a:t>Lica koja ostvaruju pravo na podsticaj</a:t>
            </a:r>
            <a:br>
              <a:rPr lang="sr-Latn-RS" dirty="0"/>
            </a:br>
            <a:r>
              <a:rPr lang="sr-Latn-RS" dirty="0"/>
              <a:t>(prerada, marketing, ribarstvo) </a:t>
            </a:r>
            <a:br>
              <a:rPr lang="en-US" dirty="0"/>
            </a:br>
            <a:endParaRPr lang="sr-Latn-RS" dirty="0"/>
          </a:p>
        </p:txBody>
      </p:sp>
      <p:sp>
        <p:nvSpPr>
          <p:cNvPr id="3" name="Text Placeholder 2">
            <a:extLst>
              <a:ext uri="{FF2B5EF4-FFF2-40B4-BE49-F238E27FC236}">
                <a16:creationId xmlns:a16="http://schemas.microsoft.com/office/drawing/2014/main" id="{29B91420-E167-4D91-ABCA-0EB1E719D11C}"/>
              </a:ext>
            </a:extLst>
          </p:cNvPr>
          <p:cNvSpPr>
            <a:spLocks noGrp="1"/>
          </p:cNvSpPr>
          <p:nvPr>
            <p:ph type="body" sz="quarter" idx="10"/>
          </p:nvPr>
        </p:nvSpPr>
        <p:spPr/>
        <p:txBody>
          <a:bodyPr/>
          <a:lstStyle/>
          <a:p>
            <a:pPr marL="0" indent="0">
              <a:buNone/>
            </a:pPr>
            <a:r>
              <a:rPr lang="sr-Latn-RS" sz="1600" dirty="0">
                <a:solidFill>
                  <a:schemeClr val="accent6"/>
                </a:solidFill>
              </a:rPr>
              <a:t>MALI </a:t>
            </a:r>
            <a:r>
              <a:rPr lang="sr-Latn-RS" sz="1600">
                <a:solidFill>
                  <a:schemeClr val="accent6"/>
                </a:solidFill>
              </a:rPr>
              <a:t>PRIVREDNI SUBJEKT </a:t>
            </a:r>
            <a:endParaRPr lang="sr-Latn-RS" sz="1600" dirty="0">
              <a:solidFill>
                <a:schemeClr val="accent6"/>
              </a:solidFill>
            </a:endParaRPr>
          </a:p>
          <a:p>
            <a:pPr marL="0" indent="0">
              <a:buNone/>
            </a:pPr>
            <a:r>
              <a:rPr lang="sr-Latn-RS" sz="1600" dirty="0"/>
              <a:t>Manje od 50 zaposlenih i godišnji promet (prihod) i/ ili ukupni godišnji bilans (aktivu) manji od 10 miliona evra u dinarskoj protivvrednosti </a:t>
            </a:r>
          </a:p>
          <a:p>
            <a:pPr marL="0" indent="0">
              <a:buNone/>
            </a:pPr>
            <a:r>
              <a:rPr lang="sr-Latn-RS" sz="1600" b="1" dirty="0"/>
              <a:t>(kao nezavisan ili zajedno sa partnerskim i povezanim privrednim subjektima) </a:t>
            </a:r>
          </a:p>
          <a:p>
            <a:pPr marL="0" indent="0">
              <a:buNone/>
            </a:pPr>
            <a:endParaRPr lang="sr-Latn-RS" sz="1900" dirty="0"/>
          </a:p>
          <a:p>
            <a:pPr marL="0" indent="0">
              <a:buNone/>
            </a:pPr>
            <a:endParaRPr lang="sr-Latn-RS" sz="1900" dirty="0"/>
          </a:p>
        </p:txBody>
      </p:sp>
      <p:sp>
        <p:nvSpPr>
          <p:cNvPr id="4" name="Text Placeholder 3">
            <a:extLst>
              <a:ext uri="{FF2B5EF4-FFF2-40B4-BE49-F238E27FC236}">
                <a16:creationId xmlns:a16="http://schemas.microsoft.com/office/drawing/2014/main" id="{4D94E3AA-6AD2-4AB2-9AA6-6235B03E7F35}"/>
              </a:ext>
            </a:extLst>
          </p:cNvPr>
          <p:cNvSpPr>
            <a:spLocks noGrp="1"/>
          </p:cNvSpPr>
          <p:nvPr>
            <p:ph type="body" sz="quarter" idx="11"/>
          </p:nvPr>
        </p:nvSpPr>
        <p:spPr>
          <a:xfrm>
            <a:off x="4679950" y="1466853"/>
            <a:ext cx="3996000" cy="3228977"/>
          </a:xfrm>
        </p:spPr>
        <p:txBody>
          <a:bodyPr/>
          <a:lstStyle/>
          <a:p>
            <a:pPr marL="0" indent="0">
              <a:buNone/>
            </a:pPr>
            <a:r>
              <a:rPr lang="sr-Latn-RS" sz="1600" dirty="0">
                <a:solidFill>
                  <a:schemeClr val="accent6"/>
                </a:solidFill>
              </a:rPr>
              <a:t>SREDNJI PRIVREDNI SUBJEKT</a:t>
            </a:r>
          </a:p>
          <a:p>
            <a:pPr marL="0" indent="0">
              <a:buNone/>
            </a:pPr>
            <a:r>
              <a:rPr lang="sr-Latn-RS" sz="1600" dirty="0"/>
              <a:t> Između 50 i 250 zaposlenih i </a:t>
            </a:r>
          </a:p>
          <a:p>
            <a:pPr marL="0" indent="0">
              <a:buNone/>
            </a:pPr>
            <a:r>
              <a:rPr lang="sr-Latn-RS" sz="1600" dirty="0"/>
              <a:t> godišnji promet (prihod) manji od </a:t>
            </a:r>
          </a:p>
          <a:p>
            <a:pPr marL="0" indent="0">
              <a:buNone/>
            </a:pPr>
            <a:r>
              <a:rPr lang="sr-Latn-RS" sz="1600" dirty="0"/>
              <a:t> 50 miliona evra i/ili ukupan godišnji</a:t>
            </a:r>
          </a:p>
          <a:p>
            <a:pPr marL="0" indent="0">
              <a:buNone/>
            </a:pPr>
            <a:r>
              <a:rPr lang="sr-Latn-RS" sz="1600" dirty="0"/>
              <a:t> bilans manji od 43 miliona evra (aktiva) u </a:t>
            </a:r>
          </a:p>
          <a:p>
            <a:pPr marL="0" indent="0">
              <a:buNone/>
            </a:pPr>
            <a:r>
              <a:rPr lang="sr-Latn-RS" sz="1600" dirty="0"/>
              <a:t> dinarskoj protivvrednosti </a:t>
            </a:r>
          </a:p>
          <a:p>
            <a:pPr marL="0" indent="0">
              <a:buNone/>
            </a:pPr>
            <a:r>
              <a:rPr lang="sr-Latn-RS" sz="1600" dirty="0"/>
              <a:t> (</a:t>
            </a:r>
            <a:r>
              <a:rPr lang="sr-Latn-RS" sz="1600" b="1" dirty="0">
                <a:solidFill>
                  <a:prstClr val="black"/>
                </a:solidFill>
              </a:rPr>
              <a:t>kao nezavisan ili zajedno sa</a:t>
            </a:r>
          </a:p>
          <a:p>
            <a:pPr marL="0" indent="0">
              <a:buNone/>
            </a:pPr>
            <a:r>
              <a:rPr lang="sr-Latn-RS" sz="1600" b="1" dirty="0">
                <a:solidFill>
                  <a:prstClr val="black"/>
                </a:solidFill>
              </a:rPr>
              <a:t> partnerskim i povezanim privrednim </a:t>
            </a:r>
          </a:p>
          <a:p>
            <a:pPr marL="0" indent="0">
              <a:buNone/>
            </a:pPr>
            <a:r>
              <a:rPr lang="sr-Latn-RS" sz="1600" b="1" dirty="0">
                <a:solidFill>
                  <a:prstClr val="black"/>
                </a:solidFill>
              </a:rPr>
              <a:t> subjektima) </a:t>
            </a:r>
            <a:endParaRPr lang="sr-Latn-RS" sz="1600" b="1" dirty="0"/>
          </a:p>
          <a:p>
            <a:pPr marL="0" indent="0">
              <a:buNone/>
            </a:pPr>
            <a:r>
              <a:rPr lang="sr-Latn-RS" sz="1600" b="1" dirty="0"/>
              <a:t> </a:t>
            </a:r>
          </a:p>
        </p:txBody>
      </p:sp>
      <p:sp>
        <p:nvSpPr>
          <p:cNvPr id="5" name="Slide Number Placeholder 4">
            <a:extLst>
              <a:ext uri="{FF2B5EF4-FFF2-40B4-BE49-F238E27FC236}">
                <a16:creationId xmlns:a16="http://schemas.microsoft.com/office/drawing/2014/main" id="{110F7271-0794-444E-9C15-C471CD36B73F}"/>
              </a:ext>
            </a:extLst>
          </p:cNvPr>
          <p:cNvSpPr>
            <a:spLocks noGrp="1"/>
          </p:cNvSpPr>
          <p:nvPr>
            <p:ph type="sldNum" sz="quarter" idx="12"/>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12</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0124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3811F-5953-467F-BBCE-26169FA9F819}"/>
              </a:ext>
            </a:extLst>
          </p:cNvPr>
          <p:cNvSpPr>
            <a:spLocks noGrp="1"/>
          </p:cNvSpPr>
          <p:nvPr>
            <p:ph type="title"/>
          </p:nvPr>
        </p:nvSpPr>
        <p:spPr>
          <a:xfrm>
            <a:off x="471996" y="327672"/>
            <a:ext cx="8203692" cy="843754"/>
          </a:xfrm>
        </p:spPr>
        <p:txBody>
          <a:bodyPr>
            <a:noAutofit/>
          </a:bodyPr>
          <a:lstStyle/>
          <a:p>
            <a:r>
              <a:rPr lang="sr-Latn-RS" sz="2800" dirty="0"/>
              <a:t>Razvrstavanje privrednih subjekata prerada i ribarstvo </a:t>
            </a:r>
          </a:p>
        </p:txBody>
      </p:sp>
      <p:sp>
        <p:nvSpPr>
          <p:cNvPr id="3" name="Text Placeholder 2">
            <a:extLst>
              <a:ext uri="{FF2B5EF4-FFF2-40B4-BE49-F238E27FC236}">
                <a16:creationId xmlns:a16="http://schemas.microsoft.com/office/drawing/2014/main" id="{D4BC09B7-1942-4318-8D12-B1656886E46D}"/>
              </a:ext>
            </a:extLst>
          </p:cNvPr>
          <p:cNvSpPr>
            <a:spLocks noGrp="1"/>
          </p:cNvSpPr>
          <p:nvPr>
            <p:ph type="body" sz="quarter" idx="10"/>
          </p:nvPr>
        </p:nvSpPr>
        <p:spPr/>
        <p:txBody>
          <a:bodyPr/>
          <a:lstStyle/>
          <a:p>
            <a:pPr marL="285750" lvl="1" indent="-285750" defTabSz="685783">
              <a:buFont typeface="+mj-lt"/>
              <a:buAutoNum type="romanUcPeriod"/>
            </a:pPr>
            <a:r>
              <a:rPr lang="pl-PL" sz="1300" b="1" dirty="0">
                <a:solidFill>
                  <a:prstClr val="black"/>
                </a:solidFill>
              </a:rPr>
              <a:t>Nezavisni privredni subjekt</a:t>
            </a:r>
            <a:r>
              <a:rPr lang="pl-PL" sz="1300" dirty="0">
                <a:solidFill>
                  <a:prstClr val="black"/>
                </a:solidFill>
              </a:rPr>
              <a:t> (bez partnerskih ili povezanih privrednih subjekata ) </a:t>
            </a:r>
          </a:p>
          <a:p>
            <a:pPr marL="285750" lvl="1" indent="-285750" defTabSz="685783">
              <a:buFont typeface="+mj-lt"/>
              <a:buAutoNum type="romanUcPeriod"/>
            </a:pPr>
            <a:r>
              <a:rPr lang="pl-PL" sz="1300" b="1" dirty="0">
                <a:solidFill>
                  <a:prstClr val="black"/>
                </a:solidFill>
              </a:rPr>
              <a:t>Partnerski privredni subjekat </a:t>
            </a:r>
          </a:p>
          <a:p>
            <a:pPr marL="342900" lvl="1" indent="-342900" defTabSz="685783">
              <a:buFont typeface="Arial" panose="020B0604020202020204" pitchFamily="34" charset="0"/>
              <a:buChar char="•"/>
            </a:pPr>
            <a:r>
              <a:rPr lang="pl-PL" sz="1300" dirty="0">
                <a:solidFill>
                  <a:prstClr val="black"/>
                </a:solidFill>
              </a:rPr>
              <a:t>Privredni subjekt u višem vlasničkom nizu koji poseduje sam ili sa drugim povezanim pravnim subjektima 25% ili više kapitala/glasačkih prava u privrednom subjektu koji je niž</a:t>
            </a:r>
            <a:r>
              <a:rPr lang="en-US" sz="1300" dirty="0" err="1">
                <a:solidFill>
                  <a:prstClr val="black"/>
                </a:solidFill>
              </a:rPr>
              <a:t>i</a:t>
            </a:r>
            <a:r>
              <a:rPr lang="pl-PL" sz="1300" dirty="0">
                <a:solidFill>
                  <a:prstClr val="black"/>
                </a:solidFill>
              </a:rPr>
              <a:t> u vlasničkom nizu</a:t>
            </a:r>
          </a:p>
          <a:p>
            <a:pPr marL="342900" lvl="1" indent="-342900" defTabSz="685783">
              <a:buFont typeface="Arial" panose="020B0604020202020204" pitchFamily="34" charset="0"/>
              <a:buChar char="•"/>
            </a:pPr>
            <a:r>
              <a:rPr lang="pl-PL" sz="1300" dirty="0">
                <a:solidFill>
                  <a:prstClr val="black"/>
                </a:solidFill>
              </a:rPr>
              <a:t>Ne smatraju se partnerskim subjektima ulagač</a:t>
            </a:r>
            <a:r>
              <a:rPr lang="en-US" sz="1300" dirty="0" err="1">
                <a:solidFill>
                  <a:prstClr val="black"/>
                </a:solidFill>
              </a:rPr>
              <a:t>i</a:t>
            </a:r>
            <a:r>
              <a:rPr lang="pl-PL" sz="1300" dirty="0">
                <a:solidFill>
                  <a:prstClr val="black"/>
                </a:solidFill>
              </a:rPr>
              <a:t> koji postignu ili prestignu 25 % kapitala/</a:t>
            </a:r>
            <a:r>
              <a:rPr lang="pl-PL" sz="1300">
                <a:solidFill>
                  <a:prstClr val="black"/>
                </a:solidFill>
              </a:rPr>
              <a:t>glasačkih prava, koji </a:t>
            </a:r>
            <a:r>
              <a:rPr lang="pl-PL" sz="1300" dirty="0">
                <a:solidFill>
                  <a:prstClr val="black"/>
                </a:solidFill>
              </a:rPr>
              <a:t>pojedinačno </a:t>
            </a:r>
            <a:r>
              <a:rPr lang="en-US" sz="1300" dirty="0" err="1">
                <a:solidFill>
                  <a:prstClr val="black"/>
                </a:solidFill>
              </a:rPr>
              <a:t>i</a:t>
            </a:r>
            <a:r>
              <a:rPr lang="pl-PL" sz="1300" dirty="0">
                <a:solidFill>
                  <a:prstClr val="black"/>
                </a:solidFill>
              </a:rPr>
              <a:t> zajedno nisu povezani sa privredniim subjektom a to su </a:t>
            </a:r>
          </a:p>
          <a:p>
            <a:pPr marL="342900" lvl="1" indent="-342900" defTabSz="685783">
              <a:buFont typeface="+mj-lt"/>
              <a:buAutoNum type="arabicPeriod"/>
            </a:pPr>
            <a:r>
              <a:rPr lang="pl-PL" sz="1300" dirty="0">
                <a:solidFill>
                  <a:prstClr val="black"/>
                </a:solidFill>
              </a:rPr>
              <a:t>javna investiciona društva, društva sa rizičnim kapitalom, pojedinci ili grupe čija je osnovna delatnst ulaganje rizičnog kapitala i koji ulažu vlasnički kapital u poslove koji se ne kotiraju na berzi ako njihova zajednička ulaganja u isti privredni subjekat ne prelaze 1.2500.000 EUR </a:t>
            </a:r>
          </a:p>
          <a:p>
            <a:pPr marL="342900" lvl="1" indent="-342900" defTabSz="685783">
              <a:buFont typeface="+mj-lt"/>
              <a:buAutoNum type="arabicPeriod"/>
            </a:pPr>
            <a:r>
              <a:rPr lang="pl-PL" sz="1300" dirty="0">
                <a:solidFill>
                  <a:prstClr val="black"/>
                </a:solidFill>
              </a:rPr>
              <a:t>Univerziteti ili neprofitni istraživački centri </a:t>
            </a:r>
          </a:p>
          <a:p>
            <a:pPr marL="342900" lvl="1" indent="-342900" defTabSz="685783">
              <a:buFont typeface="+mj-lt"/>
              <a:buAutoNum type="arabicPeriod"/>
            </a:pPr>
            <a:r>
              <a:rPr lang="pl-PL" sz="1300" dirty="0">
                <a:solidFill>
                  <a:prstClr val="black"/>
                </a:solidFill>
              </a:rPr>
              <a:t>Samostalni organi lokalne samouprave koja ima manje od 5</a:t>
            </a:r>
            <a:r>
              <a:rPr lang="en-US" sz="1300" dirty="0">
                <a:solidFill>
                  <a:prstClr val="black"/>
                </a:solidFill>
              </a:rPr>
              <a:t>.</a:t>
            </a:r>
            <a:r>
              <a:rPr lang="pl-PL" sz="1300" dirty="0">
                <a:solidFill>
                  <a:prstClr val="black"/>
                </a:solidFill>
              </a:rPr>
              <a:t>000 stanovnika i u godišnjem budžetu manje od 10.000 EUR u dinarskoj protiv</a:t>
            </a:r>
            <a:r>
              <a:rPr lang="en-US" sz="1300" dirty="0">
                <a:solidFill>
                  <a:prstClr val="black"/>
                </a:solidFill>
              </a:rPr>
              <a:t>v</a:t>
            </a:r>
            <a:r>
              <a:rPr lang="pl-PL" sz="1300" dirty="0">
                <a:solidFill>
                  <a:prstClr val="black"/>
                </a:solidFill>
              </a:rPr>
              <a:t>rednosti </a:t>
            </a:r>
          </a:p>
          <a:p>
            <a:pPr marL="342900" lvl="1" indent="-342900" defTabSz="685783">
              <a:buFont typeface="+mj-lt"/>
              <a:buAutoNum type="arabicPeriod"/>
            </a:pPr>
            <a:r>
              <a:rPr lang="pl-PL" sz="1300" dirty="0">
                <a:solidFill>
                  <a:prstClr val="black"/>
                </a:solidFill>
              </a:rPr>
              <a:t>Institucionalni ulagači, u</a:t>
            </a:r>
            <a:r>
              <a:rPr lang="en-US" sz="1300" dirty="0">
                <a:solidFill>
                  <a:prstClr val="black"/>
                </a:solidFill>
              </a:rPr>
              <a:t>k</a:t>
            </a:r>
            <a:r>
              <a:rPr lang="pl-PL" sz="1300" dirty="0">
                <a:solidFill>
                  <a:prstClr val="black"/>
                </a:solidFill>
              </a:rPr>
              <a:t>ljučujući regionalne razvojne fondove </a:t>
            </a:r>
          </a:p>
          <a:p>
            <a:pPr marL="0" lvl="1" indent="0" defTabSz="685783">
              <a:buNone/>
            </a:pPr>
            <a:endParaRPr lang="pl-PL" sz="1300" dirty="0">
              <a:solidFill>
                <a:prstClr val="black"/>
              </a:solidFill>
            </a:endParaRPr>
          </a:p>
          <a:p>
            <a:pPr marL="0" lvl="1" indent="0" defTabSz="685783">
              <a:buNone/>
            </a:pPr>
            <a:endParaRPr lang="pl-PL" sz="1300" dirty="0">
              <a:solidFill>
                <a:prstClr val="black"/>
              </a:solidFill>
            </a:endParaRPr>
          </a:p>
          <a:p>
            <a:pPr marL="0" lvl="1" indent="0" defTabSz="685783">
              <a:buNone/>
            </a:pPr>
            <a:endParaRPr lang="pl-PL" sz="1300" dirty="0">
              <a:solidFill>
                <a:prstClr val="black"/>
              </a:solidFill>
            </a:endParaRPr>
          </a:p>
          <a:p>
            <a:pPr marL="0" lvl="1" indent="0" defTabSz="685783">
              <a:buNone/>
            </a:pPr>
            <a:endParaRPr lang="pl-PL" sz="1300" dirty="0">
              <a:solidFill>
                <a:prstClr val="black"/>
              </a:solidFill>
            </a:endParaRPr>
          </a:p>
          <a:p>
            <a:pPr marL="0" lvl="1" indent="0" defTabSz="685783">
              <a:buNone/>
            </a:pPr>
            <a:endParaRPr lang="pl-PL" sz="1300" dirty="0">
              <a:solidFill>
                <a:prstClr val="black"/>
              </a:solidFill>
            </a:endParaRPr>
          </a:p>
          <a:p>
            <a:pPr marL="0" lvl="1" indent="0" defTabSz="685783">
              <a:buNone/>
            </a:pPr>
            <a:endParaRPr lang="pl-PL" sz="1300" dirty="0">
              <a:solidFill>
                <a:prstClr val="black"/>
              </a:solidFill>
            </a:endParaRPr>
          </a:p>
          <a:p>
            <a:pPr marL="0" lvl="1" indent="0" defTabSz="685783">
              <a:buNone/>
            </a:pPr>
            <a:endParaRPr lang="pl-PL" sz="1300" dirty="0">
              <a:solidFill>
                <a:prstClr val="black"/>
              </a:solidFill>
            </a:endParaRPr>
          </a:p>
          <a:p>
            <a:pPr marL="0" lvl="1" indent="0" defTabSz="685783">
              <a:buNone/>
            </a:pPr>
            <a:endParaRPr lang="pl-PL" sz="1300" dirty="0">
              <a:solidFill>
                <a:prstClr val="black"/>
              </a:solidFill>
            </a:endParaRPr>
          </a:p>
          <a:p>
            <a:pPr marL="0" lvl="1" indent="0" defTabSz="685783">
              <a:buNone/>
            </a:pPr>
            <a:endParaRPr lang="pl-PL" sz="1300" dirty="0">
              <a:solidFill>
                <a:prstClr val="black"/>
              </a:solidFill>
            </a:endParaRPr>
          </a:p>
          <a:p>
            <a:endParaRPr lang="sr-Latn-RS" sz="1300" dirty="0"/>
          </a:p>
        </p:txBody>
      </p:sp>
      <p:sp>
        <p:nvSpPr>
          <p:cNvPr id="4" name="Slide Number Placeholder 3">
            <a:extLst>
              <a:ext uri="{FF2B5EF4-FFF2-40B4-BE49-F238E27FC236}">
                <a16:creationId xmlns:a16="http://schemas.microsoft.com/office/drawing/2014/main" id="{A0878E14-37E4-4BC1-BB65-7B6C5C296F76}"/>
              </a:ext>
            </a:extLst>
          </p:cNvPr>
          <p:cNvSpPr>
            <a:spLocks noGrp="1"/>
          </p:cNvSpPr>
          <p:nvPr>
            <p:ph type="sldNum" sz="quarter" idx="11"/>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smtClean="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13</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69225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3811F-5953-467F-BBCE-26169FA9F819}"/>
              </a:ext>
            </a:extLst>
          </p:cNvPr>
          <p:cNvSpPr>
            <a:spLocks noGrp="1"/>
          </p:cNvSpPr>
          <p:nvPr>
            <p:ph type="title"/>
          </p:nvPr>
        </p:nvSpPr>
        <p:spPr/>
        <p:txBody>
          <a:bodyPr>
            <a:noAutofit/>
          </a:bodyPr>
          <a:lstStyle/>
          <a:p>
            <a:r>
              <a:rPr lang="sr-Latn-RS" sz="2800" dirty="0"/>
              <a:t>Razvrstavanje privrednih subjekata prerada i ribarstvo </a:t>
            </a:r>
          </a:p>
        </p:txBody>
      </p:sp>
      <p:sp>
        <p:nvSpPr>
          <p:cNvPr id="3" name="Text Placeholder 2">
            <a:extLst>
              <a:ext uri="{FF2B5EF4-FFF2-40B4-BE49-F238E27FC236}">
                <a16:creationId xmlns:a16="http://schemas.microsoft.com/office/drawing/2014/main" id="{D4BC09B7-1942-4318-8D12-B1656886E46D}"/>
              </a:ext>
            </a:extLst>
          </p:cNvPr>
          <p:cNvSpPr>
            <a:spLocks noGrp="1"/>
          </p:cNvSpPr>
          <p:nvPr>
            <p:ph type="body" sz="quarter" idx="10"/>
          </p:nvPr>
        </p:nvSpPr>
        <p:spPr/>
        <p:txBody>
          <a:bodyPr/>
          <a:lstStyle/>
          <a:p>
            <a:pPr marL="0" lvl="1" indent="0" defTabSz="685783">
              <a:buNone/>
            </a:pPr>
            <a:r>
              <a:rPr lang="pl-PL" sz="1300" b="1" dirty="0">
                <a:solidFill>
                  <a:prstClr val="black"/>
                </a:solidFill>
              </a:rPr>
              <a:t> </a:t>
            </a:r>
            <a:r>
              <a:rPr lang="pl-PL" sz="1300" b="1" dirty="0">
                <a:solidFill>
                  <a:srgbClr val="725799"/>
                </a:solidFill>
              </a:rPr>
              <a:t>III </a:t>
            </a:r>
            <a:r>
              <a:rPr lang="pl-PL" sz="1300" b="1" dirty="0">
                <a:solidFill>
                  <a:prstClr val="black"/>
                </a:solidFill>
              </a:rPr>
              <a:t>Povezani privredni subjekati – privredni subjekti izmedju kojih postoji neka od sledećih veza </a:t>
            </a:r>
          </a:p>
          <a:p>
            <a:pPr marL="342900" lvl="1" indent="-342900" defTabSz="685783">
              <a:buFont typeface="Arial" panose="020B0604020202020204" pitchFamily="34" charset="0"/>
              <a:buChar char="•"/>
            </a:pPr>
            <a:r>
              <a:rPr lang="pl-PL" sz="1300" dirty="0">
                <a:solidFill>
                  <a:prstClr val="black"/>
                </a:solidFill>
              </a:rPr>
              <a:t>većina glasačkih prava ili članova </a:t>
            </a:r>
          </a:p>
          <a:p>
            <a:pPr marL="342900" lvl="1" indent="-342900" defTabSz="685783">
              <a:buFont typeface="Arial" panose="020B0604020202020204" pitchFamily="34" charset="0"/>
              <a:buChar char="•"/>
            </a:pPr>
            <a:r>
              <a:rPr lang="pl-PL" sz="1300" dirty="0">
                <a:solidFill>
                  <a:prstClr val="black"/>
                </a:solidFill>
              </a:rPr>
              <a:t>pravo da razrešava većinu članova Uprave ili NO</a:t>
            </a:r>
          </a:p>
          <a:p>
            <a:pPr marL="342900" lvl="1" indent="-342900" defTabSz="685783">
              <a:buFont typeface="Arial" panose="020B0604020202020204" pitchFamily="34" charset="0"/>
              <a:buChar char="•"/>
            </a:pPr>
            <a:r>
              <a:rPr lang="pl-PL" sz="1300" dirty="0">
                <a:solidFill>
                  <a:prstClr val="black"/>
                </a:solidFill>
              </a:rPr>
              <a:t>domina</a:t>
            </a:r>
            <a:r>
              <a:rPr lang="en-US" sz="1300" dirty="0">
                <a:solidFill>
                  <a:prstClr val="black"/>
                </a:solidFill>
              </a:rPr>
              <a:t>n</a:t>
            </a:r>
            <a:r>
              <a:rPr lang="pl-PL" sz="1300" dirty="0">
                <a:solidFill>
                  <a:prstClr val="black"/>
                </a:solidFill>
              </a:rPr>
              <a:t>tan uticaj na osnovu odredbi Statuta ili Ugovora (nema dom</a:t>
            </a:r>
            <a:r>
              <a:rPr lang="en-US" sz="1300" dirty="0">
                <a:solidFill>
                  <a:prstClr val="black"/>
                </a:solidFill>
              </a:rPr>
              <a:t>in</a:t>
            </a:r>
            <a:r>
              <a:rPr lang="pl-PL" sz="1300" dirty="0">
                <a:solidFill>
                  <a:prstClr val="black"/>
                </a:solidFill>
              </a:rPr>
              <a:t>antnog uticaja bez obzira kolika su prava na osnovu vlasničkog kapitala ako posredno ili neposredno nije uključen u upravljanje)</a:t>
            </a:r>
          </a:p>
          <a:p>
            <a:pPr marL="342900" lvl="1" indent="-342900" defTabSz="685783">
              <a:buFont typeface="Arial" panose="020B0604020202020204" pitchFamily="34" charset="0"/>
              <a:buChar char="•"/>
            </a:pPr>
            <a:r>
              <a:rPr lang="pl-PL" sz="1300" dirty="0">
                <a:solidFill>
                  <a:prstClr val="black"/>
                </a:solidFill>
              </a:rPr>
              <a:t>postoji posredna kontrola od strane privrednog subjekta koji je akcionar ili član u drugom privrednom subjektu na osnovu dogovora koji je postigao sa ostalim akcionarima ili članovima tog privrednog subjekta </a:t>
            </a:r>
          </a:p>
          <a:p>
            <a:pPr marL="342900" lvl="1" indent="-342900" defTabSz="685783">
              <a:buFont typeface="Arial" panose="020B0604020202020204" pitchFamily="34" charset="0"/>
              <a:buChar char="•"/>
            </a:pPr>
            <a:r>
              <a:rPr lang="pl-PL" sz="1300" dirty="0">
                <a:solidFill>
                  <a:prstClr val="black"/>
                </a:solidFill>
              </a:rPr>
              <a:t>postoji veza privrednog subjekta sa drugim privrednim subjektom preko fizičkog lica/grupe fizičkih lica koji posluju zajedno na neki od pre</a:t>
            </a:r>
            <a:r>
              <a:rPr lang="en-US" sz="1300" dirty="0">
                <a:solidFill>
                  <a:prstClr val="black"/>
                </a:solidFill>
              </a:rPr>
              <a:t>t</a:t>
            </a:r>
            <a:r>
              <a:rPr lang="pl-PL" sz="1300" dirty="0">
                <a:solidFill>
                  <a:prstClr val="black"/>
                </a:solidFill>
              </a:rPr>
              <a:t>hodno navedenih </a:t>
            </a:r>
            <a:r>
              <a:rPr lang="pl-PL" sz="1300">
                <a:solidFill>
                  <a:prstClr val="black"/>
                </a:solidFill>
              </a:rPr>
              <a:t>načina povezanosti, ako </a:t>
            </a:r>
            <a:r>
              <a:rPr lang="pl-PL" sz="1300" dirty="0">
                <a:solidFill>
                  <a:prstClr val="black"/>
                </a:solidFill>
              </a:rPr>
              <a:t>privredni subjekt svoju delatnost ili deo svoje delatnosti obavlja na istom relevantnom tržištu ili na susednim tržištima (susedno tržište je tržište proizvoda i usluga </a:t>
            </a:r>
            <a:r>
              <a:rPr lang="en-US" sz="1300" dirty="0" err="1">
                <a:solidFill>
                  <a:prstClr val="black"/>
                </a:solidFill>
              </a:rPr>
              <a:t>koje</a:t>
            </a:r>
            <a:r>
              <a:rPr lang="en-US" sz="1300" dirty="0">
                <a:solidFill>
                  <a:prstClr val="black"/>
                </a:solidFill>
              </a:rPr>
              <a:t> se </a:t>
            </a:r>
            <a:r>
              <a:rPr lang="pl-PL" sz="1300" dirty="0">
                <a:solidFill>
                  <a:prstClr val="black"/>
                </a:solidFill>
              </a:rPr>
              <a:t>nalazi dire</a:t>
            </a:r>
            <a:r>
              <a:rPr lang="en-US" sz="1300" dirty="0">
                <a:solidFill>
                  <a:prstClr val="black"/>
                </a:solidFill>
              </a:rPr>
              <a:t>k</a:t>
            </a:r>
            <a:r>
              <a:rPr lang="pl-PL" sz="1300" dirty="0">
                <a:solidFill>
                  <a:prstClr val="black"/>
                </a:solidFill>
              </a:rPr>
              <a:t>tno iznad ili ispod releva</a:t>
            </a:r>
            <a:r>
              <a:rPr lang="en-US" sz="1300" dirty="0">
                <a:solidFill>
                  <a:prstClr val="black"/>
                </a:solidFill>
              </a:rPr>
              <a:t>n</a:t>
            </a:r>
            <a:r>
              <a:rPr lang="pl-PL" sz="1300" dirty="0">
                <a:solidFill>
                  <a:prstClr val="black"/>
                </a:solidFill>
              </a:rPr>
              <a:t>tnog tržišta) </a:t>
            </a:r>
          </a:p>
          <a:p>
            <a:pPr marL="0" lvl="1" indent="0" defTabSz="685783">
              <a:buNone/>
            </a:pPr>
            <a:r>
              <a:rPr lang="pl-PL" sz="1300" b="1" dirty="0">
                <a:solidFill>
                  <a:prstClr val="black"/>
                </a:solidFill>
              </a:rPr>
              <a:t>Malim i srednjim privrednim subjektom </a:t>
            </a:r>
            <a:r>
              <a:rPr lang="en-US" sz="1300" b="1" dirty="0">
                <a:solidFill>
                  <a:prstClr val="black"/>
                </a:solidFill>
              </a:rPr>
              <a:t>se </a:t>
            </a:r>
            <a:r>
              <a:rPr lang="pl-PL" sz="1300" b="1" dirty="0">
                <a:solidFill>
                  <a:prstClr val="black"/>
                </a:solidFill>
              </a:rPr>
              <a:t>ne smatra privredni subjekat ako javni organ sam ili više njih zajednički kontrolišu 25% ili više kapitala ili glasačkih prava u privrednom subjektu </a:t>
            </a:r>
          </a:p>
          <a:p>
            <a:pPr marL="342900" lvl="1" indent="-342900" defTabSz="685783">
              <a:buFont typeface="Arial" panose="020B0604020202020204" pitchFamily="34" charset="0"/>
              <a:buChar char="•"/>
            </a:pPr>
            <a:endParaRPr lang="pl-PL" sz="1300" dirty="0">
              <a:solidFill>
                <a:prstClr val="black"/>
              </a:solidFill>
            </a:endParaRPr>
          </a:p>
          <a:p>
            <a:pPr marL="0" lvl="1" indent="0" defTabSz="685783">
              <a:buNone/>
            </a:pPr>
            <a:endParaRPr lang="pl-PL" sz="1300" dirty="0">
              <a:solidFill>
                <a:prstClr val="black"/>
              </a:solidFill>
            </a:endParaRPr>
          </a:p>
          <a:p>
            <a:pPr marL="0" lvl="1" indent="0" defTabSz="685783">
              <a:buNone/>
            </a:pPr>
            <a:endParaRPr lang="pl-PL" sz="1300" dirty="0">
              <a:solidFill>
                <a:prstClr val="black"/>
              </a:solidFill>
            </a:endParaRPr>
          </a:p>
          <a:p>
            <a:pPr marL="0" lvl="1" indent="0" defTabSz="685783">
              <a:buNone/>
            </a:pPr>
            <a:endParaRPr lang="pl-PL" sz="1300" dirty="0">
              <a:solidFill>
                <a:prstClr val="black"/>
              </a:solidFill>
            </a:endParaRPr>
          </a:p>
          <a:p>
            <a:pPr marL="0" lvl="1" indent="0" defTabSz="685783">
              <a:buNone/>
            </a:pPr>
            <a:endParaRPr lang="pl-PL" sz="1300" dirty="0">
              <a:solidFill>
                <a:prstClr val="black"/>
              </a:solidFill>
            </a:endParaRPr>
          </a:p>
          <a:p>
            <a:pPr marL="0" lvl="1" indent="0" defTabSz="685783">
              <a:buNone/>
            </a:pPr>
            <a:endParaRPr lang="pl-PL" sz="1300" dirty="0">
              <a:solidFill>
                <a:prstClr val="black"/>
              </a:solidFill>
            </a:endParaRPr>
          </a:p>
          <a:p>
            <a:endParaRPr lang="sr-Latn-RS" sz="1300" dirty="0"/>
          </a:p>
        </p:txBody>
      </p:sp>
      <p:sp>
        <p:nvSpPr>
          <p:cNvPr id="4" name="Slide Number Placeholder 3">
            <a:extLst>
              <a:ext uri="{FF2B5EF4-FFF2-40B4-BE49-F238E27FC236}">
                <a16:creationId xmlns:a16="http://schemas.microsoft.com/office/drawing/2014/main" id="{A0878E14-37E4-4BC1-BB65-7B6C5C296F76}"/>
              </a:ext>
            </a:extLst>
          </p:cNvPr>
          <p:cNvSpPr>
            <a:spLocks noGrp="1"/>
          </p:cNvSpPr>
          <p:nvPr>
            <p:ph type="sldNum" sz="quarter" idx="11"/>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smtClean="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14</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77572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3811F-5953-467F-BBCE-26169FA9F819}"/>
              </a:ext>
            </a:extLst>
          </p:cNvPr>
          <p:cNvSpPr>
            <a:spLocks noGrp="1"/>
          </p:cNvSpPr>
          <p:nvPr>
            <p:ph type="title"/>
          </p:nvPr>
        </p:nvSpPr>
        <p:spPr/>
        <p:txBody>
          <a:bodyPr>
            <a:noAutofit/>
          </a:bodyPr>
          <a:lstStyle/>
          <a:p>
            <a:r>
              <a:rPr lang="pl-PL" sz="2800" dirty="0"/>
              <a:t>Određivanje podataka o privrednom subjektu </a:t>
            </a:r>
            <a:endParaRPr lang="sr-Latn-RS" sz="2800" dirty="0"/>
          </a:p>
        </p:txBody>
      </p:sp>
      <p:sp>
        <p:nvSpPr>
          <p:cNvPr id="3" name="Text Placeholder 2">
            <a:extLst>
              <a:ext uri="{FF2B5EF4-FFF2-40B4-BE49-F238E27FC236}">
                <a16:creationId xmlns:a16="http://schemas.microsoft.com/office/drawing/2014/main" id="{D4BC09B7-1942-4318-8D12-B1656886E46D}"/>
              </a:ext>
            </a:extLst>
          </p:cNvPr>
          <p:cNvSpPr>
            <a:spLocks noGrp="1"/>
          </p:cNvSpPr>
          <p:nvPr>
            <p:ph type="body" sz="quarter" idx="10"/>
          </p:nvPr>
        </p:nvSpPr>
        <p:spPr/>
        <p:txBody>
          <a:bodyPr/>
          <a:lstStyle/>
          <a:p>
            <a:pPr marL="342900" lvl="1" indent="-342900" defTabSz="685783">
              <a:buFont typeface="Arial" panose="020B0604020202020204" pitchFamily="34" charset="0"/>
              <a:buChar char="•"/>
            </a:pPr>
            <a:r>
              <a:rPr lang="pl-PL" sz="1400" dirty="0">
                <a:solidFill>
                  <a:prstClr val="black"/>
                </a:solidFill>
              </a:rPr>
              <a:t>Podaci o nezavisnom privrednom subjektu određuju se isključivo na osnovu redovnih godišnjih finansijskih izveštaja </a:t>
            </a:r>
          </a:p>
          <a:p>
            <a:pPr marL="342900" lvl="1" indent="-342900" defTabSz="685783">
              <a:buFont typeface="Arial" panose="020B0604020202020204" pitchFamily="34" charset="0"/>
              <a:buChar char="•"/>
            </a:pPr>
            <a:r>
              <a:rPr lang="pl-PL" sz="1400" dirty="0">
                <a:solidFill>
                  <a:prstClr val="black"/>
                </a:solidFill>
              </a:rPr>
              <a:t>Podaci o privrednom subjektu koji je uključen u konsolidaciju odredjuju se ili na osnovu konsolidovanog finansijskog izveštaja privrednog subjekta ili konsolidovanog finansijskog izveštaja gde je uključen </a:t>
            </a:r>
          </a:p>
          <a:p>
            <a:pPr marL="342900" lvl="1" indent="-342900" defTabSz="685783">
              <a:buFont typeface="Arial" panose="020B0604020202020204" pitchFamily="34" charset="0"/>
              <a:buChar char="•"/>
            </a:pPr>
            <a:r>
              <a:rPr lang="pl-PL" sz="1400" dirty="0">
                <a:solidFill>
                  <a:prstClr val="black"/>
                </a:solidFill>
              </a:rPr>
              <a:t>Podacima iz konsolidovanih izveštaja dodaju se podaci o svakom partnerskom privrednom subjektu srazmerno učešću u kapitalu ili glasačkim pravima zavisno šta je veće </a:t>
            </a:r>
          </a:p>
          <a:p>
            <a:pPr marL="342900" lvl="1" indent="-342900" defTabSz="685783">
              <a:buFont typeface="Arial" panose="020B0604020202020204" pitchFamily="34" charset="0"/>
              <a:buChar char="•"/>
            </a:pPr>
            <a:r>
              <a:rPr lang="pl-PL" sz="1400" dirty="0">
                <a:solidFill>
                  <a:prstClr val="black"/>
                </a:solidFill>
              </a:rPr>
              <a:t>Podacima uz konsolidovane izveštaje </a:t>
            </a:r>
            <a:r>
              <a:rPr lang="pl-PL" sz="1400">
                <a:solidFill>
                  <a:prstClr val="black"/>
                </a:solidFill>
              </a:rPr>
              <a:t>dodaje 100% </a:t>
            </a:r>
            <a:r>
              <a:rPr lang="pl-PL" sz="1400" dirty="0">
                <a:solidFill>
                  <a:prstClr val="black"/>
                </a:solidFill>
              </a:rPr>
              <a:t>podataka o svakom posredno ili neposredno povezanom privrednom subjektu izuzev ako ti podaci već nisu uključeni u finansijske izveštaje</a:t>
            </a:r>
          </a:p>
          <a:p>
            <a:pPr marL="342900" lvl="1" indent="-342900" defTabSz="685783">
              <a:buFont typeface="Arial" panose="020B0604020202020204" pitchFamily="34" charset="0"/>
              <a:buChar char="•"/>
            </a:pPr>
            <a:r>
              <a:rPr lang="pl-PL" sz="1400" dirty="0">
                <a:solidFill>
                  <a:prstClr val="black"/>
                </a:solidFill>
              </a:rPr>
              <a:t>Ako u konsolidovanom fina</a:t>
            </a:r>
            <a:r>
              <a:rPr lang="en-US" sz="1400" dirty="0">
                <a:solidFill>
                  <a:prstClr val="black"/>
                </a:solidFill>
              </a:rPr>
              <a:t>n</a:t>
            </a:r>
            <a:r>
              <a:rPr lang="pl-PL" sz="1400" dirty="0">
                <a:solidFill>
                  <a:prstClr val="black"/>
                </a:solidFill>
              </a:rPr>
              <a:t>sijskom izveštaju nema podataka o zaposlenima</a:t>
            </a:r>
            <a:r>
              <a:rPr lang="en-US" sz="1400" dirty="0">
                <a:solidFill>
                  <a:prstClr val="black"/>
                </a:solidFill>
              </a:rPr>
              <a:t>,</a:t>
            </a:r>
            <a:r>
              <a:rPr lang="pl-PL" sz="1400" dirty="0">
                <a:solidFill>
                  <a:prstClr val="black"/>
                </a:solidFill>
              </a:rPr>
              <a:t> broj zaposlenih se izračunava srazmernim dodavanjem podataka od njegovih partnerskih privrednih subjekata I dodavanjem podataka od privrednih subjekata sa kojima je povezan </a:t>
            </a:r>
          </a:p>
          <a:p>
            <a:pPr marL="0" lvl="1" indent="0" defTabSz="685783">
              <a:buNone/>
            </a:pPr>
            <a:endParaRPr lang="pl-PL" sz="1400" dirty="0">
              <a:solidFill>
                <a:prstClr val="black"/>
              </a:solidFill>
            </a:endParaRPr>
          </a:p>
          <a:p>
            <a:pPr marL="0" lvl="1" indent="0" defTabSz="685783">
              <a:buNone/>
            </a:pPr>
            <a:endParaRPr lang="pl-PL" sz="1400" dirty="0">
              <a:solidFill>
                <a:prstClr val="black"/>
              </a:solidFill>
            </a:endParaRPr>
          </a:p>
          <a:p>
            <a:pPr marL="0" lvl="1" indent="0" defTabSz="685783">
              <a:buNone/>
            </a:pPr>
            <a:endParaRPr lang="pl-PL" sz="1400" dirty="0">
              <a:solidFill>
                <a:prstClr val="black"/>
              </a:solidFill>
            </a:endParaRPr>
          </a:p>
          <a:p>
            <a:pPr marL="0" lvl="1" indent="0" defTabSz="685783">
              <a:buNone/>
            </a:pPr>
            <a:endParaRPr lang="pl-PL" sz="1400" dirty="0">
              <a:solidFill>
                <a:prstClr val="black"/>
              </a:solidFill>
            </a:endParaRPr>
          </a:p>
          <a:p>
            <a:pPr marL="0" lvl="1" indent="0" defTabSz="685783">
              <a:buNone/>
            </a:pPr>
            <a:endParaRPr lang="pl-PL" sz="1400" dirty="0">
              <a:solidFill>
                <a:prstClr val="black"/>
              </a:solidFill>
            </a:endParaRPr>
          </a:p>
          <a:p>
            <a:endParaRPr lang="sr-Latn-RS" sz="1400" dirty="0"/>
          </a:p>
        </p:txBody>
      </p:sp>
      <p:sp>
        <p:nvSpPr>
          <p:cNvPr id="4" name="Slide Number Placeholder 3">
            <a:extLst>
              <a:ext uri="{FF2B5EF4-FFF2-40B4-BE49-F238E27FC236}">
                <a16:creationId xmlns:a16="http://schemas.microsoft.com/office/drawing/2014/main" id="{A0878E14-37E4-4BC1-BB65-7B6C5C296F76}"/>
              </a:ext>
            </a:extLst>
          </p:cNvPr>
          <p:cNvSpPr>
            <a:spLocks noGrp="1"/>
          </p:cNvSpPr>
          <p:nvPr>
            <p:ph type="sldNum" sz="quarter" idx="11"/>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smtClean="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15</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95909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3811F-5953-467F-BBCE-26169FA9F819}"/>
              </a:ext>
            </a:extLst>
          </p:cNvPr>
          <p:cNvSpPr>
            <a:spLocks noGrp="1"/>
          </p:cNvSpPr>
          <p:nvPr>
            <p:ph type="title"/>
          </p:nvPr>
        </p:nvSpPr>
        <p:spPr/>
        <p:txBody>
          <a:bodyPr>
            <a:noAutofit/>
          </a:bodyPr>
          <a:lstStyle/>
          <a:p>
            <a:r>
              <a:rPr lang="pl-PL" sz="2800" dirty="0"/>
              <a:t>Podaci za određivanje broja zaposlenih, fina</a:t>
            </a:r>
            <a:r>
              <a:rPr lang="en-US" sz="2800" dirty="0"/>
              <a:t>n</a:t>
            </a:r>
            <a:r>
              <a:rPr lang="pl-PL" sz="2800" dirty="0"/>
              <a:t>sijskih granica i referentnog razdoblja </a:t>
            </a:r>
          </a:p>
        </p:txBody>
      </p:sp>
      <p:sp>
        <p:nvSpPr>
          <p:cNvPr id="3" name="Text Placeholder 2">
            <a:extLst>
              <a:ext uri="{FF2B5EF4-FFF2-40B4-BE49-F238E27FC236}">
                <a16:creationId xmlns:a16="http://schemas.microsoft.com/office/drawing/2014/main" id="{D4BC09B7-1942-4318-8D12-B1656886E46D}"/>
              </a:ext>
            </a:extLst>
          </p:cNvPr>
          <p:cNvSpPr>
            <a:spLocks noGrp="1"/>
          </p:cNvSpPr>
          <p:nvPr>
            <p:ph type="body" sz="quarter" idx="10"/>
          </p:nvPr>
        </p:nvSpPr>
        <p:spPr/>
        <p:txBody>
          <a:bodyPr/>
          <a:lstStyle/>
          <a:p>
            <a:pPr marL="342900" lvl="1" indent="-342900" defTabSz="685783">
              <a:buFont typeface="Arial" panose="020B0604020202020204" pitchFamily="34" charset="0"/>
              <a:buChar char="•"/>
            </a:pPr>
            <a:r>
              <a:rPr lang="pl-PL" sz="1400" dirty="0">
                <a:solidFill>
                  <a:prstClr val="black"/>
                </a:solidFill>
              </a:rPr>
              <a:t>Privredni subjekt daje izjavu o svom statusu koj</a:t>
            </a:r>
            <a:r>
              <a:rPr lang="en-US" sz="1400" dirty="0" err="1">
                <a:solidFill>
                  <a:prstClr val="black"/>
                </a:solidFill>
              </a:rPr>
              <a:t>i</a:t>
            </a:r>
            <a:r>
              <a:rPr lang="pl-PL" sz="1400" dirty="0">
                <a:solidFill>
                  <a:prstClr val="black"/>
                </a:solidFill>
              </a:rPr>
              <a:t> je sastavni deo zahteva </a:t>
            </a:r>
          </a:p>
          <a:p>
            <a:pPr marL="342900" lvl="1" indent="-342900" defTabSz="685783">
              <a:buFont typeface="Arial" panose="020B0604020202020204" pitchFamily="34" charset="0"/>
              <a:buChar char="•"/>
            </a:pPr>
            <a:r>
              <a:rPr lang="pl-PL" sz="1400" dirty="0">
                <a:solidFill>
                  <a:prstClr val="black"/>
                </a:solidFill>
              </a:rPr>
              <a:t>Kad je kapital tako rasporedjen da ne može da se odredi u čijoj je svojini</a:t>
            </a:r>
            <a:r>
              <a:rPr lang="en-US" sz="1400" dirty="0">
                <a:solidFill>
                  <a:prstClr val="black"/>
                </a:solidFill>
              </a:rPr>
              <a:t>,</a:t>
            </a:r>
            <a:r>
              <a:rPr lang="pl-PL" sz="1400" dirty="0">
                <a:solidFill>
                  <a:prstClr val="black"/>
                </a:solidFill>
              </a:rPr>
              <a:t> privredni subjekat može u dobroj volji da da izjavu da postoji osnovana pretpostavka da jedno ili više povezanih privrednih subjekata nema više od 25% ili više kapitala </a:t>
            </a:r>
          </a:p>
          <a:p>
            <a:pPr marL="342900" lvl="1" indent="-342900" defTabSz="685783">
              <a:buFont typeface="Arial" panose="020B0604020202020204" pitchFamily="34" charset="0"/>
              <a:buChar char="•"/>
            </a:pPr>
            <a:r>
              <a:rPr lang="pl-PL" sz="1400" dirty="0">
                <a:solidFill>
                  <a:prstClr val="black"/>
                </a:solidFill>
              </a:rPr>
              <a:t>Davanje ovakvih izjava ne isključuje mogućnost ispitivanja i proveravanja njihovih tačnosti </a:t>
            </a:r>
          </a:p>
          <a:p>
            <a:pPr marL="342900" lvl="1" indent="-342900" defTabSz="685783">
              <a:buFont typeface="Arial" panose="020B0604020202020204" pitchFamily="34" charset="0"/>
              <a:buChar char="•"/>
            </a:pPr>
            <a:r>
              <a:rPr lang="pl-PL" sz="1400" dirty="0">
                <a:solidFill>
                  <a:prstClr val="black"/>
                </a:solidFill>
              </a:rPr>
              <a:t>Podaci se uzimaju u</a:t>
            </a:r>
            <a:r>
              <a:rPr lang="en-US" sz="1400" dirty="0">
                <a:solidFill>
                  <a:prstClr val="black"/>
                </a:solidFill>
              </a:rPr>
              <a:t> </a:t>
            </a:r>
            <a:r>
              <a:rPr lang="pl-PL" sz="1400" dirty="0">
                <a:solidFill>
                  <a:prstClr val="black"/>
                </a:solidFill>
              </a:rPr>
              <a:t>obzir na dan zaključenja poslovnih knjiga </a:t>
            </a:r>
          </a:p>
          <a:p>
            <a:pPr marL="342900" lvl="1" indent="-342900" defTabSz="685783">
              <a:buFont typeface="Arial" panose="020B0604020202020204" pitchFamily="34" charset="0"/>
              <a:buChar char="•"/>
            </a:pPr>
            <a:r>
              <a:rPr lang="pl-PL" sz="1400" dirty="0">
                <a:solidFill>
                  <a:prstClr val="black"/>
                </a:solidFill>
              </a:rPr>
              <a:t>Podaci o prometu uzimaju se bez PDV i ostalih posrednih poreza </a:t>
            </a:r>
          </a:p>
          <a:p>
            <a:pPr marL="342900" lvl="1" indent="-342900" defTabSz="685783">
              <a:buFont typeface="Arial" panose="020B0604020202020204" pitchFamily="34" charset="0"/>
              <a:buChar char="•"/>
            </a:pPr>
            <a:r>
              <a:rPr lang="pl-PL" sz="1400" dirty="0">
                <a:solidFill>
                  <a:prstClr val="black"/>
                </a:solidFill>
              </a:rPr>
              <a:t>Ako privredni subjekt na dan zaključenja poslovnih knjiga zaključI da je premašio neku od referentnih vrednosti gubi ili stiče status malog ili srednjeg pravnog subjekta smo ako se to ponovi u okviru dva uzastopna računovodstvena razdoblja </a:t>
            </a:r>
          </a:p>
          <a:p>
            <a:pPr marL="342900" lvl="1" indent="-342900" defTabSz="685783">
              <a:buFont typeface="Arial" panose="020B0604020202020204" pitchFamily="34" charset="0"/>
              <a:buChar char="•"/>
            </a:pPr>
            <a:r>
              <a:rPr lang="pl-PL" sz="1400" dirty="0">
                <a:solidFill>
                  <a:prstClr val="black"/>
                </a:solidFill>
              </a:rPr>
              <a:t>Kod novoosn</a:t>
            </a:r>
            <a:r>
              <a:rPr lang="en-US" sz="1400" dirty="0">
                <a:solidFill>
                  <a:prstClr val="black"/>
                </a:solidFill>
              </a:rPr>
              <a:t>o</a:t>
            </a:r>
            <a:r>
              <a:rPr lang="pl-PL" sz="1400" dirty="0">
                <a:solidFill>
                  <a:prstClr val="black"/>
                </a:solidFill>
              </a:rPr>
              <a:t>vanih privrednih subjekata podaci se izvode putem procene u dobroj </a:t>
            </a:r>
            <a:r>
              <a:rPr lang="en-US" sz="1400" dirty="0">
                <a:solidFill>
                  <a:prstClr val="black"/>
                </a:solidFill>
              </a:rPr>
              <a:t>m</a:t>
            </a:r>
            <a:r>
              <a:rPr lang="pl-PL" sz="1400" dirty="0">
                <a:solidFill>
                  <a:prstClr val="black"/>
                </a:solidFill>
              </a:rPr>
              <a:t>eri tokom poslovne godine </a:t>
            </a:r>
          </a:p>
          <a:p>
            <a:pPr marL="0" lvl="1" indent="0" defTabSz="685783">
              <a:buNone/>
            </a:pPr>
            <a:endParaRPr lang="pl-PL" sz="1400" dirty="0">
              <a:solidFill>
                <a:prstClr val="black"/>
              </a:solidFill>
            </a:endParaRPr>
          </a:p>
          <a:p>
            <a:pPr marL="0" lvl="1" indent="0" defTabSz="685783">
              <a:buNone/>
            </a:pPr>
            <a:endParaRPr lang="pl-PL" sz="1400" dirty="0">
              <a:solidFill>
                <a:prstClr val="black"/>
              </a:solidFill>
            </a:endParaRPr>
          </a:p>
          <a:p>
            <a:pPr marL="0" lvl="1" indent="0" defTabSz="685783">
              <a:buNone/>
            </a:pPr>
            <a:endParaRPr lang="pl-PL" sz="1400" dirty="0">
              <a:solidFill>
                <a:prstClr val="black"/>
              </a:solidFill>
            </a:endParaRPr>
          </a:p>
          <a:p>
            <a:pPr marL="0" lvl="1" indent="0" defTabSz="685783">
              <a:buNone/>
            </a:pPr>
            <a:endParaRPr lang="pl-PL" sz="1400" dirty="0">
              <a:solidFill>
                <a:prstClr val="black"/>
              </a:solidFill>
            </a:endParaRPr>
          </a:p>
          <a:p>
            <a:pPr marL="0" lvl="1" indent="0" defTabSz="685783">
              <a:buNone/>
            </a:pPr>
            <a:endParaRPr lang="pl-PL" sz="1400" dirty="0">
              <a:solidFill>
                <a:prstClr val="black"/>
              </a:solidFill>
            </a:endParaRPr>
          </a:p>
          <a:p>
            <a:endParaRPr lang="sr-Latn-RS" sz="1400" dirty="0"/>
          </a:p>
        </p:txBody>
      </p:sp>
      <p:sp>
        <p:nvSpPr>
          <p:cNvPr id="4" name="Slide Number Placeholder 3">
            <a:extLst>
              <a:ext uri="{FF2B5EF4-FFF2-40B4-BE49-F238E27FC236}">
                <a16:creationId xmlns:a16="http://schemas.microsoft.com/office/drawing/2014/main" id="{A0878E14-37E4-4BC1-BB65-7B6C5C296F76}"/>
              </a:ext>
            </a:extLst>
          </p:cNvPr>
          <p:cNvSpPr>
            <a:spLocks noGrp="1"/>
          </p:cNvSpPr>
          <p:nvPr>
            <p:ph type="sldNum" sz="quarter" idx="11"/>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smtClean="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16</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544483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98218-0C79-440E-BDB8-E6AE33F6195D}"/>
              </a:ext>
            </a:extLst>
          </p:cNvPr>
          <p:cNvSpPr>
            <a:spLocks noGrp="1"/>
          </p:cNvSpPr>
          <p:nvPr>
            <p:ph type="title"/>
          </p:nvPr>
        </p:nvSpPr>
        <p:spPr>
          <a:xfrm>
            <a:off x="471996" y="359571"/>
            <a:ext cx="8108478" cy="416606"/>
          </a:xfrm>
        </p:spPr>
        <p:txBody>
          <a:bodyPr>
            <a:normAutofit fontScale="90000"/>
          </a:bodyPr>
          <a:lstStyle/>
          <a:p>
            <a:r>
              <a:rPr lang="sr-Latn-RS" dirty="0"/>
              <a:t>Opšti </a:t>
            </a:r>
            <a:r>
              <a:rPr lang="sr-Latn-RS"/>
              <a:t>uslovi za podnosioce </a:t>
            </a:r>
            <a:r>
              <a:rPr lang="sr-Latn-RS" dirty="0"/>
              <a:t>za odobrenje zahteva </a:t>
            </a:r>
          </a:p>
        </p:txBody>
      </p:sp>
      <p:sp>
        <p:nvSpPr>
          <p:cNvPr id="3" name="Text Placeholder 2">
            <a:extLst>
              <a:ext uri="{FF2B5EF4-FFF2-40B4-BE49-F238E27FC236}">
                <a16:creationId xmlns:a16="http://schemas.microsoft.com/office/drawing/2014/main" id="{6BCBD4BA-3CDB-4BF3-9F3F-EFE01C925317}"/>
              </a:ext>
            </a:extLst>
          </p:cNvPr>
          <p:cNvSpPr>
            <a:spLocks noGrp="1"/>
          </p:cNvSpPr>
          <p:nvPr>
            <p:ph type="body" sz="quarter" idx="10"/>
          </p:nvPr>
        </p:nvSpPr>
        <p:spPr>
          <a:xfrm>
            <a:off x="561170" y="958776"/>
            <a:ext cx="8207376" cy="3492500"/>
          </a:xfrm>
        </p:spPr>
        <p:txBody>
          <a:bodyPr/>
          <a:lstStyle/>
          <a:p>
            <a:pPr marL="359802" lvl="0" indent="-359802" defTabSz="456938">
              <a:buClr>
                <a:srgbClr val="4F2D7F"/>
              </a:buClr>
            </a:pPr>
            <a:r>
              <a:rPr lang="sr-Latn-RS" sz="1600" dirty="0">
                <a:solidFill>
                  <a:prstClr val="black"/>
                </a:solidFill>
              </a:rPr>
              <a:t>Da imaju sedište</a:t>
            </a:r>
            <a:r>
              <a:rPr lang="sr-Latn-RS" sz="1600">
                <a:solidFill>
                  <a:prstClr val="black"/>
                </a:solidFill>
              </a:rPr>
              <a:t>/ boravište u </a:t>
            </a:r>
            <a:r>
              <a:rPr lang="sr-Latn-RS" sz="1600" dirty="0">
                <a:solidFill>
                  <a:prstClr val="black"/>
                </a:solidFill>
              </a:rPr>
              <a:t>regionima Beograd, Vojvodina, Šumadija, Zapadna, Južna i Istočna Srbija i da se investicija realizuje u jednom od ovih regiona</a:t>
            </a:r>
          </a:p>
          <a:p>
            <a:pPr>
              <a:buClr>
                <a:srgbClr val="4F2D7F"/>
              </a:buClr>
            </a:pPr>
            <a:r>
              <a:rPr lang="sr-Latn-RS" sz="1600" dirty="0">
                <a:solidFill>
                  <a:prstClr val="black"/>
                </a:solidFill>
              </a:rPr>
              <a:t>Da je svaki podnosilac zahteva upisan u Registar poljoprivrednih gazdinstava i da ima aktivan status </a:t>
            </a:r>
          </a:p>
          <a:p>
            <a:r>
              <a:rPr lang="sr-Latn-RS" sz="1600" dirty="0"/>
              <a:t>Da je privredni subjekat upisan u Registar privrednih subjekata i da ima aktivni status</a:t>
            </a:r>
          </a:p>
          <a:p>
            <a:r>
              <a:rPr lang="sr-Latn-RS" sz="1600" dirty="0"/>
              <a:t>Kao nezavisan privredni subjekat ili zajedno sa partnerskim ili povezanim </a:t>
            </a:r>
            <a:r>
              <a:rPr lang="sr-Latn-RS" sz="1600"/>
              <a:t>privrednim subjektima, ima </a:t>
            </a:r>
            <a:r>
              <a:rPr lang="sr-Latn-RS" sz="1600" dirty="0"/>
              <a:t>položaj malog ili srednjeg </a:t>
            </a:r>
            <a:r>
              <a:rPr lang="sr-Latn-RS" sz="1600"/>
              <a:t>privrednog subjekta </a:t>
            </a:r>
            <a:endParaRPr lang="sr-Latn-RS" sz="1600" dirty="0"/>
          </a:p>
          <a:p>
            <a:r>
              <a:rPr lang="sr-Latn-RS" sz="1600" dirty="0"/>
              <a:t>Da nije pokrenut postupak stečaja ili likvidacije </a:t>
            </a:r>
          </a:p>
          <a:p>
            <a:r>
              <a:rPr lang="sr-Latn-RS" sz="1600" dirty="0"/>
              <a:t>Da računi kod poslovnih banaka nisu blokirani </a:t>
            </a:r>
          </a:p>
          <a:p>
            <a:r>
              <a:rPr lang="sr-Latn-RS" sz="1600" dirty="0"/>
              <a:t>Da računi nisu bili u blokadi duže od 30 dana, 12 meseci pre podnošenja zahteva </a:t>
            </a:r>
          </a:p>
          <a:p>
            <a:pPr lvl="0">
              <a:buClr>
                <a:srgbClr val="4F2D7F"/>
              </a:buClr>
            </a:pPr>
            <a:r>
              <a:rPr lang="sr-Latn-RS" sz="1600" dirty="0">
                <a:solidFill>
                  <a:prstClr val="black"/>
                </a:solidFill>
              </a:rPr>
              <a:t>Da nemaju dospele a neizmirene obaveze po osnovu javnih prihoda </a:t>
            </a:r>
          </a:p>
          <a:p>
            <a:pPr lvl="0">
              <a:buClr>
                <a:srgbClr val="4F2D7F"/>
              </a:buClr>
            </a:pPr>
            <a:r>
              <a:rPr lang="sr-Latn-RS" sz="1600" dirty="0">
                <a:solidFill>
                  <a:prstClr val="black"/>
                </a:solidFill>
              </a:rPr>
              <a:t>Da nemaju dospelih, a neizmirenih obaveza prema Ministarstvu poljoprivrede </a:t>
            </a:r>
          </a:p>
          <a:p>
            <a:endParaRPr lang="sr-Latn-RS" sz="1600" dirty="0"/>
          </a:p>
        </p:txBody>
      </p:sp>
      <p:sp>
        <p:nvSpPr>
          <p:cNvPr id="4" name="Slide Number Placeholder 3">
            <a:extLst>
              <a:ext uri="{FF2B5EF4-FFF2-40B4-BE49-F238E27FC236}">
                <a16:creationId xmlns:a16="http://schemas.microsoft.com/office/drawing/2014/main" id="{6B62D38A-4ABF-43D0-B5D8-58F538AAB7B9}"/>
              </a:ext>
            </a:extLst>
          </p:cNvPr>
          <p:cNvSpPr>
            <a:spLocks noGrp="1"/>
          </p:cNvSpPr>
          <p:nvPr>
            <p:ph type="sldNum" sz="quarter" idx="11"/>
          </p:nvPr>
        </p:nvSpPr>
        <p:spPr/>
        <p:txBody>
          <a:bodyPr/>
          <a:lstStyle/>
          <a:p>
            <a:fld id="{8917037F-13F4-43B6-99FF-D710FE0C4777}" type="slidenum">
              <a:rPr lang="en-GB" smtClean="0"/>
              <a:pPr/>
              <a:t>17</a:t>
            </a:fld>
            <a:endParaRPr lang="en-GB" dirty="0"/>
          </a:p>
        </p:txBody>
      </p:sp>
    </p:spTree>
    <p:extLst>
      <p:ext uri="{BB962C8B-B14F-4D97-AF65-F5344CB8AC3E}">
        <p14:creationId xmlns:p14="http://schemas.microsoft.com/office/powerpoint/2010/main" val="1129538889"/>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98218-0C79-440E-BDB8-E6AE33F6195D}"/>
              </a:ext>
            </a:extLst>
          </p:cNvPr>
          <p:cNvSpPr>
            <a:spLocks noGrp="1"/>
          </p:cNvSpPr>
          <p:nvPr>
            <p:ph type="title"/>
          </p:nvPr>
        </p:nvSpPr>
        <p:spPr>
          <a:xfrm>
            <a:off x="471997" y="292289"/>
            <a:ext cx="8207376" cy="441358"/>
          </a:xfrm>
        </p:spPr>
        <p:txBody>
          <a:bodyPr>
            <a:normAutofit fontScale="90000"/>
          </a:bodyPr>
          <a:lstStyle/>
          <a:p>
            <a:r>
              <a:rPr lang="sr-Latn-RS" dirty="0"/>
              <a:t>Opšti uslovi za podnosioce za odobrenje zahteva </a:t>
            </a:r>
          </a:p>
        </p:txBody>
      </p:sp>
      <p:sp>
        <p:nvSpPr>
          <p:cNvPr id="3" name="Text Placeholder 2">
            <a:extLst>
              <a:ext uri="{FF2B5EF4-FFF2-40B4-BE49-F238E27FC236}">
                <a16:creationId xmlns:a16="http://schemas.microsoft.com/office/drawing/2014/main" id="{6BCBD4BA-3CDB-4BF3-9F3F-EFE01C925317}"/>
              </a:ext>
            </a:extLst>
          </p:cNvPr>
          <p:cNvSpPr>
            <a:spLocks noGrp="1"/>
          </p:cNvSpPr>
          <p:nvPr>
            <p:ph type="body" sz="quarter" idx="10"/>
          </p:nvPr>
        </p:nvSpPr>
        <p:spPr>
          <a:xfrm>
            <a:off x="471997" y="925033"/>
            <a:ext cx="8207376" cy="4073461"/>
          </a:xfrm>
        </p:spPr>
        <p:txBody>
          <a:bodyPr/>
          <a:lstStyle/>
          <a:p>
            <a:r>
              <a:rPr lang="sr-Latn-RS" sz="1600" dirty="0"/>
              <a:t>Da su objekat i katastarska parcela koji su predmet investicije u vlasništvu ili dugoročnom zakupu (odnosno korišćenju), na osnovu ugovora zaključenog sa zakupodavcem odnosno ustupiocem od najmanje 10 godina počev od godine kada počinje realizacija, bez upisanih tereta izuzev tereta za zakup </a:t>
            </a:r>
          </a:p>
          <a:p>
            <a:r>
              <a:rPr lang="sr-Latn-RS" sz="1600" dirty="0"/>
              <a:t>Da se objekt koji je predmet investicije u sektoru mleka i mesa ne nalazi na listi odobrenih objekata Generalnog </a:t>
            </a:r>
            <a:r>
              <a:rPr lang="sr-Latn-RS" sz="1600" dirty="0" err="1"/>
              <a:t>direktorata</a:t>
            </a:r>
            <a:r>
              <a:rPr lang="sr-Latn-RS" sz="1600" dirty="0"/>
              <a:t> EK za bezbednost hrane DG SANTE </a:t>
            </a:r>
          </a:p>
          <a:p>
            <a:r>
              <a:rPr lang="sr-Latn-RS" sz="1600" dirty="0"/>
              <a:t>Da nisu preduzeli nijednu radnju za realizaciju investicije</a:t>
            </a:r>
            <a:r>
              <a:rPr lang="en-US" sz="1600" dirty="0"/>
              <a:t>,</a:t>
            </a:r>
            <a:r>
              <a:rPr lang="en-US" sz="1600" dirty="0" err="1"/>
              <a:t>koja</a:t>
            </a:r>
            <a:r>
              <a:rPr lang="en-US" sz="1600" dirty="0"/>
              <a:t> je </a:t>
            </a:r>
            <a:r>
              <a:rPr lang="en-US" sz="1600" dirty="0" err="1"/>
              <a:t>predmet</a:t>
            </a:r>
            <a:r>
              <a:rPr lang="en-US" sz="1600" dirty="0"/>
              <a:t> </a:t>
            </a:r>
            <a:r>
              <a:rPr lang="sr-Latn-RS" sz="1600" dirty="0"/>
              <a:t>zahteva, pre donošenja rešenja o odobravanju projekta</a:t>
            </a:r>
          </a:p>
          <a:p>
            <a:r>
              <a:rPr lang="sr-Latn-RS" sz="1600" dirty="0"/>
              <a:t>Da dobavljač opreme nije </a:t>
            </a:r>
            <a:r>
              <a:rPr lang="sr-Latn-RS" sz="1600"/>
              <a:t>povezano lice, odnosno </a:t>
            </a:r>
            <a:r>
              <a:rPr lang="sr-Latn-RS" sz="1600" dirty="0"/>
              <a:t>da dobavljači međusobno nisu povezana lica </a:t>
            </a:r>
          </a:p>
          <a:p>
            <a:r>
              <a:rPr lang="sr-Latn-RS" sz="1600" dirty="0"/>
              <a:t>Da je okončan postupak za ostvarivanje prava na IPARD podsticaje po prethodno odobrenom projektu po osnovu Pravilnika za </a:t>
            </a:r>
            <a:r>
              <a:rPr lang="sr-Latn-RS" sz="1600"/>
              <a:t>Meru 3, odnosno </a:t>
            </a:r>
            <a:r>
              <a:rPr lang="sr-Latn-RS" sz="1600" dirty="0"/>
              <a:t>da po prethodno odobrenom projektu zahtev za isplatu nije podnet u roku određenim Rešenjem o odobrenju </a:t>
            </a:r>
          </a:p>
          <a:p>
            <a:pPr marL="0" indent="0">
              <a:buNone/>
            </a:pPr>
            <a:endParaRPr lang="sr-Latn-RS" sz="1600" dirty="0"/>
          </a:p>
          <a:p>
            <a:endParaRPr lang="sr-Latn-RS" sz="1600" dirty="0"/>
          </a:p>
        </p:txBody>
      </p:sp>
      <p:sp>
        <p:nvSpPr>
          <p:cNvPr id="4" name="Slide Number Placeholder 3">
            <a:extLst>
              <a:ext uri="{FF2B5EF4-FFF2-40B4-BE49-F238E27FC236}">
                <a16:creationId xmlns:a16="http://schemas.microsoft.com/office/drawing/2014/main" id="{6B62D38A-4ABF-43D0-B5D8-58F538AAB7B9}"/>
              </a:ext>
            </a:extLst>
          </p:cNvPr>
          <p:cNvSpPr>
            <a:spLocks noGrp="1"/>
          </p:cNvSpPr>
          <p:nvPr>
            <p:ph type="sldNum" sz="quarter" idx="11"/>
          </p:nvPr>
        </p:nvSpPr>
        <p:spPr/>
        <p:txBody>
          <a:bodyPr/>
          <a:lstStyle/>
          <a:p>
            <a:fld id="{8917037F-13F4-43B6-99FF-D710FE0C4777}" type="slidenum">
              <a:rPr lang="en-GB" smtClean="0"/>
              <a:pPr/>
              <a:t>18</a:t>
            </a:fld>
            <a:endParaRPr lang="en-GB" dirty="0"/>
          </a:p>
        </p:txBody>
      </p:sp>
    </p:spTree>
    <p:extLst>
      <p:ext uri="{BB962C8B-B14F-4D97-AF65-F5344CB8AC3E}">
        <p14:creationId xmlns:p14="http://schemas.microsoft.com/office/powerpoint/2010/main" val="2275530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7DB18-254B-4DF9-B313-306B828F8D2F}"/>
              </a:ext>
            </a:extLst>
          </p:cNvPr>
          <p:cNvSpPr>
            <a:spLocks noGrp="1"/>
          </p:cNvSpPr>
          <p:nvPr>
            <p:ph type="title"/>
          </p:nvPr>
        </p:nvSpPr>
        <p:spPr>
          <a:xfrm>
            <a:off x="469370" y="424761"/>
            <a:ext cx="8121737" cy="453869"/>
          </a:xfrm>
        </p:spPr>
        <p:txBody>
          <a:bodyPr>
            <a:normAutofit fontScale="90000"/>
          </a:bodyPr>
          <a:lstStyle/>
          <a:p>
            <a:r>
              <a:rPr lang="sr-Latn-RS" dirty="0"/>
              <a:t>Opšti uslovi za podnosioce za odobrenje zahteva </a:t>
            </a:r>
          </a:p>
        </p:txBody>
      </p:sp>
      <p:sp>
        <p:nvSpPr>
          <p:cNvPr id="3" name="Text Placeholder 2">
            <a:extLst>
              <a:ext uri="{FF2B5EF4-FFF2-40B4-BE49-F238E27FC236}">
                <a16:creationId xmlns:a16="http://schemas.microsoft.com/office/drawing/2014/main" id="{472E6152-D154-4FBB-AA8C-31C4CBD1B0BB}"/>
              </a:ext>
            </a:extLst>
          </p:cNvPr>
          <p:cNvSpPr>
            <a:spLocks noGrp="1"/>
          </p:cNvSpPr>
          <p:nvPr>
            <p:ph type="body" sz="quarter" idx="10"/>
          </p:nvPr>
        </p:nvSpPr>
        <p:spPr>
          <a:xfrm>
            <a:off x="466746" y="1089498"/>
            <a:ext cx="8206318" cy="3606328"/>
          </a:xfrm>
        </p:spPr>
        <p:txBody>
          <a:bodyPr/>
          <a:lstStyle/>
          <a:p>
            <a:r>
              <a:rPr lang="sr-Latn-RS" sz="1600" dirty="0"/>
              <a:t>Da imaju pribavljene ponude i to jednu ponudu za investicije do 10.000 EUR u dinarskoj protiv</a:t>
            </a:r>
            <a:r>
              <a:rPr lang="en-US" sz="1600" dirty="0"/>
              <a:t>v</a:t>
            </a:r>
            <a:r>
              <a:rPr lang="sr-Latn-RS" sz="1600" dirty="0"/>
              <a:t>rednosti prema mesečnom kursu Evropske Komisije u mesecu koji prethodi mesecu u kome je objavljen javni poziv za investicije ili tri pribavljene ponude za investicije preko 10.000 EUR u dinarskoj protivvrednosti</a:t>
            </a:r>
          </a:p>
          <a:p>
            <a:r>
              <a:rPr lang="sr-Latn-RS" sz="1600" dirty="0"/>
              <a:t>Da prikupljene ponude za nabavku investicije, odnosno prihvatljive troškove, budu uporedive po sadržaju i po specifikacijama i važeće na dan podnošenja zahteva, osim za realizovane opšte troškove za koje se dostavlja račun</a:t>
            </a:r>
          </a:p>
          <a:p>
            <a:r>
              <a:rPr lang="sr-Latn-RS" sz="1600" dirty="0"/>
              <a:t>Da roba koja je predmet nabavke potiče iz zemalja koje su na Listi prihvatljivih zemalja osim kada je vrednost robe bez PDV a ispod praga za korišćenje konkurentnog </a:t>
            </a:r>
            <a:r>
              <a:rPr lang="sr-Latn-RS" sz="1600"/>
              <a:t>pregovaračkog postupka </a:t>
            </a:r>
            <a:endParaRPr lang="sr-Latn-RS" sz="1600" dirty="0"/>
          </a:p>
          <a:p>
            <a:r>
              <a:rPr lang="sr-Latn-RS" sz="1600" dirty="0"/>
              <a:t>Da se investicija odnosi na proizvodnju poljoprivrednih proizvoda datih u listi poljoprivrednih proizvoda - Prilog 2 Pravilnika</a:t>
            </a:r>
          </a:p>
          <a:p>
            <a:r>
              <a:rPr lang="en-US" sz="1600" dirty="0">
                <a:solidFill>
                  <a:prstClr val="black"/>
                </a:solidFill>
              </a:rPr>
              <a:t>D</a:t>
            </a:r>
            <a:r>
              <a:rPr lang="sr-Latn-RS" sz="1600" dirty="0">
                <a:solidFill>
                  <a:prstClr val="black"/>
                </a:solidFill>
              </a:rPr>
              <a:t>a nisu veštački stvoreni uslovi u cilju stvaranja prednosti suprotnih IPARD programu</a:t>
            </a:r>
            <a:endParaRPr lang="pl-PL" sz="1600" dirty="0"/>
          </a:p>
          <a:p>
            <a:endParaRPr lang="sr-Latn-RS" sz="1600" dirty="0"/>
          </a:p>
        </p:txBody>
      </p:sp>
      <p:sp>
        <p:nvSpPr>
          <p:cNvPr id="4" name="Slide Number Placeholder 3">
            <a:extLst>
              <a:ext uri="{FF2B5EF4-FFF2-40B4-BE49-F238E27FC236}">
                <a16:creationId xmlns:a16="http://schemas.microsoft.com/office/drawing/2014/main" id="{C54FDF8F-82AF-4B75-B82E-0F186B4D94C2}"/>
              </a:ext>
            </a:extLst>
          </p:cNvPr>
          <p:cNvSpPr>
            <a:spLocks noGrp="1"/>
          </p:cNvSpPr>
          <p:nvPr>
            <p:ph type="sldNum" sz="quarter" idx="11"/>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smtClean="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19</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04254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EC436-0160-433C-A583-FFC25623A3DB}"/>
              </a:ext>
            </a:extLst>
          </p:cNvPr>
          <p:cNvSpPr>
            <a:spLocks noGrp="1"/>
          </p:cNvSpPr>
          <p:nvPr>
            <p:ph type="title"/>
          </p:nvPr>
        </p:nvSpPr>
        <p:spPr/>
        <p:txBody>
          <a:bodyPr/>
          <a:lstStyle/>
          <a:p>
            <a:r>
              <a:rPr lang="sr-Latn-RS" dirty="0"/>
              <a:t>Javni pozivi</a:t>
            </a:r>
          </a:p>
        </p:txBody>
      </p:sp>
      <p:sp>
        <p:nvSpPr>
          <p:cNvPr id="3" name="Slide Number Placeholder 2">
            <a:extLst>
              <a:ext uri="{FF2B5EF4-FFF2-40B4-BE49-F238E27FC236}">
                <a16:creationId xmlns:a16="http://schemas.microsoft.com/office/drawing/2014/main" id="{CCF0089F-A9E3-4A6E-A9A8-DD8602EC5D44}"/>
              </a:ext>
            </a:extLst>
          </p:cNvPr>
          <p:cNvSpPr>
            <a:spLocks noGrp="1"/>
          </p:cNvSpPr>
          <p:nvPr>
            <p:ph type="sldNum" sz="quarter" idx="10"/>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smtClean="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2</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5" name="Table 4">
            <a:extLst>
              <a:ext uri="{FF2B5EF4-FFF2-40B4-BE49-F238E27FC236}">
                <a16:creationId xmlns:a16="http://schemas.microsoft.com/office/drawing/2014/main" id="{7321F6A1-AF88-4362-B4C5-3CD9A9C03984}"/>
              </a:ext>
            </a:extLst>
          </p:cNvPr>
          <p:cNvGraphicFramePr>
            <a:graphicFrameLocks noGrp="1"/>
          </p:cNvGraphicFramePr>
          <p:nvPr/>
        </p:nvGraphicFramePr>
        <p:xfrm>
          <a:off x="517922" y="1111057"/>
          <a:ext cx="8215951" cy="2111141"/>
        </p:xfrm>
        <a:graphic>
          <a:graphicData uri="http://schemas.openxmlformats.org/drawingml/2006/table">
            <a:tbl>
              <a:tblPr firstRow="1" firstCol="1" bandRow="1">
                <a:tableStyleId>{5C22544A-7EE6-4342-B048-85BDC9FD1C3A}</a:tableStyleId>
              </a:tblPr>
              <a:tblGrid>
                <a:gridCol w="3480045">
                  <a:extLst>
                    <a:ext uri="{9D8B030D-6E8A-4147-A177-3AD203B41FA5}">
                      <a16:colId xmlns:a16="http://schemas.microsoft.com/office/drawing/2014/main" val="843647306"/>
                    </a:ext>
                  </a:extLst>
                </a:gridCol>
                <a:gridCol w="1325614">
                  <a:extLst>
                    <a:ext uri="{9D8B030D-6E8A-4147-A177-3AD203B41FA5}">
                      <a16:colId xmlns:a16="http://schemas.microsoft.com/office/drawing/2014/main" val="685443885"/>
                    </a:ext>
                  </a:extLst>
                </a:gridCol>
                <a:gridCol w="984582">
                  <a:extLst>
                    <a:ext uri="{9D8B030D-6E8A-4147-A177-3AD203B41FA5}">
                      <a16:colId xmlns:a16="http://schemas.microsoft.com/office/drawing/2014/main" val="4138586122"/>
                    </a:ext>
                  </a:extLst>
                </a:gridCol>
                <a:gridCol w="1212855">
                  <a:extLst>
                    <a:ext uri="{9D8B030D-6E8A-4147-A177-3AD203B41FA5}">
                      <a16:colId xmlns:a16="http://schemas.microsoft.com/office/drawing/2014/main" val="1776559304"/>
                    </a:ext>
                  </a:extLst>
                </a:gridCol>
                <a:gridCol w="1212855">
                  <a:extLst>
                    <a:ext uri="{9D8B030D-6E8A-4147-A177-3AD203B41FA5}">
                      <a16:colId xmlns:a16="http://schemas.microsoft.com/office/drawing/2014/main" val="1321919008"/>
                    </a:ext>
                  </a:extLst>
                </a:gridCol>
              </a:tblGrid>
              <a:tr h="187999">
                <a:tc>
                  <a:txBody>
                    <a:bodyPr/>
                    <a:lstStyle/>
                    <a:p>
                      <a:pPr marL="0" marR="0" algn="just" fontAlgn="base">
                        <a:lnSpc>
                          <a:spcPts val="1500"/>
                        </a:lnSpc>
                        <a:spcBef>
                          <a:spcPts val="0"/>
                        </a:spcBef>
                        <a:spcAft>
                          <a:spcPts val="1125"/>
                        </a:spcAft>
                      </a:pPr>
                      <a:r>
                        <a:rPr lang="sr-Latn-RS" sz="1100" noProof="0" dirty="0">
                          <a:effectLst/>
                          <a:latin typeface="+mj-lt"/>
                        </a:rPr>
                        <a:t> </a:t>
                      </a:r>
                      <a:endParaRPr lang="sr-Latn-RS" sz="1100" b="0" noProof="0" dirty="0">
                        <a:effectLst/>
                        <a:latin typeface="+mj-lt"/>
                        <a:ea typeface="Times New Roman" panose="02020603050405020304" pitchFamily="18" charset="0"/>
                        <a:cs typeface="Times New Roman" panose="02020603050405020304" pitchFamily="18" charset="0"/>
                      </a:endParaRPr>
                    </a:p>
                  </a:txBody>
                  <a:tcPr marL="66208" marR="66208" marT="0" marB="0"/>
                </a:tc>
                <a:tc>
                  <a:txBody>
                    <a:bodyPr/>
                    <a:lstStyle/>
                    <a:p>
                      <a:pPr marL="0" marR="0" algn="ctr" fontAlgn="base">
                        <a:lnSpc>
                          <a:spcPts val="1500"/>
                        </a:lnSpc>
                        <a:spcBef>
                          <a:spcPts val="0"/>
                        </a:spcBef>
                        <a:spcAft>
                          <a:spcPts val="1125"/>
                        </a:spcAft>
                      </a:pPr>
                      <a:r>
                        <a:rPr lang="sr-Latn-RS" sz="1100" b="0" noProof="0">
                          <a:effectLst/>
                          <a:latin typeface="+mj-lt"/>
                        </a:rPr>
                        <a:t>Budžet (EUR)</a:t>
                      </a:r>
                      <a:endParaRPr lang="sr-Latn-RS" sz="1100" b="0" noProof="0" dirty="0">
                        <a:effectLst/>
                        <a:latin typeface="+mj-lt"/>
                        <a:ea typeface="Times New Roman" panose="02020603050405020304" pitchFamily="18" charset="0"/>
                        <a:cs typeface="Times New Roman" panose="02020603050405020304" pitchFamily="18" charset="0"/>
                      </a:endParaRPr>
                    </a:p>
                  </a:txBody>
                  <a:tcPr marL="66208" marR="66208" marT="0" marB="0"/>
                </a:tc>
                <a:tc>
                  <a:txBody>
                    <a:bodyPr/>
                    <a:lstStyle/>
                    <a:p>
                      <a:pPr marL="0" marR="0" algn="ctr" fontAlgn="base">
                        <a:lnSpc>
                          <a:spcPts val="1500"/>
                        </a:lnSpc>
                        <a:spcBef>
                          <a:spcPts val="0"/>
                        </a:spcBef>
                        <a:spcAft>
                          <a:spcPts val="1125"/>
                        </a:spcAft>
                      </a:pPr>
                      <a:r>
                        <a:rPr lang="sr-Latn-RS" sz="1100" b="0" noProof="0" dirty="0">
                          <a:effectLst/>
                          <a:latin typeface="+mj-lt"/>
                        </a:rPr>
                        <a:t>Status</a:t>
                      </a:r>
                      <a:endParaRPr lang="sr-Latn-RS" sz="1100" b="0" noProof="0" dirty="0">
                        <a:effectLst/>
                        <a:latin typeface="+mj-lt"/>
                        <a:ea typeface="Times New Roman" panose="02020603050405020304" pitchFamily="18" charset="0"/>
                        <a:cs typeface="Times New Roman" panose="02020603050405020304" pitchFamily="18" charset="0"/>
                      </a:endParaRPr>
                    </a:p>
                  </a:txBody>
                  <a:tcPr marL="66208" marR="66208" marT="0" marB="0"/>
                </a:tc>
                <a:tc>
                  <a:txBody>
                    <a:bodyPr/>
                    <a:lstStyle/>
                    <a:p>
                      <a:pPr marL="0" marR="0" algn="ctr" fontAlgn="base">
                        <a:lnSpc>
                          <a:spcPts val="1500"/>
                        </a:lnSpc>
                        <a:spcBef>
                          <a:spcPts val="0"/>
                        </a:spcBef>
                        <a:spcAft>
                          <a:spcPts val="1125"/>
                        </a:spcAft>
                      </a:pPr>
                      <a:r>
                        <a:rPr lang="sr-Latn-RS" sz="1100" b="0" noProof="0" dirty="0">
                          <a:effectLst/>
                          <a:latin typeface="+mj-lt"/>
                        </a:rPr>
                        <a:t>Rok od </a:t>
                      </a:r>
                      <a:endParaRPr lang="sr-Latn-RS" sz="1100" b="0" noProof="0" dirty="0">
                        <a:effectLst/>
                        <a:latin typeface="+mj-lt"/>
                        <a:ea typeface="Times New Roman" panose="02020603050405020304" pitchFamily="18" charset="0"/>
                        <a:cs typeface="Times New Roman" panose="02020603050405020304" pitchFamily="18" charset="0"/>
                      </a:endParaRPr>
                    </a:p>
                  </a:txBody>
                  <a:tcPr marL="66208" marR="66208" marT="0" marB="0"/>
                </a:tc>
                <a:tc>
                  <a:txBody>
                    <a:bodyPr/>
                    <a:lstStyle/>
                    <a:p>
                      <a:pPr marL="0" marR="0" algn="ctr" fontAlgn="base">
                        <a:lnSpc>
                          <a:spcPts val="1500"/>
                        </a:lnSpc>
                        <a:spcBef>
                          <a:spcPts val="0"/>
                        </a:spcBef>
                        <a:spcAft>
                          <a:spcPts val="1125"/>
                        </a:spcAft>
                      </a:pPr>
                      <a:r>
                        <a:rPr lang="sr-Latn-RS" sz="1100" b="0" noProof="0" dirty="0">
                          <a:effectLst/>
                          <a:latin typeface="+mj-lt"/>
                        </a:rPr>
                        <a:t>Rok do</a:t>
                      </a:r>
                      <a:endParaRPr lang="sr-Latn-RS" sz="1100" b="0" noProof="0" dirty="0">
                        <a:effectLst/>
                        <a:latin typeface="+mj-lt"/>
                        <a:ea typeface="Times New Roman" panose="02020603050405020304" pitchFamily="18" charset="0"/>
                        <a:cs typeface="Times New Roman" panose="02020603050405020304" pitchFamily="18" charset="0"/>
                      </a:endParaRPr>
                    </a:p>
                  </a:txBody>
                  <a:tcPr marL="66208" marR="66208" marT="0" marB="0"/>
                </a:tc>
                <a:extLst>
                  <a:ext uri="{0D108BD9-81ED-4DB2-BD59-A6C34878D82A}">
                    <a16:rowId xmlns:a16="http://schemas.microsoft.com/office/drawing/2014/main" val="1863852827"/>
                  </a:ext>
                </a:extLst>
              </a:tr>
              <a:tr h="557274">
                <a:tc>
                  <a:txBody>
                    <a:bodyPr/>
                    <a:lstStyle/>
                    <a:p>
                      <a:pPr marL="0" marR="0" algn="l" fontAlgn="base">
                        <a:lnSpc>
                          <a:spcPts val="1500"/>
                        </a:lnSpc>
                        <a:spcBef>
                          <a:spcPts val="0"/>
                        </a:spcBef>
                        <a:spcAft>
                          <a:spcPts val="1125"/>
                        </a:spcAft>
                      </a:pPr>
                      <a:r>
                        <a:rPr lang="sr-Latn-RS" sz="1100" b="0" noProof="0" dirty="0">
                          <a:effectLst/>
                          <a:latin typeface="+mj-lt"/>
                        </a:rPr>
                        <a:t>Mera 1 - Investicije u fizičku imovinu poljoprivrednih gazdinstava (izgradnja objekata i nabavka opreme, mašine i mehanizacije )</a:t>
                      </a:r>
                    </a:p>
                  </a:txBody>
                  <a:tcPr marL="66208" marR="66208" marT="0" marB="0" anchor="ctr"/>
                </a:tc>
                <a:tc>
                  <a:txBody>
                    <a:bodyPr/>
                    <a:lstStyle/>
                    <a:p>
                      <a:pPr marL="0" marR="0" algn="ctr" fontAlgn="base">
                        <a:lnSpc>
                          <a:spcPts val="1500"/>
                        </a:lnSpc>
                        <a:spcBef>
                          <a:spcPts val="0"/>
                        </a:spcBef>
                        <a:spcAft>
                          <a:spcPts val="1125"/>
                        </a:spcAft>
                      </a:pPr>
                      <a:r>
                        <a:rPr lang="sr-Latn-RS" sz="1100" b="0" noProof="0">
                          <a:effectLst/>
                          <a:latin typeface="+mj-lt"/>
                          <a:ea typeface="Times New Roman" panose="02020603050405020304" pitchFamily="18" charset="0"/>
                          <a:cs typeface="Times New Roman" panose="02020603050405020304" pitchFamily="18" charset="0"/>
                        </a:rPr>
                        <a:t>56.000.000,00</a:t>
                      </a:r>
                      <a:endParaRPr lang="sr-Latn-RS" sz="1100" b="0" noProof="0" dirty="0">
                        <a:effectLst/>
                        <a:latin typeface="+mj-lt"/>
                        <a:ea typeface="Times New Roman" panose="02020603050405020304" pitchFamily="18" charset="0"/>
                        <a:cs typeface="Times New Roman" panose="02020603050405020304" pitchFamily="18" charset="0"/>
                      </a:endParaRPr>
                    </a:p>
                  </a:txBody>
                  <a:tcPr marL="66208" marR="66208" marT="0" marB="0" anchor="ctr"/>
                </a:tc>
                <a:tc>
                  <a:txBody>
                    <a:bodyPr/>
                    <a:lstStyle/>
                    <a:p>
                      <a:pPr marL="0" marR="0" algn="ctr" fontAlgn="base">
                        <a:lnSpc>
                          <a:spcPts val="1500"/>
                        </a:lnSpc>
                        <a:spcBef>
                          <a:spcPts val="0"/>
                        </a:spcBef>
                        <a:spcAft>
                          <a:spcPts val="1125"/>
                        </a:spcAft>
                      </a:pPr>
                      <a:r>
                        <a:rPr lang="sr-Latn-RS" sz="1100" b="0" noProof="0">
                          <a:effectLst/>
                          <a:latin typeface="+mj-lt"/>
                          <a:ea typeface="+mn-ea"/>
                          <a:cs typeface="+mn-cs"/>
                        </a:rPr>
                        <a:t>U najavi</a:t>
                      </a:r>
                      <a:endParaRPr lang="sr-Latn-RS" sz="1100" b="0" noProof="0">
                        <a:effectLst/>
                        <a:latin typeface="+mj-lt"/>
                        <a:ea typeface="Times New Roman" panose="02020603050405020304" pitchFamily="18" charset="0"/>
                        <a:cs typeface="Times New Roman" panose="02020603050405020304" pitchFamily="18" charset="0"/>
                      </a:endParaRPr>
                    </a:p>
                  </a:txBody>
                  <a:tcPr marL="66208" marR="66208" marT="0" marB="0" anchor="ctr"/>
                </a:tc>
                <a:tc>
                  <a:txBody>
                    <a:bodyPr/>
                    <a:lstStyle/>
                    <a:p>
                      <a:pPr marL="0" marR="0" algn="ctr" fontAlgn="base">
                        <a:lnSpc>
                          <a:spcPts val="1500"/>
                        </a:lnSpc>
                        <a:spcBef>
                          <a:spcPts val="0"/>
                        </a:spcBef>
                        <a:spcAft>
                          <a:spcPts val="1125"/>
                        </a:spcAft>
                      </a:pPr>
                      <a:r>
                        <a:rPr lang="sr-Latn-RS" sz="1100" b="0" noProof="0">
                          <a:effectLst/>
                          <a:latin typeface="+mj-lt"/>
                          <a:ea typeface="Times New Roman" panose="02020603050405020304" pitchFamily="18" charset="0"/>
                          <a:cs typeface="Times New Roman" panose="02020603050405020304" pitchFamily="18" charset="0"/>
                        </a:rPr>
                        <a:t>01.04.2021. </a:t>
                      </a:r>
                      <a:endParaRPr lang="sr-Latn-RS" sz="1100" b="0" noProof="0" dirty="0">
                        <a:effectLst/>
                        <a:latin typeface="+mj-lt"/>
                        <a:ea typeface="Times New Roman" panose="02020603050405020304" pitchFamily="18" charset="0"/>
                        <a:cs typeface="Times New Roman" panose="02020603050405020304" pitchFamily="18" charset="0"/>
                      </a:endParaRPr>
                    </a:p>
                  </a:txBody>
                  <a:tcPr marL="66208" marR="66208" marT="0" marB="0" anchor="ctr"/>
                </a:tc>
                <a:tc>
                  <a:txBody>
                    <a:bodyPr/>
                    <a:lstStyle/>
                    <a:p>
                      <a:pPr marL="0" marR="0" algn="ctr" fontAlgn="base">
                        <a:lnSpc>
                          <a:spcPts val="1500"/>
                        </a:lnSpc>
                        <a:spcBef>
                          <a:spcPts val="0"/>
                        </a:spcBef>
                        <a:spcAft>
                          <a:spcPts val="1125"/>
                        </a:spcAft>
                      </a:pPr>
                      <a:r>
                        <a:rPr lang="sr-Latn-RS" sz="1100" b="0" noProof="0">
                          <a:effectLst/>
                          <a:latin typeface="+mj-lt"/>
                          <a:ea typeface="Times New Roman" panose="02020603050405020304" pitchFamily="18" charset="0"/>
                          <a:cs typeface="Times New Roman" panose="02020603050405020304" pitchFamily="18" charset="0"/>
                        </a:rPr>
                        <a:t>30.06.2021. </a:t>
                      </a:r>
                      <a:endParaRPr lang="sr-Latn-RS" sz="1100" b="0" noProof="0" dirty="0">
                        <a:effectLst/>
                        <a:latin typeface="+mj-lt"/>
                        <a:ea typeface="Times New Roman" panose="02020603050405020304" pitchFamily="18" charset="0"/>
                        <a:cs typeface="Times New Roman" panose="02020603050405020304" pitchFamily="18" charset="0"/>
                      </a:endParaRPr>
                    </a:p>
                  </a:txBody>
                  <a:tcPr marL="66208" marR="66208" marT="0" marB="0" anchor="ctr"/>
                </a:tc>
                <a:extLst>
                  <a:ext uri="{0D108BD9-81ED-4DB2-BD59-A6C34878D82A}">
                    <a16:rowId xmlns:a16="http://schemas.microsoft.com/office/drawing/2014/main" val="3229617166"/>
                  </a:ext>
                </a:extLst>
              </a:tr>
              <a:tr h="557274">
                <a:tc>
                  <a:txBody>
                    <a:bodyPr/>
                    <a:lstStyle/>
                    <a:p>
                      <a:pPr marL="0" marR="0" algn="l" fontAlgn="base">
                        <a:lnSpc>
                          <a:spcPts val="1500"/>
                        </a:lnSpc>
                        <a:spcBef>
                          <a:spcPts val="0"/>
                        </a:spcBef>
                        <a:spcAft>
                          <a:spcPts val="1125"/>
                        </a:spcAft>
                      </a:pPr>
                      <a:r>
                        <a:rPr lang="sr-Latn-RS" sz="1100" b="0" noProof="0" dirty="0">
                          <a:effectLst/>
                          <a:latin typeface="+mj-lt"/>
                        </a:rPr>
                        <a:t>Mera 3 - Investicije u fizičku imovinu u vezi sa preradom I marketingom poljoprivrednih proizvoda i proizvoda ribarstva (izgradnja objekata i kupovina opreme)</a:t>
                      </a:r>
                      <a:endParaRPr lang="sr-Latn-RS" sz="1100" b="0" noProof="0" dirty="0">
                        <a:effectLst/>
                        <a:latin typeface="+mj-lt"/>
                        <a:ea typeface="Times New Roman" panose="02020603050405020304" pitchFamily="18" charset="0"/>
                        <a:cs typeface="Times New Roman" panose="02020603050405020304" pitchFamily="18" charset="0"/>
                      </a:endParaRPr>
                    </a:p>
                  </a:txBody>
                  <a:tcPr marL="66208" marR="66208" marT="0" marB="0" anchor="ctr"/>
                </a:tc>
                <a:tc>
                  <a:txBody>
                    <a:bodyPr/>
                    <a:lstStyle/>
                    <a:p>
                      <a:pPr marL="0" marR="0" algn="ctr" fontAlgn="base">
                        <a:lnSpc>
                          <a:spcPts val="1500"/>
                        </a:lnSpc>
                        <a:spcBef>
                          <a:spcPts val="0"/>
                        </a:spcBef>
                        <a:spcAft>
                          <a:spcPts val="1125"/>
                        </a:spcAft>
                      </a:pPr>
                      <a:r>
                        <a:rPr lang="sr-Latn-RS" sz="1100" b="0" noProof="0">
                          <a:effectLst/>
                          <a:latin typeface="+mj-lt"/>
                          <a:ea typeface="+mn-ea"/>
                          <a:cs typeface="+mn-cs"/>
                        </a:rPr>
                        <a:t>20.000.000,00</a:t>
                      </a:r>
                      <a:endParaRPr lang="sr-Latn-RS" sz="1100" b="0" noProof="0" dirty="0">
                        <a:effectLst/>
                        <a:latin typeface="+mj-lt"/>
                        <a:ea typeface="Times New Roman" panose="02020603050405020304" pitchFamily="18" charset="0"/>
                        <a:cs typeface="Times New Roman" panose="02020603050405020304" pitchFamily="18" charset="0"/>
                      </a:endParaRPr>
                    </a:p>
                  </a:txBody>
                  <a:tcPr marL="66208" marR="66208" marT="0" marB="0" anchor="ctr"/>
                </a:tc>
                <a:tc>
                  <a:txBody>
                    <a:bodyPr/>
                    <a:lstStyle/>
                    <a:p>
                      <a:pPr marL="0" marR="0" algn="ctr" fontAlgn="base">
                        <a:lnSpc>
                          <a:spcPts val="1500"/>
                        </a:lnSpc>
                        <a:spcBef>
                          <a:spcPts val="0"/>
                        </a:spcBef>
                        <a:spcAft>
                          <a:spcPts val="1125"/>
                        </a:spcAft>
                      </a:pPr>
                      <a:r>
                        <a:rPr lang="sr-Latn-RS" sz="1100" b="0" noProof="0" dirty="0">
                          <a:effectLst/>
                          <a:latin typeface="+mj-lt"/>
                          <a:ea typeface="+mn-ea"/>
                          <a:cs typeface="+mn-cs"/>
                        </a:rPr>
                        <a:t>U najavi</a:t>
                      </a:r>
                      <a:r>
                        <a:rPr lang="sr-Latn-RS" sz="1100" b="0" baseline="0" noProof="0" dirty="0">
                          <a:effectLst/>
                          <a:latin typeface="+mj-lt"/>
                          <a:ea typeface="+mn-ea"/>
                          <a:cs typeface="+mn-cs"/>
                        </a:rPr>
                        <a:t> </a:t>
                      </a:r>
                      <a:endParaRPr lang="sr-Latn-RS" sz="1100" b="0" noProof="0" dirty="0">
                        <a:effectLst/>
                        <a:latin typeface="+mj-lt"/>
                        <a:ea typeface="Times New Roman" panose="02020603050405020304" pitchFamily="18" charset="0"/>
                        <a:cs typeface="Times New Roman" panose="02020603050405020304" pitchFamily="18" charset="0"/>
                      </a:endParaRPr>
                    </a:p>
                  </a:txBody>
                  <a:tcPr marL="66208" marR="66208" marT="0" marB="0" anchor="ctr"/>
                </a:tc>
                <a:tc>
                  <a:txBody>
                    <a:bodyPr/>
                    <a:lstStyle/>
                    <a:p>
                      <a:pPr marL="0" marR="0" algn="ctr" fontAlgn="base">
                        <a:lnSpc>
                          <a:spcPts val="1500"/>
                        </a:lnSpc>
                        <a:spcBef>
                          <a:spcPts val="0"/>
                        </a:spcBef>
                        <a:spcAft>
                          <a:spcPts val="1125"/>
                        </a:spcAft>
                      </a:pPr>
                      <a:r>
                        <a:rPr lang="sr-Latn-RS" sz="1100" noProof="0">
                          <a:effectLst/>
                          <a:latin typeface="+mj-lt"/>
                        </a:rPr>
                        <a:t>04.05.2021.</a:t>
                      </a:r>
                      <a:endParaRPr lang="sr-Latn-RS" sz="1100" b="0" noProof="0" dirty="0">
                        <a:effectLst/>
                        <a:latin typeface="+mj-lt"/>
                        <a:ea typeface="Times New Roman" panose="02020603050405020304" pitchFamily="18" charset="0"/>
                        <a:cs typeface="Times New Roman" panose="02020603050405020304" pitchFamily="18" charset="0"/>
                      </a:endParaRPr>
                    </a:p>
                  </a:txBody>
                  <a:tcPr marL="66208" marR="66208" marT="0" marB="0" anchor="ctr"/>
                </a:tc>
                <a:tc>
                  <a:txBody>
                    <a:bodyPr/>
                    <a:lstStyle/>
                    <a:p>
                      <a:pPr marL="0" marR="0" algn="ctr" fontAlgn="base">
                        <a:lnSpc>
                          <a:spcPts val="1500"/>
                        </a:lnSpc>
                        <a:spcBef>
                          <a:spcPts val="0"/>
                        </a:spcBef>
                        <a:spcAft>
                          <a:spcPts val="1125"/>
                        </a:spcAft>
                      </a:pPr>
                      <a:r>
                        <a:rPr lang="sr-Latn-RS" sz="1100" b="0" noProof="0">
                          <a:effectLst/>
                          <a:latin typeface="+mj-lt"/>
                          <a:ea typeface="Times New Roman" panose="02020603050405020304" pitchFamily="18" charset="0"/>
                          <a:cs typeface="Times New Roman" panose="02020603050405020304" pitchFamily="18" charset="0"/>
                        </a:rPr>
                        <a:t>15.07.2021.</a:t>
                      </a:r>
                      <a:endParaRPr lang="sr-Latn-RS" sz="1100" b="0" noProof="0" dirty="0">
                        <a:effectLst/>
                        <a:latin typeface="+mj-lt"/>
                        <a:ea typeface="Times New Roman" panose="02020603050405020304" pitchFamily="18" charset="0"/>
                        <a:cs typeface="Times New Roman" panose="02020603050405020304" pitchFamily="18" charset="0"/>
                      </a:endParaRPr>
                    </a:p>
                  </a:txBody>
                  <a:tcPr marL="66208" marR="66208" marT="0" marB="0" anchor="ctr"/>
                </a:tc>
                <a:extLst>
                  <a:ext uri="{0D108BD9-81ED-4DB2-BD59-A6C34878D82A}">
                    <a16:rowId xmlns:a16="http://schemas.microsoft.com/office/drawing/2014/main" val="304172679"/>
                  </a:ext>
                </a:extLst>
              </a:tr>
              <a:tr h="619679">
                <a:tc>
                  <a:txBody>
                    <a:bodyPr/>
                    <a:lstStyle/>
                    <a:p>
                      <a:pPr marL="0" marR="0" algn="l" fontAlgn="base">
                        <a:lnSpc>
                          <a:spcPts val="1500"/>
                        </a:lnSpc>
                        <a:spcBef>
                          <a:spcPts val="0"/>
                        </a:spcBef>
                        <a:spcAft>
                          <a:spcPts val="1125"/>
                        </a:spcAft>
                      </a:pPr>
                      <a:r>
                        <a:rPr lang="sr-Latn-RS" sz="1100" b="0" noProof="0" dirty="0">
                          <a:effectLst/>
                          <a:latin typeface="+mj-lt"/>
                        </a:rPr>
                        <a:t>Mera 7 – Diversifikacija poljoprivrednih gazdinstava i razvoj </a:t>
                      </a:r>
                      <a:r>
                        <a:rPr lang="sr-Latn-RS" sz="1100" b="0" noProof="0">
                          <a:effectLst/>
                          <a:latin typeface="+mj-lt"/>
                        </a:rPr>
                        <a:t>poslovanja (ruralni turizam) </a:t>
                      </a:r>
                      <a:r>
                        <a:rPr lang="sr-Latn-RS" sz="1100" b="0" noProof="0" dirty="0">
                          <a:effectLst/>
                          <a:latin typeface="+mj-lt"/>
                        </a:rPr>
                        <a:t>izgradnja i opremanje </a:t>
                      </a:r>
                    </a:p>
                  </a:txBody>
                  <a:tcPr marL="66208" marR="66208" marT="0" marB="0" anchor="ctr"/>
                </a:tc>
                <a:tc>
                  <a:txBody>
                    <a:bodyPr/>
                    <a:lstStyle/>
                    <a:p>
                      <a:pPr marL="0" marR="0" algn="ctr" fontAlgn="base">
                        <a:lnSpc>
                          <a:spcPts val="1500"/>
                        </a:lnSpc>
                        <a:spcBef>
                          <a:spcPts val="0"/>
                        </a:spcBef>
                        <a:spcAft>
                          <a:spcPts val="1125"/>
                        </a:spcAft>
                      </a:pPr>
                      <a:r>
                        <a:rPr lang="sr-Latn-RS" sz="1100" b="0" noProof="0">
                          <a:effectLst/>
                          <a:latin typeface="+mj-lt"/>
                          <a:ea typeface="Times New Roman" panose="02020603050405020304" pitchFamily="18" charset="0"/>
                          <a:cs typeface="Times New Roman" panose="02020603050405020304" pitchFamily="18" charset="0"/>
                        </a:rPr>
                        <a:t>15.000.000,0</a:t>
                      </a:r>
                      <a:r>
                        <a:rPr lang="sr-Latn-RS" sz="1100" b="0" noProof="0" dirty="0">
                          <a:effectLst/>
                          <a:latin typeface="+mj-lt"/>
                          <a:ea typeface="Times New Roman" panose="02020603050405020304" pitchFamily="18" charset="0"/>
                          <a:cs typeface="Times New Roman" panose="02020603050405020304" pitchFamily="18" charset="0"/>
                        </a:rPr>
                        <a:t>0</a:t>
                      </a:r>
                      <a:endParaRPr lang="sr-Latn-RS" sz="1100" b="0" noProof="0">
                        <a:effectLst/>
                        <a:latin typeface="+mj-lt"/>
                        <a:ea typeface="Times New Roman" panose="02020603050405020304" pitchFamily="18" charset="0"/>
                        <a:cs typeface="Times New Roman" panose="02020603050405020304" pitchFamily="18" charset="0"/>
                      </a:endParaRPr>
                    </a:p>
                  </a:txBody>
                  <a:tcPr marL="66208" marR="66208" marT="0" marB="0" anchor="ctr"/>
                </a:tc>
                <a:tc>
                  <a:txBody>
                    <a:bodyPr/>
                    <a:lstStyle/>
                    <a:p>
                      <a:pPr marL="0" marR="0" algn="ctr" fontAlgn="base">
                        <a:lnSpc>
                          <a:spcPts val="1500"/>
                        </a:lnSpc>
                        <a:spcBef>
                          <a:spcPts val="0"/>
                        </a:spcBef>
                        <a:spcAft>
                          <a:spcPts val="1125"/>
                        </a:spcAft>
                      </a:pPr>
                      <a:r>
                        <a:rPr lang="sr-Latn-RS" sz="1100" b="0" noProof="0" dirty="0">
                          <a:effectLst/>
                          <a:latin typeface="+mj-lt"/>
                          <a:ea typeface="Times New Roman" panose="02020603050405020304" pitchFamily="18" charset="0"/>
                          <a:cs typeface="Times New Roman" panose="02020603050405020304" pitchFamily="18" charset="0"/>
                        </a:rPr>
                        <a:t>U najavi </a:t>
                      </a:r>
                    </a:p>
                  </a:txBody>
                  <a:tcPr marL="66208" marR="66208" marT="0" marB="0" anchor="ctr"/>
                </a:tc>
                <a:tc>
                  <a:txBody>
                    <a:bodyPr/>
                    <a:lstStyle/>
                    <a:p>
                      <a:pPr marL="0" marR="0" algn="ctr" fontAlgn="base">
                        <a:lnSpc>
                          <a:spcPts val="1500"/>
                        </a:lnSpc>
                        <a:spcBef>
                          <a:spcPts val="0"/>
                        </a:spcBef>
                        <a:spcAft>
                          <a:spcPts val="1125"/>
                        </a:spcAft>
                      </a:pPr>
                      <a:r>
                        <a:rPr lang="sr-Latn-RS" sz="1100" b="0" noProof="0">
                          <a:effectLst/>
                          <a:latin typeface="+mj-lt"/>
                          <a:ea typeface="Times New Roman" panose="02020603050405020304" pitchFamily="18" charset="0"/>
                          <a:cs typeface="Times New Roman" panose="02020603050405020304" pitchFamily="18" charset="0"/>
                        </a:rPr>
                        <a:t>01.06.2021. </a:t>
                      </a:r>
                      <a:endParaRPr lang="sr-Latn-RS" sz="1100" b="0" noProof="0" dirty="0">
                        <a:effectLst/>
                        <a:latin typeface="+mj-lt"/>
                        <a:ea typeface="Times New Roman" panose="02020603050405020304" pitchFamily="18" charset="0"/>
                        <a:cs typeface="Times New Roman" panose="02020603050405020304" pitchFamily="18" charset="0"/>
                      </a:endParaRPr>
                    </a:p>
                  </a:txBody>
                  <a:tcPr marL="66208" marR="66208" marT="0" marB="0" anchor="ctr"/>
                </a:tc>
                <a:tc>
                  <a:txBody>
                    <a:bodyPr/>
                    <a:lstStyle/>
                    <a:p>
                      <a:pPr marL="0" marR="0" algn="ctr" fontAlgn="base">
                        <a:lnSpc>
                          <a:spcPts val="1500"/>
                        </a:lnSpc>
                        <a:spcBef>
                          <a:spcPts val="0"/>
                        </a:spcBef>
                        <a:spcAft>
                          <a:spcPts val="1125"/>
                        </a:spcAft>
                      </a:pPr>
                      <a:r>
                        <a:rPr lang="sr-Latn-RS" sz="1100" b="0" noProof="0">
                          <a:effectLst/>
                          <a:latin typeface="+mj-lt"/>
                          <a:ea typeface="Times New Roman" panose="02020603050405020304" pitchFamily="18" charset="0"/>
                          <a:cs typeface="Times New Roman" panose="02020603050405020304" pitchFamily="18" charset="0"/>
                        </a:rPr>
                        <a:t>30.08.2021. </a:t>
                      </a:r>
                      <a:endParaRPr lang="sr-Latn-RS" sz="1100" b="0" noProof="0" dirty="0">
                        <a:effectLst/>
                        <a:latin typeface="+mj-lt"/>
                        <a:ea typeface="Times New Roman" panose="02020603050405020304" pitchFamily="18" charset="0"/>
                        <a:cs typeface="Times New Roman" panose="02020603050405020304" pitchFamily="18" charset="0"/>
                      </a:endParaRPr>
                    </a:p>
                  </a:txBody>
                  <a:tcPr marL="66208" marR="66208" marT="0" marB="0" anchor="ctr"/>
                </a:tc>
                <a:extLst>
                  <a:ext uri="{0D108BD9-81ED-4DB2-BD59-A6C34878D82A}">
                    <a16:rowId xmlns:a16="http://schemas.microsoft.com/office/drawing/2014/main" val="539887519"/>
                  </a:ext>
                </a:extLst>
              </a:tr>
            </a:tbl>
          </a:graphicData>
        </a:graphic>
      </p:graphicFrame>
      <p:sp>
        <p:nvSpPr>
          <p:cNvPr id="6" name="Rectangle 5">
            <a:extLst>
              <a:ext uri="{FF2B5EF4-FFF2-40B4-BE49-F238E27FC236}">
                <a16:creationId xmlns:a16="http://schemas.microsoft.com/office/drawing/2014/main" id="{A4876D4C-409E-4B69-A1E7-0B6FACE61C74}"/>
              </a:ext>
            </a:extLst>
          </p:cNvPr>
          <p:cNvSpPr/>
          <p:nvPr/>
        </p:nvSpPr>
        <p:spPr>
          <a:xfrm>
            <a:off x="524052" y="4106414"/>
            <a:ext cx="8203692" cy="265734"/>
          </a:xfrm>
          <a:prstGeom prst="rect">
            <a:avLst/>
          </a:prstGeom>
        </p:spPr>
        <p:txBody>
          <a:bodyPr wrap="square" lIns="91396" tIns="45698" rIns="91396" bIns="45698">
            <a:spAutoFit/>
          </a:bodyPr>
          <a:lstStyle/>
          <a:p>
            <a:pPr marL="0" marR="0" lvl="0" indent="0" algn="just" defTabSz="913905" rtl="0" eaLnBrk="1" fontAlgn="base" latinLnBrk="0" hangingPunct="1">
              <a:lnSpc>
                <a:spcPts val="1500"/>
              </a:lnSpc>
              <a:spcBef>
                <a:spcPts val="0"/>
              </a:spcBef>
              <a:spcAft>
                <a:spcPts val="1125"/>
              </a:spcAft>
              <a:buClrTx/>
              <a:buSzTx/>
              <a:buFontTx/>
              <a:buNone/>
              <a:tabLst/>
              <a:defRPr/>
            </a:pPr>
            <a:r>
              <a:rPr kumimoji="0" lang="sr-Latn-RS" sz="1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Rokovi najavljenih poziva su informativnog karaktera i podložni su promenama</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834836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98218-0C79-440E-BDB8-E6AE33F6195D}"/>
              </a:ext>
            </a:extLst>
          </p:cNvPr>
          <p:cNvSpPr>
            <a:spLocks noGrp="1"/>
          </p:cNvSpPr>
          <p:nvPr>
            <p:ph type="title"/>
          </p:nvPr>
        </p:nvSpPr>
        <p:spPr>
          <a:xfrm>
            <a:off x="471996" y="359571"/>
            <a:ext cx="8203692" cy="522931"/>
          </a:xfrm>
        </p:spPr>
        <p:txBody>
          <a:bodyPr>
            <a:normAutofit fontScale="90000"/>
          </a:bodyPr>
          <a:lstStyle/>
          <a:p>
            <a:r>
              <a:rPr lang="sr-Latn-RS" dirty="0"/>
              <a:t>Opšti uslovi za</a:t>
            </a:r>
            <a:r>
              <a:rPr lang="en-US" dirty="0"/>
              <a:t> </a:t>
            </a:r>
            <a:r>
              <a:rPr lang="sr-Latn-RS" dirty="0"/>
              <a:t>podnosioce za odobrenje zahteva </a:t>
            </a:r>
          </a:p>
        </p:txBody>
      </p:sp>
      <p:sp>
        <p:nvSpPr>
          <p:cNvPr id="3" name="Text Placeholder 2">
            <a:extLst>
              <a:ext uri="{FF2B5EF4-FFF2-40B4-BE49-F238E27FC236}">
                <a16:creationId xmlns:a16="http://schemas.microsoft.com/office/drawing/2014/main" id="{6BCBD4BA-3CDB-4BF3-9F3F-EFE01C925317}"/>
              </a:ext>
            </a:extLst>
          </p:cNvPr>
          <p:cNvSpPr>
            <a:spLocks noGrp="1"/>
          </p:cNvSpPr>
          <p:nvPr>
            <p:ph type="body" sz="quarter" idx="10"/>
          </p:nvPr>
        </p:nvSpPr>
        <p:spPr>
          <a:xfrm>
            <a:off x="471995" y="1203325"/>
            <a:ext cx="8203693" cy="3502691"/>
          </a:xfrm>
        </p:spPr>
        <p:txBody>
          <a:bodyPr/>
          <a:lstStyle/>
          <a:p>
            <a:pPr lvl="0">
              <a:buClr>
                <a:srgbClr val="4F2D7F"/>
              </a:buClr>
            </a:pPr>
            <a:r>
              <a:rPr lang="en-US" sz="1600" dirty="0">
                <a:solidFill>
                  <a:prstClr val="black"/>
                </a:solidFill>
              </a:rPr>
              <a:t>Da o</a:t>
            </a:r>
            <a:r>
              <a:rPr lang="sr-Latn-RS" sz="1600" dirty="0" err="1">
                <a:solidFill>
                  <a:prstClr val="black"/>
                </a:solidFill>
              </a:rPr>
              <a:t>bjekt</a:t>
            </a:r>
            <a:r>
              <a:rPr lang="sr-Latn-RS" sz="1600" dirty="0">
                <a:solidFill>
                  <a:prstClr val="black"/>
                </a:solidFill>
              </a:rPr>
              <a:t> koji se gradi ima dozvolu za izgradnju, odnosno rešenje za izvođenje radova u saglasnosti</a:t>
            </a:r>
            <a:r>
              <a:rPr lang="en-US" sz="1600" dirty="0">
                <a:solidFill>
                  <a:prstClr val="black"/>
                </a:solidFill>
              </a:rPr>
              <a:t> </a:t>
            </a:r>
            <a:r>
              <a:rPr lang="en-US" sz="1600" dirty="0" err="1">
                <a:solidFill>
                  <a:prstClr val="black"/>
                </a:solidFill>
              </a:rPr>
              <a:t>sa</a:t>
            </a:r>
            <a:r>
              <a:rPr lang="en-US" sz="1600" dirty="0">
                <a:solidFill>
                  <a:prstClr val="black"/>
                </a:solidFill>
              </a:rPr>
              <a:t> </a:t>
            </a:r>
            <a:r>
              <a:rPr lang="sr-Latn-RS" sz="1600" dirty="0">
                <a:solidFill>
                  <a:prstClr val="black"/>
                </a:solidFill>
              </a:rPr>
              <a:t>Zakonom o planiranju i izgradnji </a:t>
            </a:r>
            <a:endParaRPr lang="en-US" sz="1600" dirty="0">
              <a:solidFill>
                <a:prstClr val="black"/>
              </a:solidFill>
            </a:endParaRPr>
          </a:p>
          <a:p>
            <a:pPr>
              <a:buClr>
                <a:srgbClr val="4F2D7F"/>
              </a:buClr>
            </a:pPr>
            <a:r>
              <a:rPr lang="sr-Latn-RS" sz="1600" dirty="0">
                <a:solidFill>
                  <a:prstClr val="black"/>
                </a:solidFill>
              </a:rPr>
              <a:t> </a:t>
            </a:r>
            <a:r>
              <a:rPr lang="sr-Latn-RS" sz="1600" dirty="0"/>
              <a:t>Ako je predmet zahteva oprema koja se ugrađuje </a:t>
            </a:r>
            <a:r>
              <a:rPr lang="sr-Latn-RS" sz="1600"/>
              <a:t>u objekat, objekat </a:t>
            </a:r>
            <a:r>
              <a:rPr lang="sr-Latn-RS" sz="1600" dirty="0"/>
              <a:t>koji je predmet investicije mora da ima </a:t>
            </a:r>
            <a:r>
              <a:rPr lang="sr-Latn-RS" sz="1600"/>
              <a:t>građevinsku dozvolu, odnosno </a:t>
            </a:r>
            <a:r>
              <a:rPr lang="sr-Latn-RS" sz="1600" dirty="0"/>
              <a:t>rešenje za izvođenje radova </a:t>
            </a:r>
            <a:r>
              <a:rPr lang="sr-Latn-RS" sz="1600" b="1" dirty="0"/>
              <a:t>ili </a:t>
            </a:r>
            <a:r>
              <a:rPr lang="sr-Latn-RS" sz="1600" dirty="0"/>
              <a:t>upotrebnu dozvolu u skladu sa zakonom </a:t>
            </a:r>
            <a:r>
              <a:rPr lang="sr-Latn-RS" sz="1600"/>
              <a:t>kojim se uređuje </a:t>
            </a:r>
            <a:r>
              <a:rPr lang="sr-Latn-RS" sz="1600" dirty="0"/>
              <a:t>planiranje </a:t>
            </a:r>
            <a:r>
              <a:rPr lang="sr-Latn-RS" sz="1600"/>
              <a:t>i izgradnja, odnosno </a:t>
            </a:r>
            <a:r>
              <a:rPr lang="sr-Latn-RS" sz="1600" dirty="0"/>
              <a:t>u skladu sa zakonom kojim se uređuje </a:t>
            </a:r>
            <a:r>
              <a:rPr lang="sr-Latn-RS" sz="1600"/>
              <a:t>ozakonjenje objekta </a:t>
            </a:r>
            <a:endParaRPr lang="sr-Latn-RS" sz="1600" dirty="0"/>
          </a:p>
          <a:p>
            <a:r>
              <a:rPr lang="sr-Latn-RS" sz="1600" dirty="0"/>
              <a:t>Ako se investira u obnovljive izvore energije, proizvedena energija mora da bude za potrebe tog gazdinstva</a:t>
            </a:r>
          </a:p>
          <a:p>
            <a:r>
              <a:rPr lang="sr-Latn-RS" sz="1600" dirty="0"/>
              <a:t>Projektovana godišnja proizvodnja energije se računa na osnovu trogodišnjeg proseka, osim ako nije drugačije propisano Pravilnikom i iznosi 120% tog proseka (ukoliko nema trogodišnjeg proseka, uzima se najmanj</a:t>
            </a:r>
            <a:r>
              <a:rPr lang="en-US" sz="1600" dirty="0" err="1"/>
              <a:t>i</a:t>
            </a:r>
            <a:r>
              <a:rPr lang="sr-Latn-RS" sz="1600" dirty="0"/>
              <a:t> prosek jedne godine)</a:t>
            </a:r>
          </a:p>
          <a:p>
            <a:r>
              <a:rPr lang="sr-Latn-RS" sz="1600" dirty="0"/>
              <a:t>Višak energije koji se predaje mreži ne sme biti veći od prosečne godišnje potrošnje toplotne i električne energije na gazdinstvu</a:t>
            </a:r>
          </a:p>
        </p:txBody>
      </p:sp>
      <p:sp>
        <p:nvSpPr>
          <p:cNvPr id="4" name="Slide Number Placeholder 3">
            <a:extLst>
              <a:ext uri="{FF2B5EF4-FFF2-40B4-BE49-F238E27FC236}">
                <a16:creationId xmlns:a16="http://schemas.microsoft.com/office/drawing/2014/main" id="{6B62D38A-4ABF-43D0-B5D8-58F538AAB7B9}"/>
              </a:ext>
            </a:extLst>
          </p:cNvPr>
          <p:cNvSpPr>
            <a:spLocks noGrp="1"/>
          </p:cNvSpPr>
          <p:nvPr>
            <p:ph type="sldNum" sz="quarter" idx="11"/>
          </p:nvPr>
        </p:nvSpPr>
        <p:spPr/>
        <p:txBody>
          <a:bodyPr/>
          <a:lstStyle/>
          <a:p>
            <a:fld id="{8917037F-13F4-43B6-99FF-D710FE0C4777}" type="slidenum">
              <a:rPr lang="en-GB">
                <a:solidFill>
                  <a:prstClr val="black"/>
                </a:solidFill>
              </a:rPr>
              <a:pPr/>
              <a:t>20</a:t>
            </a:fld>
            <a:endParaRPr lang="en-GB" dirty="0">
              <a:solidFill>
                <a:prstClr val="black"/>
              </a:solidFill>
            </a:endParaRPr>
          </a:p>
        </p:txBody>
      </p:sp>
    </p:spTree>
    <p:extLst>
      <p:ext uri="{BB962C8B-B14F-4D97-AF65-F5344CB8AC3E}">
        <p14:creationId xmlns:p14="http://schemas.microsoft.com/office/powerpoint/2010/main" val="4190863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98218-0C79-440E-BDB8-E6AE33F6195D}"/>
              </a:ext>
            </a:extLst>
          </p:cNvPr>
          <p:cNvSpPr>
            <a:spLocks noGrp="1"/>
          </p:cNvSpPr>
          <p:nvPr>
            <p:ph type="title"/>
          </p:nvPr>
        </p:nvSpPr>
        <p:spPr>
          <a:xfrm>
            <a:off x="471996" y="359571"/>
            <a:ext cx="8203692" cy="522931"/>
          </a:xfrm>
        </p:spPr>
        <p:txBody>
          <a:bodyPr>
            <a:normAutofit fontScale="90000"/>
          </a:bodyPr>
          <a:lstStyle/>
          <a:p>
            <a:r>
              <a:rPr lang="sr-Latn-RS" dirty="0"/>
              <a:t>Opšti uslovi za</a:t>
            </a:r>
            <a:r>
              <a:rPr lang="en-US" dirty="0"/>
              <a:t> </a:t>
            </a:r>
            <a:r>
              <a:rPr lang="sr-Latn-RS" dirty="0"/>
              <a:t>podnosioce </a:t>
            </a:r>
            <a:r>
              <a:rPr lang="sr-Latn-RS"/>
              <a:t>za isplatu zahteva </a:t>
            </a:r>
            <a:endParaRPr lang="sr-Latn-RS" dirty="0"/>
          </a:p>
        </p:txBody>
      </p:sp>
      <p:sp>
        <p:nvSpPr>
          <p:cNvPr id="3" name="Text Placeholder 2">
            <a:extLst>
              <a:ext uri="{FF2B5EF4-FFF2-40B4-BE49-F238E27FC236}">
                <a16:creationId xmlns:a16="http://schemas.microsoft.com/office/drawing/2014/main" id="{6BCBD4BA-3CDB-4BF3-9F3F-EFE01C925317}"/>
              </a:ext>
            </a:extLst>
          </p:cNvPr>
          <p:cNvSpPr>
            <a:spLocks noGrp="1"/>
          </p:cNvSpPr>
          <p:nvPr>
            <p:ph type="body" sz="quarter" idx="10"/>
          </p:nvPr>
        </p:nvSpPr>
        <p:spPr>
          <a:xfrm>
            <a:off x="471995" y="882503"/>
            <a:ext cx="8203693" cy="3823514"/>
          </a:xfrm>
        </p:spPr>
        <p:txBody>
          <a:bodyPr/>
          <a:lstStyle/>
          <a:p>
            <a:pPr lvl="0">
              <a:buClr>
                <a:srgbClr val="4F2D7F"/>
              </a:buClr>
            </a:pPr>
            <a:r>
              <a:rPr lang="sr-Latn-RS" sz="1600" dirty="0"/>
              <a:t>Da je realizovalo investiciju u skladu sa Rešenjem o </a:t>
            </a:r>
            <a:r>
              <a:rPr lang="sr-Latn-RS" sz="1600"/>
              <a:t>odobrenju projekta, odnosno </a:t>
            </a:r>
            <a:r>
              <a:rPr lang="sr-Latn-RS" sz="1600" dirty="0"/>
              <a:t>Rešenju o izmeni projekta </a:t>
            </a:r>
          </a:p>
          <a:p>
            <a:pPr lvl="0">
              <a:buClr>
                <a:srgbClr val="4F2D7F"/>
              </a:buClr>
            </a:pPr>
            <a:r>
              <a:rPr lang="sr-Latn-RS" sz="1600" dirty="0"/>
              <a:t>Da je investiciju realizovao bezgotovinskim plaćanjem </a:t>
            </a:r>
          </a:p>
          <a:p>
            <a:pPr lvl="0">
              <a:buClr>
                <a:srgbClr val="4F2D7F"/>
              </a:buClr>
            </a:pPr>
            <a:r>
              <a:rPr lang="sr-Latn-RS" sz="1600" dirty="0"/>
              <a:t>Da nema dospelih obaveza po osnovu javnih prihoda </a:t>
            </a:r>
          </a:p>
          <a:p>
            <a:pPr lvl="0">
              <a:buClr>
                <a:srgbClr val="4F2D7F"/>
              </a:buClr>
            </a:pPr>
            <a:r>
              <a:rPr lang="sr-Latn-RS" sz="1600" dirty="0"/>
              <a:t>Da </a:t>
            </a:r>
            <a:r>
              <a:rPr lang="sr-Latn-RS" sz="1600"/>
              <a:t>nema evidentiranih, dospelih </a:t>
            </a:r>
            <a:r>
              <a:rPr lang="sr-Latn-RS" sz="1600" dirty="0"/>
              <a:t>dugovanja </a:t>
            </a:r>
            <a:r>
              <a:rPr lang="sr-Latn-RS" sz="1600"/>
              <a:t>prema Ministarstvu, po </a:t>
            </a:r>
            <a:r>
              <a:rPr lang="sr-Latn-RS" sz="1600" dirty="0"/>
              <a:t>osnovu </a:t>
            </a:r>
            <a:r>
              <a:rPr lang="sr-Latn-RS" sz="1600" err="1"/>
              <a:t>ostavrenih</a:t>
            </a:r>
            <a:r>
              <a:rPr lang="sr-Latn-RS" sz="1600"/>
              <a:t> podsticaja, subvencija </a:t>
            </a:r>
            <a:r>
              <a:rPr lang="sr-Latn-RS" sz="1600" dirty="0"/>
              <a:t>i donacija</a:t>
            </a:r>
          </a:p>
          <a:p>
            <a:pPr lvl="0">
              <a:buClr>
                <a:srgbClr val="4F2D7F"/>
              </a:buClr>
            </a:pPr>
            <a:r>
              <a:rPr lang="sr-Latn-RS" sz="1600" dirty="0"/>
              <a:t>Da PG ispunjava odgovarajuće propisane uslove u oblasti zaštite živne sredine, javnog zdravlja( sa aspekta bezbednosti </a:t>
            </a:r>
            <a:r>
              <a:rPr lang="sr-Latn-RS" sz="1600"/>
              <a:t>hrane ), bezbednosti </a:t>
            </a:r>
            <a:r>
              <a:rPr lang="sr-Latn-RS" sz="1600" dirty="0"/>
              <a:t>i zdravlja </a:t>
            </a:r>
            <a:r>
              <a:rPr lang="sr-Latn-RS" sz="1600"/>
              <a:t>na radu, kao </a:t>
            </a:r>
            <a:r>
              <a:rPr lang="sr-Latn-RS" sz="1600" dirty="0"/>
              <a:t>i ako predmetna investicija ispunjava navedene uslove uređene propisima EU u </a:t>
            </a:r>
            <a:r>
              <a:rPr lang="sr-Latn-RS" sz="1600"/>
              <a:t>ovim oblastima, sa </a:t>
            </a:r>
            <a:r>
              <a:rPr lang="sr-Latn-RS" sz="1600" dirty="0"/>
              <a:t>kojima su usklađeni propisi RS </a:t>
            </a:r>
          </a:p>
          <a:p>
            <a:pPr lvl="0">
              <a:buClr>
                <a:srgbClr val="4F2D7F"/>
              </a:buClr>
            </a:pPr>
            <a:r>
              <a:rPr lang="sr-Latn-RS" sz="1600" dirty="0"/>
              <a:t>Da PG ako ima životinje ispunjava i odgovarajuće propisane uslove u oblasti veterinarskog javnog zdravlja i </a:t>
            </a:r>
            <a:r>
              <a:rPr lang="sr-Latn-RS" sz="1600"/>
              <a:t>dobrobiti životinja, kao </a:t>
            </a:r>
            <a:r>
              <a:rPr lang="sr-Latn-RS" sz="1600" dirty="0"/>
              <a:t>i ako predmetna investicija ispunjava navedene uslove uređene propisima EU u ovim </a:t>
            </a:r>
            <a:r>
              <a:rPr lang="sr-Latn-RS" sz="1600"/>
              <a:t>oblastima, a </a:t>
            </a:r>
            <a:r>
              <a:rPr lang="sr-Latn-RS" sz="1600" dirty="0"/>
              <a:t>sa kojima su usklađeni propisi EU </a:t>
            </a:r>
          </a:p>
        </p:txBody>
      </p:sp>
      <p:sp>
        <p:nvSpPr>
          <p:cNvPr id="4" name="Slide Number Placeholder 3">
            <a:extLst>
              <a:ext uri="{FF2B5EF4-FFF2-40B4-BE49-F238E27FC236}">
                <a16:creationId xmlns:a16="http://schemas.microsoft.com/office/drawing/2014/main" id="{6B62D38A-4ABF-43D0-B5D8-58F538AAB7B9}"/>
              </a:ext>
            </a:extLst>
          </p:cNvPr>
          <p:cNvSpPr>
            <a:spLocks noGrp="1"/>
          </p:cNvSpPr>
          <p:nvPr>
            <p:ph type="sldNum" sz="quarter" idx="11"/>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21</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879378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98218-0C79-440E-BDB8-E6AE33F6195D}"/>
              </a:ext>
            </a:extLst>
          </p:cNvPr>
          <p:cNvSpPr>
            <a:spLocks noGrp="1"/>
          </p:cNvSpPr>
          <p:nvPr>
            <p:ph type="title"/>
          </p:nvPr>
        </p:nvSpPr>
        <p:spPr>
          <a:xfrm>
            <a:off x="471996" y="359571"/>
            <a:ext cx="8203692" cy="522931"/>
          </a:xfrm>
        </p:spPr>
        <p:txBody>
          <a:bodyPr>
            <a:normAutofit fontScale="90000"/>
          </a:bodyPr>
          <a:lstStyle/>
          <a:p>
            <a:r>
              <a:rPr lang="sr-Latn-RS" dirty="0"/>
              <a:t>Opšti uslovi za</a:t>
            </a:r>
            <a:r>
              <a:rPr lang="en-US" dirty="0"/>
              <a:t> </a:t>
            </a:r>
            <a:r>
              <a:rPr lang="sr-Latn-RS" dirty="0"/>
              <a:t>podnosioce </a:t>
            </a:r>
            <a:r>
              <a:rPr lang="sr-Latn-RS"/>
              <a:t>za isplatu zahteva </a:t>
            </a:r>
            <a:endParaRPr lang="sr-Latn-RS" dirty="0"/>
          </a:p>
        </p:txBody>
      </p:sp>
      <p:sp>
        <p:nvSpPr>
          <p:cNvPr id="3" name="Text Placeholder 2">
            <a:extLst>
              <a:ext uri="{FF2B5EF4-FFF2-40B4-BE49-F238E27FC236}">
                <a16:creationId xmlns:a16="http://schemas.microsoft.com/office/drawing/2014/main" id="{6BCBD4BA-3CDB-4BF3-9F3F-EFE01C925317}"/>
              </a:ext>
            </a:extLst>
          </p:cNvPr>
          <p:cNvSpPr>
            <a:spLocks noGrp="1"/>
          </p:cNvSpPr>
          <p:nvPr>
            <p:ph type="body" sz="quarter" idx="10"/>
          </p:nvPr>
        </p:nvSpPr>
        <p:spPr>
          <a:xfrm>
            <a:off x="471995" y="882503"/>
            <a:ext cx="8203693" cy="3823514"/>
          </a:xfrm>
        </p:spPr>
        <p:txBody>
          <a:bodyPr/>
          <a:lstStyle/>
          <a:p>
            <a:pPr lvl="0">
              <a:buClr>
                <a:srgbClr val="4F2D7F"/>
              </a:buClr>
            </a:pPr>
            <a:endParaRPr lang="sr-Latn-RS" sz="1600"/>
          </a:p>
          <a:p>
            <a:pPr lvl="0">
              <a:buClr>
                <a:srgbClr val="4F2D7F"/>
              </a:buClr>
            </a:pPr>
            <a:r>
              <a:rPr lang="sr-Latn-RS" sz="1600"/>
              <a:t>Da </a:t>
            </a:r>
            <a:r>
              <a:rPr lang="sr-Latn-RS" sz="1600" dirty="0"/>
              <a:t>je predmet investicije obeležen na propisani način</a:t>
            </a:r>
          </a:p>
          <a:p>
            <a:pPr lvl="0">
              <a:buClr>
                <a:srgbClr val="4F2D7F"/>
              </a:buClr>
            </a:pPr>
            <a:r>
              <a:rPr lang="sr-Latn-RS" sz="1600" dirty="0"/>
              <a:t>Da predmet investicije nije finansiran iz drugih izvora </a:t>
            </a:r>
            <a:r>
              <a:rPr lang="sr-Latn-RS" sz="1600"/>
              <a:t>javnog finansiranja, odnosno </a:t>
            </a:r>
            <a:r>
              <a:rPr lang="sr-Latn-RS" sz="1600" dirty="0"/>
              <a:t>da nije u postupku za ostvarivanje finansiranja iz drugih izvora javnog finansiranja </a:t>
            </a:r>
          </a:p>
          <a:p>
            <a:pPr lvl="0">
              <a:buClr>
                <a:srgbClr val="4F2D7F"/>
              </a:buClr>
            </a:pPr>
            <a:r>
              <a:rPr lang="sr-Latn-RS" sz="1600" dirty="0"/>
              <a:t>Da roba koja je predmet investicije je sa liste </a:t>
            </a:r>
            <a:r>
              <a:rPr lang="sr-Latn-RS" sz="1600"/>
              <a:t>dozvoljenih zemalja, osim </a:t>
            </a:r>
            <a:r>
              <a:rPr lang="sr-Latn-RS" sz="1600" dirty="0"/>
              <a:t>kada je vrednost robe bez PDV a ispod praga za korišćenje konkurentnog pregovaračkog postupka</a:t>
            </a:r>
          </a:p>
          <a:p>
            <a:pPr lvl="0">
              <a:buClr>
                <a:srgbClr val="4F2D7F"/>
              </a:buClr>
            </a:pPr>
            <a:r>
              <a:rPr lang="sr-Latn-RS" sz="1600" dirty="0"/>
              <a:t>Računi kod poslovnih banaka </a:t>
            </a:r>
            <a:r>
              <a:rPr lang="sr-Latn-RS" sz="1600"/>
              <a:t>nisu blokirani, ako </a:t>
            </a:r>
            <a:r>
              <a:rPr lang="sr-Latn-RS" sz="1600" dirty="0"/>
              <a:t>i ako nisu bili u blokadi duže od 30 dana u periodu od 12 meseci pre podnošenja zahteva </a:t>
            </a:r>
            <a:r>
              <a:rPr lang="sr-Latn-RS" sz="1600"/>
              <a:t>za isplatu, odnosno </a:t>
            </a:r>
            <a:r>
              <a:rPr lang="sr-Latn-RS" sz="1600" dirty="0"/>
              <a:t>od dana osnivanja za novoosnovana pravna lica i preduzetnike </a:t>
            </a:r>
          </a:p>
          <a:p>
            <a:pPr lvl="0">
              <a:buClr>
                <a:srgbClr val="4F2D7F"/>
              </a:buClr>
            </a:pPr>
            <a:endParaRPr lang="sr-Latn-RS" sz="1600" dirty="0"/>
          </a:p>
        </p:txBody>
      </p:sp>
      <p:sp>
        <p:nvSpPr>
          <p:cNvPr id="4" name="Slide Number Placeholder 3">
            <a:extLst>
              <a:ext uri="{FF2B5EF4-FFF2-40B4-BE49-F238E27FC236}">
                <a16:creationId xmlns:a16="http://schemas.microsoft.com/office/drawing/2014/main" id="{6B62D38A-4ABF-43D0-B5D8-58F538AAB7B9}"/>
              </a:ext>
            </a:extLst>
          </p:cNvPr>
          <p:cNvSpPr>
            <a:spLocks noGrp="1"/>
          </p:cNvSpPr>
          <p:nvPr>
            <p:ph type="sldNum" sz="quarter" idx="11"/>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22</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67510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D1CB4-8DF0-4333-B350-7BA25484AD82}"/>
              </a:ext>
            </a:extLst>
          </p:cNvPr>
          <p:cNvSpPr>
            <a:spLocks noGrp="1"/>
          </p:cNvSpPr>
          <p:nvPr>
            <p:ph type="title"/>
          </p:nvPr>
        </p:nvSpPr>
        <p:spPr>
          <a:xfrm>
            <a:off x="492173" y="231059"/>
            <a:ext cx="8173362" cy="545118"/>
          </a:xfrm>
        </p:spPr>
        <p:txBody>
          <a:bodyPr>
            <a:normAutofit/>
          </a:bodyPr>
          <a:lstStyle/>
          <a:p>
            <a:r>
              <a:rPr lang="sr-Latn-RS" sz="2400" dirty="0"/>
              <a:t>Posebni uslovi za odobrenje i isplatu – </a:t>
            </a:r>
            <a:r>
              <a:rPr lang="sr-Latn-RS" sz="2400"/>
              <a:t>SEKTOR MLEKA</a:t>
            </a:r>
            <a:r>
              <a:rPr lang="sr-Latn-RS" sz="2000"/>
              <a:t> </a:t>
            </a:r>
            <a:endParaRPr lang="sr-Latn-RS" sz="2000" dirty="0"/>
          </a:p>
        </p:txBody>
      </p:sp>
      <p:sp>
        <p:nvSpPr>
          <p:cNvPr id="3" name="Text Placeholder 2">
            <a:extLst>
              <a:ext uri="{FF2B5EF4-FFF2-40B4-BE49-F238E27FC236}">
                <a16:creationId xmlns:a16="http://schemas.microsoft.com/office/drawing/2014/main" id="{8736E530-8E65-46E9-A07B-B669B0CD93A2}"/>
              </a:ext>
            </a:extLst>
          </p:cNvPr>
          <p:cNvSpPr>
            <a:spLocks noGrp="1"/>
          </p:cNvSpPr>
          <p:nvPr>
            <p:ph type="body" sz="quarter" idx="10"/>
          </p:nvPr>
        </p:nvSpPr>
        <p:spPr>
          <a:xfrm>
            <a:off x="478465" y="882501"/>
            <a:ext cx="8217400" cy="3817089"/>
          </a:xfrm>
        </p:spPr>
        <p:txBody>
          <a:bodyPr/>
          <a:lstStyle/>
          <a:p>
            <a:pPr marL="0" indent="0" algn="ctr">
              <a:buNone/>
            </a:pPr>
            <a:endParaRPr lang="sr-Latn-RS" sz="1600" b="1" dirty="0">
              <a:solidFill>
                <a:schemeClr val="accent1"/>
              </a:solidFill>
            </a:endParaRPr>
          </a:p>
          <a:p>
            <a:pPr marL="0" indent="0">
              <a:buNone/>
            </a:pPr>
            <a:r>
              <a:rPr lang="sr-Latn-RS" sz="1600" b="1">
                <a:solidFill>
                  <a:schemeClr val="accent1"/>
                </a:solidFill>
              </a:rPr>
              <a:t> </a:t>
            </a:r>
            <a:r>
              <a:rPr lang="en-US" sz="1600" b="1">
                <a:solidFill>
                  <a:schemeClr val="accent1"/>
                </a:solidFill>
              </a:rPr>
              <a:t>Za odobrenje</a:t>
            </a:r>
            <a:endParaRPr lang="sr-Latn-RS" sz="1600" b="1" dirty="0">
              <a:solidFill>
                <a:schemeClr val="accent1"/>
              </a:solidFill>
            </a:endParaRPr>
          </a:p>
          <a:p>
            <a:pPr>
              <a:buFont typeface="Wingdings" panose="05000000000000000000" pitchFamily="2" charset="2"/>
              <a:buChar char="Ø"/>
            </a:pPr>
            <a:r>
              <a:rPr lang="sr-Latn-RS" sz="1600" dirty="0"/>
              <a:t>Da je upisano u Registar objekata, odnosno Registar odobrenih objekata u skladu sa propisima kojima se uređuje veterinarstvo</a:t>
            </a:r>
          </a:p>
          <a:p>
            <a:pPr>
              <a:buFont typeface="Wingdings" panose="05000000000000000000" pitchFamily="2" charset="2"/>
              <a:buChar char="Ø"/>
            </a:pPr>
            <a:r>
              <a:rPr lang="sr-Latn-RS" sz="1600" dirty="0"/>
              <a:t>Da ima utvrđeni </a:t>
            </a:r>
            <a:r>
              <a:rPr lang="sr-Latn-RS" sz="1600" b="1" dirty="0"/>
              <a:t>dnevni kapacitet</a:t>
            </a:r>
            <a:r>
              <a:rPr lang="sr-Latn-RS" sz="1600" dirty="0"/>
              <a:t> objekata za preradu mleka </a:t>
            </a:r>
            <a:r>
              <a:rPr lang="sr-Latn-RS" sz="1600" b="1" dirty="0"/>
              <a:t>od 3.000 do </a:t>
            </a:r>
            <a:r>
              <a:rPr lang="sr-Latn-RS" sz="1600" b="1"/>
              <a:t>100.000 litara</a:t>
            </a:r>
            <a:endParaRPr lang="en-US" sz="1600" b="1"/>
          </a:p>
          <a:p>
            <a:pPr>
              <a:buFont typeface="Wingdings" panose="05000000000000000000" pitchFamily="2" charset="2"/>
              <a:buChar char="Ø"/>
            </a:pPr>
            <a:endParaRPr lang="sr-Latn-RS" sz="1600" b="1" dirty="0"/>
          </a:p>
          <a:p>
            <a:pPr marL="0" indent="0">
              <a:buNone/>
            </a:pPr>
            <a:r>
              <a:rPr lang="en-US" sz="1600" b="1">
                <a:solidFill>
                  <a:srgbClr val="4F2D7F"/>
                </a:solidFill>
              </a:rPr>
              <a:t> Za isplatu</a:t>
            </a:r>
            <a:endParaRPr lang="sr-Latn-RS" sz="1600" b="1" dirty="0">
              <a:solidFill>
                <a:srgbClr val="4F2D7F"/>
              </a:solidFill>
            </a:endParaRPr>
          </a:p>
          <a:p>
            <a:pPr>
              <a:buFont typeface="Wingdings" panose="05000000000000000000" pitchFamily="2" charset="2"/>
              <a:buChar char="Ø"/>
            </a:pPr>
            <a:r>
              <a:rPr lang="sr-Latn-RS" sz="1600" dirty="0">
                <a:solidFill>
                  <a:prstClr val="black"/>
                </a:solidFill>
              </a:rPr>
              <a:t>Da ispunjava veterinarsko – sanitarne uslove za preradu mleka u skladu sa </a:t>
            </a:r>
          </a:p>
          <a:p>
            <a:pPr marL="0" indent="0">
              <a:buNone/>
            </a:pPr>
            <a:r>
              <a:rPr lang="sr-Latn-RS" sz="1600">
                <a:solidFill>
                  <a:prstClr val="black"/>
                </a:solidFill>
              </a:rPr>
              <a:t>   </a:t>
            </a:r>
            <a:r>
              <a:rPr lang="en-US" sz="1600">
                <a:solidFill>
                  <a:prstClr val="black"/>
                </a:solidFill>
              </a:rPr>
              <a:t>   </a:t>
            </a:r>
            <a:r>
              <a:rPr lang="sr-Latn-RS" sz="1600">
                <a:solidFill>
                  <a:prstClr val="black"/>
                </a:solidFill>
              </a:rPr>
              <a:t>propisima </a:t>
            </a:r>
            <a:r>
              <a:rPr lang="sr-Latn-RS" sz="1600" dirty="0">
                <a:solidFill>
                  <a:prstClr val="black"/>
                </a:solidFill>
              </a:rPr>
              <a:t>kojima se uređuje veterinarstvo </a:t>
            </a:r>
          </a:p>
          <a:p>
            <a:pPr lvl="0">
              <a:buClr>
                <a:srgbClr val="4F2D7F"/>
              </a:buClr>
              <a:buFont typeface="Wingdings" panose="05000000000000000000" pitchFamily="2" charset="2"/>
              <a:buChar char="Ø"/>
            </a:pPr>
            <a:r>
              <a:rPr lang="sr-Latn-RS" sz="1600" dirty="0">
                <a:solidFill>
                  <a:prstClr val="black"/>
                </a:solidFill>
              </a:rPr>
              <a:t>Da ima utvrđeni </a:t>
            </a:r>
            <a:r>
              <a:rPr lang="sr-Latn-RS" sz="1600" b="1" dirty="0">
                <a:solidFill>
                  <a:prstClr val="black"/>
                </a:solidFill>
              </a:rPr>
              <a:t>dnevni kapacitet</a:t>
            </a:r>
            <a:r>
              <a:rPr lang="sr-Latn-RS" sz="1600" dirty="0">
                <a:solidFill>
                  <a:prstClr val="black"/>
                </a:solidFill>
              </a:rPr>
              <a:t> objekata za preradu mleka </a:t>
            </a:r>
            <a:r>
              <a:rPr lang="sr-Latn-RS" sz="1600" b="1" dirty="0">
                <a:solidFill>
                  <a:prstClr val="black"/>
                </a:solidFill>
              </a:rPr>
              <a:t>od 3.000 do 100.000 litara</a:t>
            </a:r>
          </a:p>
          <a:p>
            <a:pPr marL="0" indent="0">
              <a:buNone/>
            </a:pPr>
            <a:endParaRPr lang="sr-Latn-RS" sz="1600" dirty="0">
              <a:solidFill>
                <a:srgbClr val="4F2D7F"/>
              </a:solidFill>
            </a:endParaRPr>
          </a:p>
          <a:p>
            <a:pPr marL="0" indent="0">
              <a:buNone/>
            </a:pPr>
            <a:endParaRPr lang="sr-Latn-RS" sz="1800" dirty="0"/>
          </a:p>
        </p:txBody>
      </p:sp>
      <p:sp>
        <p:nvSpPr>
          <p:cNvPr id="4" name="Slide Number Placeholder 3">
            <a:extLst>
              <a:ext uri="{FF2B5EF4-FFF2-40B4-BE49-F238E27FC236}">
                <a16:creationId xmlns:a16="http://schemas.microsoft.com/office/drawing/2014/main" id="{DCC6C654-40D8-4720-B7D0-F88A3E144F4B}"/>
              </a:ext>
            </a:extLst>
          </p:cNvPr>
          <p:cNvSpPr>
            <a:spLocks noGrp="1"/>
          </p:cNvSpPr>
          <p:nvPr>
            <p:ph type="sldNum" sz="quarter" idx="11"/>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smtClean="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23</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762452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D1CB4-8DF0-4333-B350-7BA25484AD82}"/>
              </a:ext>
            </a:extLst>
          </p:cNvPr>
          <p:cNvSpPr>
            <a:spLocks noGrp="1"/>
          </p:cNvSpPr>
          <p:nvPr>
            <p:ph type="title"/>
          </p:nvPr>
        </p:nvSpPr>
        <p:spPr>
          <a:xfrm>
            <a:off x="492173" y="231059"/>
            <a:ext cx="8203692" cy="843754"/>
          </a:xfrm>
        </p:spPr>
        <p:txBody>
          <a:bodyPr>
            <a:normAutofit fontScale="90000"/>
          </a:bodyPr>
          <a:lstStyle/>
          <a:p>
            <a:r>
              <a:rPr lang="sr-Latn-RS" sz="2700" dirty="0"/>
              <a:t>Posebni uslovi za odobrenje </a:t>
            </a:r>
            <a:r>
              <a:rPr lang="sr-Latn-RS" sz="2700"/>
              <a:t>i isplatu</a:t>
            </a:r>
            <a:r>
              <a:rPr lang="en-US" sz="2700"/>
              <a:t> </a:t>
            </a:r>
            <a:r>
              <a:rPr lang="en-US"/>
              <a:t>- </a:t>
            </a:r>
            <a:r>
              <a:rPr lang="en-US" sz="2700"/>
              <a:t>SEKTOR  JAJA</a:t>
            </a:r>
            <a:r>
              <a:rPr lang="sr-Latn-RS" sz="2700"/>
              <a:t> </a:t>
            </a:r>
            <a:endParaRPr lang="sr-Latn-RS" dirty="0"/>
          </a:p>
        </p:txBody>
      </p:sp>
      <p:sp>
        <p:nvSpPr>
          <p:cNvPr id="3" name="Text Placeholder 2">
            <a:extLst>
              <a:ext uri="{FF2B5EF4-FFF2-40B4-BE49-F238E27FC236}">
                <a16:creationId xmlns:a16="http://schemas.microsoft.com/office/drawing/2014/main" id="{8736E530-8E65-46E9-A07B-B669B0CD93A2}"/>
              </a:ext>
            </a:extLst>
          </p:cNvPr>
          <p:cNvSpPr>
            <a:spLocks noGrp="1"/>
          </p:cNvSpPr>
          <p:nvPr>
            <p:ph type="body" sz="quarter" idx="10"/>
          </p:nvPr>
        </p:nvSpPr>
        <p:spPr>
          <a:xfrm>
            <a:off x="561170" y="1094739"/>
            <a:ext cx="8185502" cy="3923414"/>
          </a:xfrm>
        </p:spPr>
        <p:txBody>
          <a:bodyPr/>
          <a:lstStyle/>
          <a:p>
            <a:pPr marL="0" indent="0">
              <a:buNone/>
            </a:pPr>
            <a:r>
              <a:rPr lang="sr-Latn-RS" sz="1600" b="1">
                <a:solidFill>
                  <a:srgbClr val="4F2D7F"/>
                </a:solidFill>
              </a:rPr>
              <a:t>Za odo</a:t>
            </a:r>
            <a:r>
              <a:rPr lang="en-US" sz="1600" b="1">
                <a:solidFill>
                  <a:srgbClr val="4F2D7F"/>
                </a:solidFill>
              </a:rPr>
              <a:t>b</a:t>
            </a:r>
            <a:r>
              <a:rPr lang="sr-Latn-RS" sz="1600" b="1">
                <a:solidFill>
                  <a:srgbClr val="4F2D7F"/>
                </a:solidFill>
              </a:rPr>
              <a:t>renje </a:t>
            </a:r>
            <a:endParaRPr lang="sr-Latn-RS" sz="1600" b="1" dirty="0">
              <a:solidFill>
                <a:srgbClr val="4F2D7F"/>
              </a:solidFill>
            </a:endParaRPr>
          </a:p>
          <a:p>
            <a:pPr>
              <a:buClr>
                <a:srgbClr val="4F2D7F"/>
              </a:buClr>
            </a:pPr>
            <a:r>
              <a:rPr lang="sr-Latn-RS" sz="1600" dirty="0">
                <a:solidFill>
                  <a:prstClr val="black"/>
                </a:solidFill>
              </a:rPr>
              <a:t>upisan u Registar odobrenih objekata u skladu sa propisima kojima se uređuje veterinarstvo </a:t>
            </a:r>
          </a:p>
          <a:p>
            <a:pPr>
              <a:buClr>
                <a:srgbClr val="4F2D7F"/>
              </a:buClr>
            </a:pPr>
            <a:r>
              <a:rPr lang="sr-Latn-RS" sz="1600" dirty="0">
                <a:solidFill>
                  <a:prstClr val="black"/>
                </a:solidFill>
              </a:rPr>
              <a:t>ispunjava veterinarsko-sanitarne odnosno opšte i posebne uslove za higijenu hrane životinjskog porekla </a:t>
            </a:r>
          </a:p>
          <a:p>
            <a:pPr marL="0" lvl="0" indent="0">
              <a:buClr>
                <a:srgbClr val="4F2D7F"/>
              </a:buClr>
              <a:buNone/>
            </a:pPr>
            <a:endParaRPr lang="sr-Latn-RS" sz="1600" b="1" dirty="0">
              <a:solidFill>
                <a:srgbClr val="4F2D7F"/>
              </a:solidFill>
            </a:endParaRPr>
          </a:p>
          <a:p>
            <a:pPr marL="0" lvl="0" indent="0">
              <a:buClr>
                <a:srgbClr val="4F2D7F"/>
              </a:buClr>
              <a:buNone/>
            </a:pPr>
            <a:r>
              <a:rPr lang="sr-Latn-RS" sz="1600" b="1" dirty="0">
                <a:solidFill>
                  <a:srgbClr val="4F2D7F"/>
                </a:solidFill>
              </a:rPr>
              <a:t>Za isplatu </a:t>
            </a:r>
          </a:p>
          <a:p>
            <a:pPr lvl="0">
              <a:buClr>
                <a:srgbClr val="4F2D7F"/>
              </a:buClr>
            </a:pPr>
            <a:r>
              <a:rPr lang="sr-Latn-RS" sz="1600" dirty="0">
                <a:solidFill>
                  <a:prstClr val="black"/>
                </a:solidFill>
              </a:rPr>
              <a:t>upisan u Registar odobrenih objekata u skladu sa propisima kojima se uređuje veterinarstvo </a:t>
            </a:r>
          </a:p>
          <a:p>
            <a:pPr lvl="0">
              <a:buClr>
                <a:srgbClr val="4F2D7F"/>
              </a:buClr>
            </a:pPr>
            <a:r>
              <a:rPr lang="sr-Latn-RS" sz="1600" dirty="0">
                <a:solidFill>
                  <a:prstClr val="black"/>
                </a:solidFill>
              </a:rPr>
              <a:t>ispunjava veterinarsko-sanitarne odnosno opšte i posebne uslove za higijenu hrane životinjskog porekla </a:t>
            </a:r>
          </a:p>
          <a:p>
            <a:pPr marL="0" lvl="0" indent="0">
              <a:buClr>
                <a:srgbClr val="4F2D7F"/>
              </a:buClr>
              <a:buNone/>
            </a:pPr>
            <a:endParaRPr lang="sr-Latn-RS" sz="1600" dirty="0">
              <a:solidFill>
                <a:prstClr val="black"/>
              </a:solidFill>
            </a:endParaRPr>
          </a:p>
          <a:p>
            <a:endParaRPr lang="sr-Latn-RS" sz="1800" dirty="0"/>
          </a:p>
        </p:txBody>
      </p:sp>
      <p:sp>
        <p:nvSpPr>
          <p:cNvPr id="4" name="Slide Number Placeholder 3">
            <a:extLst>
              <a:ext uri="{FF2B5EF4-FFF2-40B4-BE49-F238E27FC236}">
                <a16:creationId xmlns:a16="http://schemas.microsoft.com/office/drawing/2014/main" id="{DCC6C654-40D8-4720-B7D0-F88A3E144F4B}"/>
              </a:ext>
            </a:extLst>
          </p:cNvPr>
          <p:cNvSpPr>
            <a:spLocks noGrp="1"/>
          </p:cNvSpPr>
          <p:nvPr>
            <p:ph type="sldNum" sz="quarter" idx="11"/>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smtClean="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24</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736808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D1CB4-8DF0-4333-B350-7BA25484AD82}"/>
              </a:ext>
            </a:extLst>
          </p:cNvPr>
          <p:cNvSpPr>
            <a:spLocks noGrp="1"/>
          </p:cNvSpPr>
          <p:nvPr>
            <p:ph type="title"/>
          </p:nvPr>
        </p:nvSpPr>
        <p:spPr>
          <a:xfrm>
            <a:off x="469370" y="221868"/>
            <a:ext cx="8226495" cy="444083"/>
          </a:xfrm>
        </p:spPr>
        <p:txBody>
          <a:bodyPr>
            <a:normAutofit/>
          </a:bodyPr>
          <a:lstStyle/>
          <a:p>
            <a:r>
              <a:rPr lang="sr-Latn-RS" sz="2400" dirty="0"/>
              <a:t>Posebni uslovi za odobrenje i isplatu –SEKTOR MESA </a:t>
            </a:r>
          </a:p>
        </p:txBody>
      </p:sp>
      <p:sp>
        <p:nvSpPr>
          <p:cNvPr id="3" name="Text Placeholder 2">
            <a:extLst>
              <a:ext uri="{FF2B5EF4-FFF2-40B4-BE49-F238E27FC236}">
                <a16:creationId xmlns:a16="http://schemas.microsoft.com/office/drawing/2014/main" id="{8736E530-8E65-46E9-A07B-B669B0CD93A2}"/>
              </a:ext>
            </a:extLst>
          </p:cNvPr>
          <p:cNvSpPr>
            <a:spLocks noGrp="1"/>
          </p:cNvSpPr>
          <p:nvPr>
            <p:ph type="body" sz="quarter" idx="10"/>
          </p:nvPr>
        </p:nvSpPr>
        <p:spPr>
          <a:xfrm>
            <a:off x="652970" y="569073"/>
            <a:ext cx="7998857" cy="4130517"/>
          </a:xfrm>
        </p:spPr>
        <p:txBody>
          <a:bodyPr/>
          <a:lstStyle/>
          <a:p>
            <a:pPr marL="0" lvl="0" indent="0">
              <a:buClr>
                <a:srgbClr val="4F2D7F"/>
              </a:buClr>
              <a:buNone/>
            </a:pPr>
            <a:endParaRPr lang="sr-Latn-RS" sz="1600" b="1" dirty="0">
              <a:solidFill>
                <a:srgbClr val="4F2D7F"/>
              </a:solidFill>
            </a:endParaRPr>
          </a:p>
          <a:p>
            <a:pPr marL="0" lvl="0" indent="0">
              <a:buClr>
                <a:srgbClr val="4F2D7F"/>
              </a:buClr>
              <a:buNone/>
            </a:pPr>
            <a:r>
              <a:rPr lang="sr-Latn-RS" sz="1600" b="1">
                <a:solidFill>
                  <a:srgbClr val="4F2D7F"/>
                </a:solidFill>
              </a:rPr>
              <a:t>Za odobrenje </a:t>
            </a:r>
          </a:p>
          <a:p>
            <a:pPr lvl="0">
              <a:buClr>
                <a:srgbClr val="4F2D7F"/>
              </a:buClr>
              <a:buFont typeface="Wingdings" panose="05000000000000000000" pitchFamily="2" charset="2"/>
              <a:buChar char="Ø"/>
            </a:pPr>
            <a:r>
              <a:rPr lang="sr-Latn-RS" sz="1600">
                <a:solidFill>
                  <a:prstClr val="black"/>
                </a:solidFill>
              </a:rPr>
              <a:t>Da </a:t>
            </a:r>
            <a:r>
              <a:rPr lang="sr-Latn-RS" sz="1600" dirty="0">
                <a:solidFill>
                  <a:prstClr val="black"/>
                </a:solidFill>
              </a:rPr>
              <a:t>ispunjava veterinarsko-sanitarne uslove za preradu mesa u skladu sa propisima kojima se uređuje veterinarstvo</a:t>
            </a:r>
          </a:p>
          <a:p>
            <a:pPr lvl="0">
              <a:buClr>
                <a:srgbClr val="4F2D7F"/>
              </a:buClr>
              <a:buFont typeface="Wingdings" panose="05000000000000000000" pitchFamily="2" charset="2"/>
              <a:buChar char="Ø"/>
            </a:pPr>
            <a:r>
              <a:rPr lang="sr-Latn-RS" sz="1600" dirty="0">
                <a:solidFill>
                  <a:srgbClr val="E92841"/>
                </a:solidFill>
              </a:rPr>
              <a:t>ZA KLANICE </a:t>
            </a:r>
            <a:r>
              <a:rPr lang="sr-Latn-RS" sz="1600" dirty="0">
                <a:solidFill>
                  <a:prstClr val="black"/>
                </a:solidFill>
              </a:rPr>
              <a:t>da ima </a:t>
            </a:r>
            <a:r>
              <a:rPr lang="sr-Latn-RS" sz="1600" b="1" dirty="0">
                <a:solidFill>
                  <a:prstClr val="black"/>
                </a:solidFill>
              </a:rPr>
              <a:t>i</a:t>
            </a:r>
            <a:r>
              <a:rPr lang="sr-Latn-RS" sz="1600" dirty="0">
                <a:solidFill>
                  <a:prstClr val="black"/>
                </a:solidFill>
              </a:rPr>
              <a:t> utvrđen minimalni kapacitet klanja i to </a:t>
            </a:r>
            <a:r>
              <a:rPr lang="sr-Latn-RS" sz="1600" b="1" dirty="0">
                <a:solidFill>
                  <a:prstClr val="black"/>
                </a:solidFill>
              </a:rPr>
              <a:t>za 10 goveda ili 50 svinja ili 50 ovaca ili 5.000 jedinki živine na dan</a:t>
            </a:r>
          </a:p>
          <a:p>
            <a:pPr marL="0" lvl="0" indent="0">
              <a:buClr>
                <a:srgbClr val="4F2D7F"/>
              </a:buClr>
              <a:buNone/>
            </a:pPr>
            <a:endParaRPr lang="sr-Latn-RS" sz="1600" b="1" dirty="0">
              <a:solidFill>
                <a:prstClr val="black"/>
              </a:solidFill>
            </a:endParaRPr>
          </a:p>
          <a:p>
            <a:pPr marL="0" lvl="0" indent="0">
              <a:buClr>
                <a:srgbClr val="4F2D7F"/>
              </a:buClr>
              <a:buNone/>
            </a:pPr>
            <a:r>
              <a:rPr lang="sr-Latn-RS" sz="1600" b="1">
                <a:solidFill>
                  <a:srgbClr val="4F2D7F"/>
                </a:solidFill>
              </a:rPr>
              <a:t>Za isplatu </a:t>
            </a:r>
          </a:p>
          <a:p>
            <a:pPr lvl="0">
              <a:buClr>
                <a:srgbClr val="4F2D7F"/>
              </a:buClr>
              <a:buFont typeface="Wingdings" panose="05000000000000000000" pitchFamily="2" charset="2"/>
              <a:buChar char="Ø"/>
            </a:pPr>
            <a:r>
              <a:rPr lang="sr-Latn-RS" sz="1600">
                <a:solidFill>
                  <a:prstClr val="black"/>
                </a:solidFill>
              </a:rPr>
              <a:t>Da </a:t>
            </a:r>
            <a:r>
              <a:rPr lang="sr-Latn-RS" sz="1600" dirty="0">
                <a:solidFill>
                  <a:prstClr val="black"/>
                </a:solidFill>
              </a:rPr>
              <a:t>ispunjava veterinarsko-sanitarne uslove za preradu mesa u skladu sa propisima kojima se uređuje veterinarstvo</a:t>
            </a:r>
          </a:p>
          <a:p>
            <a:pPr lvl="0">
              <a:buClr>
                <a:srgbClr val="4F2D7F"/>
              </a:buClr>
              <a:buFont typeface="Wingdings" panose="05000000000000000000" pitchFamily="2" charset="2"/>
              <a:buChar char="Ø"/>
            </a:pPr>
            <a:r>
              <a:rPr lang="sr-Latn-RS" sz="1600" dirty="0">
                <a:solidFill>
                  <a:srgbClr val="E92841"/>
                </a:solidFill>
              </a:rPr>
              <a:t>ZA KLANICE </a:t>
            </a:r>
            <a:r>
              <a:rPr lang="sr-Latn-RS" sz="1600" dirty="0">
                <a:solidFill>
                  <a:prstClr val="black"/>
                </a:solidFill>
              </a:rPr>
              <a:t>da ima </a:t>
            </a:r>
            <a:r>
              <a:rPr lang="sr-Latn-RS" sz="1600" b="1" dirty="0">
                <a:solidFill>
                  <a:prstClr val="black"/>
                </a:solidFill>
              </a:rPr>
              <a:t>i</a:t>
            </a:r>
            <a:r>
              <a:rPr lang="sr-Latn-RS" sz="1600" dirty="0">
                <a:solidFill>
                  <a:prstClr val="black"/>
                </a:solidFill>
              </a:rPr>
              <a:t> utvrđen minimalni kapacitet klanja i to </a:t>
            </a:r>
            <a:r>
              <a:rPr lang="sr-Latn-RS" sz="1600" b="1" dirty="0">
                <a:solidFill>
                  <a:prstClr val="black"/>
                </a:solidFill>
              </a:rPr>
              <a:t>za 10 goveda ili 50 svinja ili 50 ovaca ili 5.000 jedinki živine na dan</a:t>
            </a:r>
          </a:p>
          <a:p>
            <a:endParaRPr lang="sr-Latn-RS" sz="1800" dirty="0"/>
          </a:p>
        </p:txBody>
      </p:sp>
      <p:sp>
        <p:nvSpPr>
          <p:cNvPr id="4" name="Slide Number Placeholder 3">
            <a:extLst>
              <a:ext uri="{FF2B5EF4-FFF2-40B4-BE49-F238E27FC236}">
                <a16:creationId xmlns:a16="http://schemas.microsoft.com/office/drawing/2014/main" id="{DCC6C654-40D8-4720-B7D0-F88A3E144F4B}"/>
              </a:ext>
            </a:extLst>
          </p:cNvPr>
          <p:cNvSpPr>
            <a:spLocks noGrp="1"/>
          </p:cNvSpPr>
          <p:nvPr>
            <p:ph type="sldNum" sz="quarter" idx="11"/>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smtClean="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25</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797360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D1CB4-8DF0-4333-B350-7BA25484AD82}"/>
              </a:ext>
            </a:extLst>
          </p:cNvPr>
          <p:cNvSpPr>
            <a:spLocks noGrp="1"/>
          </p:cNvSpPr>
          <p:nvPr>
            <p:ph type="title"/>
          </p:nvPr>
        </p:nvSpPr>
        <p:spPr>
          <a:xfrm>
            <a:off x="458752" y="205286"/>
            <a:ext cx="8226495" cy="834844"/>
          </a:xfrm>
        </p:spPr>
        <p:txBody>
          <a:bodyPr>
            <a:normAutofit fontScale="90000"/>
          </a:bodyPr>
          <a:lstStyle/>
          <a:p>
            <a:r>
              <a:rPr lang="sr-Latn-RS" sz="2700" dirty="0"/>
              <a:t>Posebni uslovi za odobrenje i </a:t>
            </a:r>
            <a:r>
              <a:rPr lang="sr-Latn-RS" sz="2700"/>
              <a:t>isplatu -</a:t>
            </a:r>
            <a:br>
              <a:rPr lang="sr-Latn-RS" sz="2700" dirty="0"/>
            </a:br>
            <a:r>
              <a:rPr lang="sr-Latn-RS" sz="2700" dirty="0"/>
              <a:t>SEKTOR VOĆA I POVRĆA </a:t>
            </a:r>
            <a:br>
              <a:rPr lang="sr-Latn-RS" sz="2700" dirty="0"/>
            </a:br>
            <a:r>
              <a:rPr lang="sr-Latn-RS" dirty="0"/>
              <a:t> </a:t>
            </a:r>
          </a:p>
        </p:txBody>
      </p:sp>
      <p:sp>
        <p:nvSpPr>
          <p:cNvPr id="3" name="Text Placeholder 2">
            <a:extLst>
              <a:ext uri="{FF2B5EF4-FFF2-40B4-BE49-F238E27FC236}">
                <a16:creationId xmlns:a16="http://schemas.microsoft.com/office/drawing/2014/main" id="{8736E530-8E65-46E9-A07B-B669B0CD93A2}"/>
              </a:ext>
            </a:extLst>
          </p:cNvPr>
          <p:cNvSpPr>
            <a:spLocks noGrp="1"/>
          </p:cNvSpPr>
          <p:nvPr>
            <p:ph type="body" sz="quarter" idx="10"/>
          </p:nvPr>
        </p:nvSpPr>
        <p:spPr>
          <a:xfrm>
            <a:off x="565744" y="1040130"/>
            <a:ext cx="8429400" cy="3670890"/>
          </a:xfrm>
        </p:spPr>
        <p:txBody>
          <a:bodyPr/>
          <a:lstStyle/>
          <a:p>
            <a:pPr marL="0" indent="0" algn="ctr">
              <a:buNone/>
            </a:pPr>
            <a:endParaRPr lang="sr-Latn-RS" sz="1600" b="1" dirty="0">
              <a:solidFill>
                <a:schemeClr val="accent1"/>
              </a:solidFill>
            </a:endParaRPr>
          </a:p>
          <a:p>
            <a:pPr marL="0" indent="0">
              <a:buNone/>
            </a:pPr>
            <a:r>
              <a:rPr lang="en-US" sz="1600" b="1">
                <a:solidFill>
                  <a:srgbClr val="4F2D7F"/>
                </a:solidFill>
              </a:rPr>
              <a:t>Za odobrenje</a:t>
            </a:r>
            <a:endParaRPr lang="sr-Latn-RS" sz="1600" b="1" dirty="0">
              <a:solidFill>
                <a:srgbClr val="4F2D7F"/>
              </a:solidFill>
            </a:endParaRPr>
          </a:p>
          <a:p>
            <a:pPr marL="0" indent="0" algn="ctr">
              <a:buNone/>
            </a:pPr>
            <a:endParaRPr lang="sr-Latn-RS" sz="1600" b="1" dirty="0">
              <a:solidFill>
                <a:srgbClr val="4F2D7F"/>
              </a:solidFill>
            </a:endParaRPr>
          </a:p>
          <a:p>
            <a:pPr>
              <a:buFont typeface="Wingdings" panose="05000000000000000000" pitchFamily="2" charset="2"/>
              <a:buChar char="Ø"/>
            </a:pPr>
            <a:r>
              <a:rPr lang="sr-Latn-RS" sz="1600" dirty="0">
                <a:solidFill>
                  <a:prstClr val="black"/>
                </a:solidFill>
              </a:rPr>
              <a:t>Nema posebnih uslova za odobrenje </a:t>
            </a:r>
          </a:p>
          <a:p>
            <a:pPr marL="0" indent="0">
              <a:buNone/>
            </a:pPr>
            <a:r>
              <a:rPr lang="sr-Latn-RS" sz="1600" b="1" dirty="0">
                <a:solidFill>
                  <a:srgbClr val="4F2D7F"/>
                </a:solidFill>
              </a:rPr>
              <a:t> </a:t>
            </a:r>
          </a:p>
          <a:p>
            <a:pPr marL="0" indent="0">
              <a:buNone/>
            </a:pPr>
            <a:r>
              <a:rPr lang="sr-Latn-RS" sz="1600" b="1">
                <a:solidFill>
                  <a:srgbClr val="4F2D7F"/>
                </a:solidFill>
              </a:rPr>
              <a:t>Za isplatu </a:t>
            </a:r>
          </a:p>
          <a:p>
            <a:pPr marL="0" indent="0">
              <a:buNone/>
            </a:pPr>
            <a:endParaRPr lang="sr-Latn-RS" sz="1600" dirty="0">
              <a:solidFill>
                <a:prstClr val="black"/>
              </a:solidFill>
            </a:endParaRPr>
          </a:p>
          <a:p>
            <a:pPr>
              <a:buFont typeface="Wingdings" panose="05000000000000000000" pitchFamily="2" charset="2"/>
              <a:buChar char="Ø"/>
            </a:pPr>
            <a:r>
              <a:rPr lang="sr-Latn-RS" sz="1600" dirty="0">
                <a:solidFill>
                  <a:prstClr val="black"/>
                </a:solidFill>
              </a:rPr>
              <a:t>Upisan u Centralni registar objekata u skladu sa zakonom kojim se određuje bezbednost hrane </a:t>
            </a:r>
            <a:endParaRPr lang="sr-Latn-RS" sz="1600" dirty="0"/>
          </a:p>
        </p:txBody>
      </p:sp>
      <p:sp>
        <p:nvSpPr>
          <p:cNvPr id="4" name="Slide Number Placeholder 3">
            <a:extLst>
              <a:ext uri="{FF2B5EF4-FFF2-40B4-BE49-F238E27FC236}">
                <a16:creationId xmlns:a16="http://schemas.microsoft.com/office/drawing/2014/main" id="{DCC6C654-40D8-4720-B7D0-F88A3E144F4B}"/>
              </a:ext>
            </a:extLst>
          </p:cNvPr>
          <p:cNvSpPr>
            <a:spLocks noGrp="1"/>
          </p:cNvSpPr>
          <p:nvPr>
            <p:ph type="sldNum" sz="quarter" idx="11"/>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smtClean="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26</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84210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D1CB4-8DF0-4333-B350-7BA25484AD82}"/>
              </a:ext>
            </a:extLst>
          </p:cNvPr>
          <p:cNvSpPr>
            <a:spLocks noGrp="1"/>
          </p:cNvSpPr>
          <p:nvPr>
            <p:ph type="title"/>
          </p:nvPr>
        </p:nvSpPr>
        <p:spPr>
          <a:xfrm>
            <a:off x="561171" y="53207"/>
            <a:ext cx="7965609" cy="758324"/>
          </a:xfrm>
        </p:spPr>
        <p:txBody>
          <a:bodyPr>
            <a:noAutofit/>
          </a:bodyPr>
          <a:lstStyle/>
          <a:p>
            <a:r>
              <a:rPr lang="sr-Latn-RS" sz="2400" dirty="0"/>
              <a:t>Posebni uslovi za odobrenje i </a:t>
            </a:r>
            <a:r>
              <a:rPr lang="sr-Latn-RS" sz="2400"/>
              <a:t>isplatu -</a:t>
            </a:r>
            <a:br>
              <a:rPr lang="sr-Latn-RS" sz="2400" dirty="0"/>
            </a:br>
            <a:r>
              <a:rPr lang="sr-Latn-RS" sz="2400" dirty="0"/>
              <a:t>SEKTOR GROŽĐA </a:t>
            </a:r>
          </a:p>
        </p:txBody>
      </p:sp>
      <p:sp>
        <p:nvSpPr>
          <p:cNvPr id="3" name="Text Placeholder 2">
            <a:extLst>
              <a:ext uri="{FF2B5EF4-FFF2-40B4-BE49-F238E27FC236}">
                <a16:creationId xmlns:a16="http://schemas.microsoft.com/office/drawing/2014/main" id="{8736E530-8E65-46E9-A07B-B669B0CD93A2}"/>
              </a:ext>
            </a:extLst>
          </p:cNvPr>
          <p:cNvSpPr>
            <a:spLocks noGrp="1"/>
          </p:cNvSpPr>
          <p:nvPr>
            <p:ph type="body" sz="quarter" idx="10"/>
          </p:nvPr>
        </p:nvSpPr>
        <p:spPr>
          <a:xfrm>
            <a:off x="382772" y="1085850"/>
            <a:ext cx="8612372" cy="3613740"/>
          </a:xfrm>
        </p:spPr>
        <p:txBody>
          <a:bodyPr/>
          <a:lstStyle/>
          <a:p>
            <a:pPr marL="0" indent="0" algn="ctr">
              <a:buNone/>
            </a:pPr>
            <a:r>
              <a:rPr lang="sr-Latn-RS" sz="1600" dirty="0"/>
              <a:t>‚‚</a:t>
            </a:r>
          </a:p>
        </p:txBody>
      </p:sp>
      <p:sp>
        <p:nvSpPr>
          <p:cNvPr id="4" name="Slide Number Placeholder 3">
            <a:extLst>
              <a:ext uri="{FF2B5EF4-FFF2-40B4-BE49-F238E27FC236}">
                <a16:creationId xmlns:a16="http://schemas.microsoft.com/office/drawing/2014/main" id="{DCC6C654-40D8-4720-B7D0-F88A3E144F4B}"/>
              </a:ext>
            </a:extLst>
          </p:cNvPr>
          <p:cNvSpPr>
            <a:spLocks noGrp="1"/>
          </p:cNvSpPr>
          <p:nvPr>
            <p:ph type="sldNum" sz="quarter" idx="11"/>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smtClean="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27</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
        <p:nvSpPr>
          <p:cNvPr id="5" name="Rectangle 4">
            <a:extLst>
              <a:ext uri="{FF2B5EF4-FFF2-40B4-BE49-F238E27FC236}">
                <a16:creationId xmlns:a16="http://schemas.microsoft.com/office/drawing/2014/main" id="{90F893CD-5CBD-4CB0-8865-778A90CA03EB}"/>
              </a:ext>
            </a:extLst>
          </p:cNvPr>
          <p:cNvSpPr/>
          <p:nvPr/>
        </p:nvSpPr>
        <p:spPr>
          <a:xfrm>
            <a:off x="382772" y="811532"/>
            <a:ext cx="8612372" cy="4385816"/>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600"/>
              </a:spcAft>
              <a:buClr>
                <a:srgbClr val="4F2D7F"/>
              </a:buClr>
              <a:buSzTx/>
              <a:buFontTx/>
              <a:buNone/>
              <a:tabLst/>
              <a:defRPr/>
            </a:pPr>
            <a:r>
              <a:rPr kumimoji="0" lang="sr-Latn-RS" sz="1600" b="1" i="0" u="none" strike="noStrike" kern="1200" cap="none" spc="0" normalizeH="0" baseline="0" noProof="0">
                <a:ln>
                  <a:noFill/>
                </a:ln>
                <a:solidFill>
                  <a:srgbClr val="4F2D7F"/>
                </a:solidFill>
                <a:effectLst/>
                <a:uLnTx/>
                <a:uFillTx/>
                <a:latin typeface="Arial"/>
                <a:ea typeface="+mn-ea"/>
                <a:cs typeface="+mn-cs"/>
              </a:rPr>
              <a:t>Za odobrenje</a:t>
            </a:r>
            <a:endParaRPr kumimoji="0" lang="sr-Latn-RS" sz="1600" b="1" i="0" u="none" strike="noStrike" kern="1200" cap="none" spc="0" normalizeH="0" baseline="0" noProof="0" dirty="0">
              <a:ln>
                <a:noFill/>
              </a:ln>
              <a:solidFill>
                <a:srgbClr val="4F2D7F"/>
              </a:solidFill>
              <a:effectLst/>
              <a:uLnTx/>
              <a:uFillTx/>
              <a:latin typeface="Arial"/>
              <a:ea typeface="+mn-ea"/>
              <a:cs typeface="+mn-cs"/>
            </a:endParaRPr>
          </a:p>
          <a:p>
            <a:pPr marL="360000" marR="0" lvl="0" indent="-360000" algn="l" defTabSz="457200" rtl="0" eaLnBrk="1" fontAlgn="auto" latinLnBrk="0" hangingPunct="1">
              <a:lnSpc>
                <a:spcPct val="100000"/>
              </a:lnSpc>
              <a:spcBef>
                <a:spcPts val="0"/>
              </a:spcBef>
              <a:spcAft>
                <a:spcPts val="600"/>
              </a:spcAft>
              <a:buClr>
                <a:srgbClr val="4F2D7F"/>
              </a:buClr>
              <a:buSzTx/>
              <a:buFont typeface="Wingdings" panose="05000000000000000000" pitchFamily="2" charset="2"/>
              <a:buChar char="Ø"/>
              <a:tabLst/>
              <a:defRPr/>
            </a:pPr>
            <a:r>
              <a:rPr kumimoji="0" lang="sr-Latn-RS" sz="1600" b="0" i="0" u="none" strike="noStrike" kern="1200" cap="none" spc="0" normalizeH="0" baseline="0" noProof="0" dirty="0">
                <a:ln>
                  <a:noFill/>
                </a:ln>
                <a:solidFill>
                  <a:prstClr val="black"/>
                </a:solidFill>
                <a:effectLst/>
                <a:uLnTx/>
                <a:uFillTx/>
                <a:latin typeface="Arial"/>
                <a:ea typeface="+mn-ea"/>
                <a:cs typeface="+mn-cs"/>
              </a:rPr>
              <a:t>U Registru PG ima upisano grožđe u skladu sa </a:t>
            </a:r>
            <a:r>
              <a:rPr kumimoji="0" lang="sr-Latn-RS" sz="1600" b="0" i="0" u="none" strike="noStrike" kern="1200" cap="none" spc="0" normalizeH="0" baseline="0" noProof="0" dirty="0" err="1">
                <a:ln>
                  <a:noFill/>
                </a:ln>
                <a:solidFill>
                  <a:prstClr val="black"/>
                </a:solidFill>
                <a:effectLst/>
                <a:uLnTx/>
                <a:uFillTx/>
                <a:latin typeface="Arial"/>
                <a:ea typeface="+mn-ea"/>
                <a:cs typeface="+mn-cs"/>
              </a:rPr>
              <a:t>šifrarnikom</a:t>
            </a:r>
            <a:r>
              <a:rPr kumimoji="0" lang="sr-Latn-RS" sz="1600" b="0" i="0" u="none" strike="noStrike" kern="1200" cap="none" spc="0" normalizeH="0" baseline="0" noProof="0" dirty="0">
                <a:ln>
                  <a:noFill/>
                </a:ln>
                <a:solidFill>
                  <a:prstClr val="black"/>
                </a:solidFill>
                <a:effectLst/>
                <a:uLnTx/>
                <a:uFillTx/>
                <a:latin typeface="Arial"/>
                <a:ea typeface="+mn-ea"/>
                <a:cs typeface="+mn-cs"/>
              </a:rPr>
              <a:t> biljne proizvodnje </a:t>
            </a:r>
          </a:p>
          <a:p>
            <a:pPr marL="360000" marR="0" lvl="0" indent="-360000" algn="l" defTabSz="457200" rtl="0" eaLnBrk="1" fontAlgn="auto" latinLnBrk="0" hangingPunct="1">
              <a:lnSpc>
                <a:spcPct val="100000"/>
              </a:lnSpc>
              <a:spcBef>
                <a:spcPts val="0"/>
              </a:spcBef>
              <a:spcAft>
                <a:spcPts val="600"/>
              </a:spcAft>
              <a:buClr>
                <a:srgbClr val="4F2D7F"/>
              </a:buClr>
              <a:buSzTx/>
              <a:buFont typeface="Wingdings" panose="05000000000000000000" pitchFamily="2" charset="2"/>
              <a:buChar char="Ø"/>
              <a:tabLst/>
              <a:defRPr/>
            </a:pPr>
            <a:r>
              <a:rPr lang="sr-Latn-RS" sz="1600" dirty="0">
                <a:solidFill>
                  <a:prstClr val="black"/>
                </a:solidFill>
                <a:latin typeface="Arial"/>
              </a:rPr>
              <a:t>Proizvođač grožđa upisan u vinski registar u skladu sa zakonom kojim se uređuje vino</a:t>
            </a:r>
            <a:endParaRPr kumimoji="0" lang="sr-Latn-RS" sz="1600" b="0" i="0" u="none" strike="noStrike" kern="1200" cap="none" spc="0" normalizeH="0" baseline="0" noProof="0" dirty="0">
              <a:ln>
                <a:noFill/>
              </a:ln>
              <a:solidFill>
                <a:prstClr val="black"/>
              </a:solidFill>
              <a:effectLst/>
              <a:uLnTx/>
              <a:uFillTx/>
              <a:latin typeface="Arial"/>
              <a:ea typeface="+mn-ea"/>
              <a:cs typeface="+mn-cs"/>
            </a:endParaRPr>
          </a:p>
          <a:p>
            <a:pPr marL="360000" marR="0" lvl="0" indent="-360000" algn="l" defTabSz="457200" rtl="0" eaLnBrk="1" fontAlgn="auto" latinLnBrk="0" hangingPunct="1">
              <a:lnSpc>
                <a:spcPct val="100000"/>
              </a:lnSpc>
              <a:spcBef>
                <a:spcPts val="0"/>
              </a:spcBef>
              <a:spcAft>
                <a:spcPts val="600"/>
              </a:spcAft>
              <a:buClr>
                <a:srgbClr val="4F2D7F"/>
              </a:buClr>
              <a:buSzTx/>
              <a:buFont typeface="Wingdings" panose="05000000000000000000" pitchFamily="2" charset="2"/>
              <a:buChar char="Ø"/>
              <a:tabLst/>
              <a:defRPr/>
            </a:pPr>
            <a:r>
              <a:rPr kumimoji="0" lang="sr-Latn-RS" sz="1600" b="0" i="0" u="none" strike="noStrike" kern="1200" cap="none" spc="0" normalizeH="0" baseline="0" noProof="0" dirty="0">
                <a:ln>
                  <a:noFill/>
                </a:ln>
                <a:solidFill>
                  <a:prstClr val="black"/>
                </a:solidFill>
                <a:effectLst/>
                <a:uLnTx/>
                <a:uFillTx/>
                <a:latin typeface="Arial"/>
                <a:ea typeface="+mn-ea"/>
                <a:cs typeface="+mn-cs"/>
              </a:rPr>
              <a:t>Proizvođač vina upisan u vinski registar u skladu sa zakonom kojim se uređuje vino</a:t>
            </a:r>
          </a:p>
          <a:p>
            <a:pPr marL="360000" marR="0" lvl="0" indent="-360000" algn="l" defTabSz="457200" rtl="0" eaLnBrk="1" fontAlgn="auto" latinLnBrk="0" hangingPunct="1">
              <a:lnSpc>
                <a:spcPct val="100000"/>
              </a:lnSpc>
              <a:spcBef>
                <a:spcPts val="0"/>
              </a:spcBef>
              <a:spcAft>
                <a:spcPts val="600"/>
              </a:spcAft>
              <a:buClr>
                <a:srgbClr val="4F2D7F"/>
              </a:buClr>
              <a:buSzTx/>
              <a:buFont typeface="Wingdings" panose="05000000000000000000" pitchFamily="2" charset="2"/>
              <a:buChar char="Ø"/>
              <a:tabLst/>
              <a:defRPr/>
            </a:pPr>
            <a:r>
              <a:rPr lang="sr-Latn-RS" sz="1600" dirty="0">
                <a:solidFill>
                  <a:prstClr val="black"/>
                </a:solidFill>
                <a:latin typeface="Arial"/>
              </a:rPr>
              <a:t>Da ima utvrđen maksimalni godišnji kapacitet godišnje proizvodnje vina od 20.000 do 1.000.000 litara</a:t>
            </a:r>
            <a:endParaRPr kumimoji="0" lang="sr-Latn-RS" sz="1600" b="1" i="0" u="none" strike="noStrike" kern="1200" cap="none" spc="0" normalizeH="0" baseline="0" noProof="0" dirty="0">
              <a:ln>
                <a:noFill/>
              </a:ln>
              <a:solidFill>
                <a:prstClr val="black"/>
              </a:solidFill>
              <a:effectLst/>
              <a:uLnTx/>
              <a:uFillTx/>
              <a:latin typeface="Arial"/>
              <a:ea typeface="+mn-ea"/>
              <a:cs typeface="+mn-cs"/>
            </a:endParaRPr>
          </a:p>
          <a:p>
            <a:pPr marL="0" marR="0" lvl="0" indent="0" defTabSz="457200" rtl="0" eaLnBrk="1" fontAlgn="auto" latinLnBrk="0" hangingPunct="1">
              <a:lnSpc>
                <a:spcPct val="100000"/>
              </a:lnSpc>
              <a:spcBef>
                <a:spcPts val="0"/>
              </a:spcBef>
              <a:spcAft>
                <a:spcPts val="600"/>
              </a:spcAft>
              <a:buClr>
                <a:srgbClr val="4F2D7F"/>
              </a:buClr>
              <a:buSzTx/>
              <a:buFontTx/>
              <a:buNone/>
              <a:tabLst/>
              <a:defRPr/>
            </a:pPr>
            <a:r>
              <a:rPr kumimoji="0" lang="sr-Latn-RS" sz="1600" b="1" i="0" u="none" strike="noStrike" kern="1200" cap="none" spc="0" normalizeH="0" baseline="0" noProof="0">
                <a:ln>
                  <a:noFill/>
                </a:ln>
                <a:solidFill>
                  <a:srgbClr val="4F2D7F"/>
                </a:solidFill>
                <a:effectLst/>
                <a:uLnTx/>
                <a:uFillTx/>
                <a:latin typeface="Arial"/>
                <a:ea typeface="+mn-ea"/>
                <a:cs typeface="+mn-cs"/>
              </a:rPr>
              <a:t>Za isplatu</a:t>
            </a:r>
            <a:endParaRPr kumimoji="0" lang="sr-Latn-RS" sz="1600" b="1" i="0" u="none" strike="noStrike" kern="1200" cap="none" spc="0" normalizeH="0" baseline="0" noProof="0" dirty="0">
              <a:ln>
                <a:noFill/>
              </a:ln>
              <a:solidFill>
                <a:srgbClr val="4F2D7F"/>
              </a:solidFill>
              <a:effectLst/>
              <a:uLnTx/>
              <a:uFillTx/>
              <a:latin typeface="Arial"/>
              <a:ea typeface="+mn-ea"/>
              <a:cs typeface="+mn-cs"/>
            </a:endParaRPr>
          </a:p>
          <a:p>
            <a:pPr marL="360000" lvl="0" indent="-360000" defTabSz="457200">
              <a:spcAft>
                <a:spcPts val="600"/>
              </a:spcAft>
              <a:buClr>
                <a:srgbClr val="4F2D7F"/>
              </a:buClr>
              <a:buFont typeface="Wingdings" panose="05000000000000000000" pitchFamily="2" charset="2"/>
              <a:buChar char="Ø"/>
              <a:defRPr/>
            </a:pPr>
            <a:r>
              <a:rPr lang="sr-Latn-RS" sz="1600" dirty="0">
                <a:solidFill>
                  <a:prstClr val="black"/>
                </a:solidFill>
              </a:rPr>
              <a:t>U Registru PG ima upisano grožđe u skladu sa </a:t>
            </a:r>
            <a:r>
              <a:rPr lang="sr-Latn-RS" sz="1600" dirty="0" err="1">
                <a:solidFill>
                  <a:prstClr val="black"/>
                </a:solidFill>
              </a:rPr>
              <a:t>šifrarnikom</a:t>
            </a:r>
            <a:r>
              <a:rPr lang="sr-Latn-RS" sz="1600" dirty="0">
                <a:solidFill>
                  <a:prstClr val="black"/>
                </a:solidFill>
              </a:rPr>
              <a:t> biljne proizvodnje </a:t>
            </a:r>
          </a:p>
          <a:p>
            <a:pPr marL="360000" lvl="0" indent="-360000" defTabSz="457200">
              <a:spcAft>
                <a:spcPts val="600"/>
              </a:spcAft>
              <a:buClr>
                <a:srgbClr val="4F2D7F"/>
              </a:buClr>
              <a:buFont typeface="Wingdings" panose="05000000000000000000" pitchFamily="2" charset="2"/>
              <a:buChar char="Ø"/>
              <a:defRPr/>
            </a:pPr>
            <a:r>
              <a:rPr lang="sr-Latn-RS" sz="1600" dirty="0">
                <a:solidFill>
                  <a:prstClr val="black"/>
                </a:solidFill>
              </a:rPr>
              <a:t>Proizvođač grožđa upisan u vinski registar u skladu sa zakonom kojim se uređuje vino</a:t>
            </a:r>
          </a:p>
          <a:p>
            <a:pPr marL="360000" lvl="0" indent="-360000" defTabSz="457200">
              <a:spcAft>
                <a:spcPts val="600"/>
              </a:spcAft>
              <a:buClr>
                <a:srgbClr val="4F2D7F"/>
              </a:buClr>
              <a:buFont typeface="Wingdings" panose="05000000000000000000" pitchFamily="2" charset="2"/>
              <a:buChar char="Ø"/>
              <a:defRPr/>
            </a:pPr>
            <a:r>
              <a:rPr lang="sr-Latn-RS" sz="1600" dirty="0">
                <a:solidFill>
                  <a:prstClr val="black"/>
                </a:solidFill>
              </a:rPr>
              <a:t>Proizvođač vina upisan u vinski registar u skladu sa zakonom kojim se uređuje vino</a:t>
            </a:r>
          </a:p>
          <a:p>
            <a:pPr marL="360000" lvl="0" indent="-360000" defTabSz="457200">
              <a:spcAft>
                <a:spcPts val="600"/>
              </a:spcAft>
              <a:buClr>
                <a:srgbClr val="4F2D7F"/>
              </a:buClr>
              <a:buFont typeface="Wingdings" panose="05000000000000000000" pitchFamily="2" charset="2"/>
              <a:buChar char="Ø"/>
              <a:defRPr/>
            </a:pPr>
            <a:r>
              <a:rPr lang="sr-Latn-RS" sz="1600" dirty="0">
                <a:solidFill>
                  <a:prstClr val="black"/>
                </a:solidFill>
              </a:rPr>
              <a:t>Da ima utvrđen maksimalni godišnji kapacitet godišnje proizvodnje vina od 20.000 do 1.000.000 litara</a:t>
            </a:r>
            <a:endParaRPr lang="sr-Latn-RS" sz="1600" b="1" dirty="0">
              <a:solidFill>
                <a:prstClr val="black"/>
              </a:solidFill>
            </a:endParaRPr>
          </a:p>
          <a:p>
            <a:pPr marL="0" marR="0" lvl="0" indent="0" algn="l" defTabSz="457200" rtl="0" eaLnBrk="1" fontAlgn="auto" latinLnBrk="0" hangingPunct="1">
              <a:lnSpc>
                <a:spcPct val="100000"/>
              </a:lnSpc>
              <a:spcBef>
                <a:spcPts val="0"/>
              </a:spcBef>
              <a:spcAft>
                <a:spcPts val="600"/>
              </a:spcAft>
              <a:buClr>
                <a:srgbClr val="4F2D7F"/>
              </a:buClr>
              <a:buSzTx/>
              <a:buFontTx/>
              <a:buNone/>
              <a:tabLst/>
              <a:defRPr/>
            </a:pPr>
            <a:endParaRPr kumimoji="0" lang="sr-Latn-RS" sz="1600" b="1" i="0" u="none" strike="noStrike" kern="1200" cap="none" spc="0" normalizeH="0" baseline="0" noProof="0" dirty="0">
              <a:ln>
                <a:noFill/>
              </a:ln>
              <a:solidFill>
                <a:srgbClr val="4F2D7F"/>
              </a:solidFill>
              <a:effectLst/>
              <a:uLnTx/>
              <a:uFillTx/>
              <a:latin typeface="Arial"/>
              <a:ea typeface="+mn-ea"/>
              <a:cs typeface="+mn-cs"/>
            </a:endParaRPr>
          </a:p>
          <a:p>
            <a:pPr marL="360000" marR="0" lvl="0" indent="-360000" algn="l" defTabSz="457200" rtl="0" eaLnBrk="1" fontAlgn="auto" latinLnBrk="0" hangingPunct="1">
              <a:lnSpc>
                <a:spcPct val="100000"/>
              </a:lnSpc>
              <a:spcBef>
                <a:spcPts val="0"/>
              </a:spcBef>
              <a:spcAft>
                <a:spcPts val="600"/>
              </a:spcAft>
              <a:buClr>
                <a:srgbClr val="4F2D7F"/>
              </a:buClr>
              <a:buSzTx/>
              <a:buFont typeface="Arial"/>
              <a:buChar char="•"/>
              <a:tabLst/>
              <a:defRPr/>
            </a:pPr>
            <a:endParaRPr kumimoji="0" lang="sr-Latn-RS" sz="16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52653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9A669-21F3-47A0-AF35-FEE625E388E9}"/>
              </a:ext>
            </a:extLst>
          </p:cNvPr>
          <p:cNvSpPr>
            <a:spLocks noGrp="1"/>
          </p:cNvSpPr>
          <p:nvPr>
            <p:ph type="title"/>
          </p:nvPr>
        </p:nvSpPr>
        <p:spPr/>
        <p:txBody>
          <a:bodyPr/>
          <a:lstStyle/>
          <a:p>
            <a:r>
              <a:rPr lang="sr-Latn-RS" dirty="0"/>
              <a:t>Zahtev</a:t>
            </a:r>
          </a:p>
        </p:txBody>
      </p:sp>
      <p:sp>
        <p:nvSpPr>
          <p:cNvPr id="3" name="Text Placeholder 2">
            <a:extLst>
              <a:ext uri="{FF2B5EF4-FFF2-40B4-BE49-F238E27FC236}">
                <a16:creationId xmlns:a16="http://schemas.microsoft.com/office/drawing/2014/main" id="{7E122205-DA60-4C2A-B377-8959B53BB1F9}"/>
              </a:ext>
            </a:extLst>
          </p:cNvPr>
          <p:cNvSpPr>
            <a:spLocks noGrp="1"/>
          </p:cNvSpPr>
          <p:nvPr>
            <p:ph type="body" sz="quarter" idx="10"/>
          </p:nvPr>
        </p:nvSpPr>
        <p:spPr>
          <a:xfrm>
            <a:off x="469369" y="1286540"/>
            <a:ext cx="3988331" cy="3409285"/>
          </a:xfrm>
        </p:spPr>
        <p:txBody>
          <a:bodyPr/>
          <a:lstStyle/>
          <a:p>
            <a:pPr marL="0" indent="0">
              <a:buNone/>
            </a:pPr>
            <a:r>
              <a:rPr lang="sr-Latn-RS" sz="1450" dirty="0"/>
              <a:t>Zahtev za odobravanje projekta podnosi se na osnovu raspisanog Javnog poziva, koji raspisuje Ministarstvo nadležno za poslove poljoprivrede i Uprava za agrarna plaćanja </a:t>
            </a:r>
          </a:p>
          <a:p>
            <a:pPr marL="0" indent="0">
              <a:buNone/>
            </a:pPr>
            <a:r>
              <a:rPr lang="sr-Latn-RS" sz="1450" b="1" dirty="0"/>
              <a:t>Javni poziv objavljuje se na internet strani ministarstva i uprave i naročito sadrži: </a:t>
            </a:r>
          </a:p>
          <a:p>
            <a:r>
              <a:rPr lang="sr-Latn-RS" sz="1450" dirty="0"/>
              <a:t>Rok za podnošenje zahteva za odobrenje projekta </a:t>
            </a:r>
          </a:p>
          <a:p>
            <a:r>
              <a:rPr lang="sr-Latn-RS" sz="1450" dirty="0"/>
              <a:t>Iznos raspoloživih sredstava za raspisani poziv</a:t>
            </a:r>
          </a:p>
          <a:p>
            <a:r>
              <a:rPr lang="sr-Latn-RS" sz="1450" dirty="0"/>
              <a:t>Obrazac zahteva </a:t>
            </a:r>
          </a:p>
          <a:p>
            <a:r>
              <a:rPr lang="sr-Latn-RS" sz="1450" dirty="0"/>
              <a:t>Obaveznu dokumentaciju </a:t>
            </a:r>
          </a:p>
          <a:p>
            <a:r>
              <a:rPr lang="sr-Latn-RS" sz="1400" dirty="0"/>
              <a:t>Druge podatke vezane za konkretan poziv</a:t>
            </a:r>
          </a:p>
        </p:txBody>
      </p:sp>
      <p:sp>
        <p:nvSpPr>
          <p:cNvPr id="5" name="Text Placeholder 4">
            <a:extLst>
              <a:ext uri="{FF2B5EF4-FFF2-40B4-BE49-F238E27FC236}">
                <a16:creationId xmlns:a16="http://schemas.microsoft.com/office/drawing/2014/main" id="{C4C80B35-9F1F-48AC-B889-116C5670F8C3}"/>
              </a:ext>
            </a:extLst>
          </p:cNvPr>
          <p:cNvSpPr>
            <a:spLocks noGrp="1"/>
          </p:cNvSpPr>
          <p:nvPr>
            <p:ph type="body" sz="quarter" idx="11"/>
          </p:nvPr>
        </p:nvSpPr>
        <p:spPr>
          <a:xfrm>
            <a:off x="4679950" y="1286540"/>
            <a:ext cx="3996000" cy="3409285"/>
          </a:xfrm>
        </p:spPr>
        <p:txBody>
          <a:bodyPr/>
          <a:lstStyle/>
          <a:p>
            <a:pPr marL="0" indent="0">
              <a:buNone/>
            </a:pPr>
            <a:r>
              <a:rPr lang="sr-Latn-RS" sz="1456" b="1" dirty="0"/>
              <a:t>Podnosilac zahteva može da podese samo jedan zahtev za odobrenje projekta po istom javnom pozivu </a:t>
            </a:r>
          </a:p>
          <a:p>
            <a:pPr marL="0" indent="0">
              <a:buNone/>
            </a:pPr>
            <a:r>
              <a:rPr lang="sr-Latn-RS" sz="1456" b="1" dirty="0"/>
              <a:t>Zahtev može da sadrži jednu ili više investicija sa Liste prihvatljivih investicija i troškova </a:t>
            </a:r>
          </a:p>
          <a:p>
            <a:pPr marL="0" indent="0">
              <a:buNone/>
            </a:pPr>
            <a:r>
              <a:rPr lang="sr-Latn-RS" sz="1456" b="1" dirty="0"/>
              <a:t>Novi Zahtev može da se podnese po okončanju postupka za ostvarivanje prava na podsticaj po prethodno odobrenom projektu odnosno ako po prethodno odobrenom projektu nije podnet Zahtev za isplatu u propisanom roku </a:t>
            </a:r>
          </a:p>
          <a:p>
            <a:pPr marL="0" indent="0">
              <a:buNone/>
            </a:pPr>
            <a:r>
              <a:rPr lang="pl-PL" sz="1456" dirty="0">
                <a:solidFill>
                  <a:schemeClr val="accent6"/>
                </a:solidFill>
              </a:rPr>
              <a:t>Sva dokumenta po objavljenom javnom pozivu nalaze se na sajtu Ministarstva i Uprave </a:t>
            </a:r>
          </a:p>
        </p:txBody>
      </p:sp>
      <p:sp>
        <p:nvSpPr>
          <p:cNvPr id="4" name="Slide Number Placeholder 3">
            <a:extLst>
              <a:ext uri="{FF2B5EF4-FFF2-40B4-BE49-F238E27FC236}">
                <a16:creationId xmlns:a16="http://schemas.microsoft.com/office/drawing/2014/main" id="{35A8FF16-1EAC-41CB-9090-F227584381AA}"/>
              </a:ext>
            </a:extLst>
          </p:cNvPr>
          <p:cNvSpPr>
            <a:spLocks noGrp="1"/>
          </p:cNvSpPr>
          <p:nvPr>
            <p:ph type="sldNum" sz="quarter" idx="12"/>
          </p:nvPr>
        </p:nvSpPr>
        <p:spPr/>
        <p:txBody>
          <a:bodyPr/>
          <a:lstStyle/>
          <a:p>
            <a:fld id="{8917037F-13F4-43B6-99FF-D710FE0C4777}" type="slidenum">
              <a:rPr lang="en-GB">
                <a:solidFill>
                  <a:prstClr val="black"/>
                </a:solidFill>
              </a:rPr>
              <a:pPr/>
              <a:t>28</a:t>
            </a:fld>
            <a:endParaRPr lang="en-GB" dirty="0">
              <a:solidFill>
                <a:prstClr val="black"/>
              </a:solidFill>
            </a:endParaRPr>
          </a:p>
        </p:txBody>
      </p:sp>
    </p:spTree>
    <p:extLst>
      <p:ext uri="{BB962C8B-B14F-4D97-AF65-F5344CB8AC3E}">
        <p14:creationId xmlns:p14="http://schemas.microsoft.com/office/powerpoint/2010/main" val="18624723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629B5-53CD-4094-BAC1-5EBBC5D50E46}"/>
              </a:ext>
            </a:extLst>
          </p:cNvPr>
          <p:cNvSpPr>
            <a:spLocks noGrp="1"/>
          </p:cNvSpPr>
          <p:nvPr>
            <p:ph type="title"/>
          </p:nvPr>
        </p:nvSpPr>
        <p:spPr/>
        <p:txBody>
          <a:bodyPr/>
          <a:lstStyle/>
          <a:p>
            <a:r>
              <a:rPr lang="sr-Latn-RS" dirty="0"/>
              <a:t>Poslovni plan (1)</a:t>
            </a:r>
          </a:p>
        </p:txBody>
      </p:sp>
      <p:sp>
        <p:nvSpPr>
          <p:cNvPr id="3" name="Text Placeholder 2">
            <a:extLst>
              <a:ext uri="{FF2B5EF4-FFF2-40B4-BE49-F238E27FC236}">
                <a16:creationId xmlns:a16="http://schemas.microsoft.com/office/drawing/2014/main" id="{BE994F03-4F7E-4750-90D9-06F19E07C8BE}"/>
              </a:ext>
            </a:extLst>
          </p:cNvPr>
          <p:cNvSpPr>
            <a:spLocks noGrp="1"/>
          </p:cNvSpPr>
          <p:nvPr>
            <p:ph type="body" sz="quarter" idx="10"/>
          </p:nvPr>
        </p:nvSpPr>
        <p:spPr/>
        <p:txBody>
          <a:bodyPr/>
          <a:lstStyle/>
          <a:p>
            <a:r>
              <a:rPr lang="sr-Latn-RS" sz="1600" dirty="0"/>
              <a:t>Pored ispunjenja opštih i posebnih uslova pravo na odobrenje projekta ostvaruje se ako lice koje ima pravo na podsticaj dokaže svoju ekonomsku održivost i održivost projekta na kraju investicionog perioda kroz poslovni plan</a:t>
            </a:r>
          </a:p>
          <a:p>
            <a:r>
              <a:rPr lang="sr-Latn-RS" sz="1600" dirty="0"/>
              <a:t>Za investicije do 50.000 EUR podnosi se jednostavni poslovni plan, a za investicije preko 50.000 EUR složeni poslovni plan</a:t>
            </a:r>
          </a:p>
          <a:p>
            <a:r>
              <a:rPr lang="sr-Latn-RS" sz="1600" dirty="0"/>
              <a:t>Poslovni plan podnosi se u papirnoj i elektronskoj formi </a:t>
            </a:r>
          </a:p>
          <a:p>
            <a:r>
              <a:rPr lang="sr-Latn-RS" sz="1600" dirty="0"/>
              <a:t>Opšti format poslovnog plana sastoji se od tekstualnog dela i tabela (prilozi 4 i 5 pravilnika)</a:t>
            </a:r>
          </a:p>
          <a:p>
            <a:r>
              <a:rPr lang="sr-Latn-RS" sz="1600" dirty="0"/>
              <a:t>Ako je projekat povezan sa aktuelnim poslovanjem ili ne donosi prihod plan se radi u skladu sa poslovanjem celog gazdinstva, a ako je moguće odvojiti ga lokacijski ili nekim drugim relevantnim kriterijumom od ostalog poslovanja moguće je zasnivati projekciju samo na toj poslovnoj aktivnosti </a:t>
            </a:r>
          </a:p>
        </p:txBody>
      </p:sp>
      <p:sp>
        <p:nvSpPr>
          <p:cNvPr id="4" name="Slide Number Placeholder 3">
            <a:extLst>
              <a:ext uri="{FF2B5EF4-FFF2-40B4-BE49-F238E27FC236}">
                <a16:creationId xmlns:a16="http://schemas.microsoft.com/office/drawing/2014/main" id="{E54B0A87-42E3-4F30-B4F0-1C61792A41B7}"/>
              </a:ext>
            </a:extLst>
          </p:cNvPr>
          <p:cNvSpPr>
            <a:spLocks noGrp="1"/>
          </p:cNvSpPr>
          <p:nvPr>
            <p:ph type="sldNum" sz="quarter" idx="11"/>
          </p:nvPr>
        </p:nvSpPr>
        <p:spPr/>
        <p:txBody>
          <a:bodyPr/>
          <a:lstStyle/>
          <a:p>
            <a:fld id="{8917037F-13F4-43B6-99FF-D710FE0C4777}" type="slidenum">
              <a:rPr lang="en-GB">
                <a:solidFill>
                  <a:prstClr val="black"/>
                </a:solidFill>
              </a:rPr>
              <a:pPr/>
              <a:t>29</a:t>
            </a:fld>
            <a:endParaRPr lang="en-GB" dirty="0">
              <a:solidFill>
                <a:prstClr val="black"/>
              </a:solidFill>
            </a:endParaRPr>
          </a:p>
        </p:txBody>
      </p:sp>
    </p:spTree>
    <p:extLst>
      <p:ext uri="{BB962C8B-B14F-4D97-AF65-F5344CB8AC3E}">
        <p14:creationId xmlns:p14="http://schemas.microsoft.com/office/powerpoint/2010/main" val="3608301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545A-76CD-41BD-9A40-F7E9361FF754}"/>
              </a:ext>
            </a:extLst>
          </p:cNvPr>
          <p:cNvSpPr>
            <a:spLocks noGrp="1"/>
          </p:cNvSpPr>
          <p:nvPr>
            <p:ph type="title"/>
          </p:nvPr>
        </p:nvSpPr>
        <p:spPr/>
        <p:txBody>
          <a:bodyPr/>
          <a:lstStyle/>
          <a:p>
            <a:r>
              <a:rPr lang="sr-Latn-RS" dirty="0"/>
              <a:t>Ciljevi programa </a:t>
            </a:r>
            <a:r>
              <a:rPr lang="sr-Latn-RS"/>
              <a:t>IPARD II </a:t>
            </a:r>
            <a:endParaRPr lang="sr-Latn-RS" dirty="0"/>
          </a:p>
        </p:txBody>
      </p:sp>
      <p:sp>
        <p:nvSpPr>
          <p:cNvPr id="3" name="Text Placeholder 2">
            <a:extLst>
              <a:ext uri="{FF2B5EF4-FFF2-40B4-BE49-F238E27FC236}">
                <a16:creationId xmlns:a16="http://schemas.microsoft.com/office/drawing/2014/main" id="{B8E35289-FEC1-4A4D-91CD-90B84A620985}"/>
              </a:ext>
            </a:extLst>
          </p:cNvPr>
          <p:cNvSpPr>
            <a:spLocks noGrp="1"/>
          </p:cNvSpPr>
          <p:nvPr>
            <p:ph type="body" sz="quarter" idx="10"/>
          </p:nvPr>
        </p:nvSpPr>
        <p:spPr>
          <a:xfrm>
            <a:off x="490906" y="1075734"/>
            <a:ext cx="8203693" cy="3492501"/>
          </a:xfrm>
        </p:spPr>
        <p:txBody>
          <a:bodyPr/>
          <a:lstStyle/>
          <a:p>
            <a:r>
              <a:rPr lang="sr-Latn-RS" sz="2000" dirty="0"/>
              <a:t>Usklađivanje primarne poljoprivredne proizvodnje sa EU standardima i praksama </a:t>
            </a:r>
          </a:p>
          <a:p>
            <a:r>
              <a:rPr lang="sr-Latn-RS" sz="2000" dirty="0"/>
              <a:t>Razvoj fizičkog kapitala sa ciljem održivog ekonomskog, socijalnog i teritorijalnog razvoja</a:t>
            </a:r>
          </a:p>
          <a:p>
            <a:r>
              <a:rPr lang="sr-Latn-RS" sz="2000" dirty="0"/>
              <a:t>Efikasnija upotreba resursa kao odgovor na izazove klimatskih promena </a:t>
            </a:r>
          </a:p>
          <a:p>
            <a:r>
              <a:rPr lang="sr-Latn-RS" sz="2000" dirty="0"/>
              <a:t>Povećanje produktivnosti, kvaliteta proizvoda i smanjenje troškova proizvodnje </a:t>
            </a:r>
          </a:p>
          <a:p>
            <a:r>
              <a:rPr lang="sr-Latn-RS" sz="2000" dirty="0"/>
              <a:t>Unapređenje konkurentnosti i prilagođavanje zahtevima domaćeg i inostranog tržišta </a:t>
            </a:r>
          </a:p>
          <a:p>
            <a:endParaRPr lang="sr-Latn-RS" sz="2000" dirty="0"/>
          </a:p>
          <a:p>
            <a:endParaRPr lang="sr-Latn-RS" sz="2000" dirty="0"/>
          </a:p>
        </p:txBody>
      </p:sp>
      <p:sp>
        <p:nvSpPr>
          <p:cNvPr id="4" name="Slide Number Placeholder 3">
            <a:extLst>
              <a:ext uri="{FF2B5EF4-FFF2-40B4-BE49-F238E27FC236}">
                <a16:creationId xmlns:a16="http://schemas.microsoft.com/office/drawing/2014/main" id="{C3264024-296B-4D8F-BB59-1AA1B2BF90A8}"/>
              </a:ext>
            </a:extLst>
          </p:cNvPr>
          <p:cNvSpPr>
            <a:spLocks noGrp="1"/>
          </p:cNvSpPr>
          <p:nvPr>
            <p:ph type="sldNum" sz="quarter" idx="11"/>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smtClean="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3</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019103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629B5-53CD-4094-BAC1-5EBBC5D50E46}"/>
              </a:ext>
            </a:extLst>
          </p:cNvPr>
          <p:cNvSpPr>
            <a:spLocks noGrp="1"/>
          </p:cNvSpPr>
          <p:nvPr>
            <p:ph type="title"/>
          </p:nvPr>
        </p:nvSpPr>
        <p:spPr/>
        <p:txBody>
          <a:bodyPr/>
          <a:lstStyle/>
          <a:p>
            <a:r>
              <a:rPr lang="sr-Latn-RS" dirty="0"/>
              <a:t>Poslovni plan (2)</a:t>
            </a:r>
          </a:p>
        </p:txBody>
      </p:sp>
      <p:sp>
        <p:nvSpPr>
          <p:cNvPr id="3" name="Text Placeholder 2">
            <a:extLst>
              <a:ext uri="{FF2B5EF4-FFF2-40B4-BE49-F238E27FC236}">
                <a16:creationId xmlns:a16="http://schemas.microsoft.com/office/drawing/2014/main" id="{BE994F03-4F7E-4750-90D9-06F19E07C8BE}"/>
              </a:ext>
            </a:extLst>
          </p:cNvPr>
          <p:cNvSpPr>
            <a:spLocks noGrp="1"/>
          </p:cNvSpPr>
          <p:nvPr>
            <p:ph type="body" sz="quarter" idx="10"/>
          </p:nvPr>
        </p:nvSpPr>
        <p:spPr>
          <a:xfrm>
            <a:off x="469370" y="1203325"/>
            <a:ext cx="8206318" cy="3492500"/>
          </a:xfrm>
        </p:spPr>
        <p:txBody>
          <a:bodyPr/>
          <a:lstStyle/>
          <a:p>
            <a:r>
              <a:rPr lang="sr-Latn-RS" sz="1400" dirty="0"/>
              <a:t>Ekonomski vek trajanja projekta je period u kome projekat daje prihvatljive prihode i rashode </a:t>
            </a:r>
          </a:p>
          <a:p>
            <a:r>
              <a:rPr lang="sr-Latn-RS" sz="1400" dirty="0"/>
              <a:t>Ekonomski vek trajanja projekta ne može biti kraći od 5 godina od datuma završetka projekta s tim što se godina početka ulaganja uključuje u ekonomski vek</a:t>
            </a:r>
          </a:p>
          <a:p>
            <a:r>
              <a:rPr lang="sr-Latn-RS" sz="1400" dirty="0"/>
              <a:t>Broj godina u tabelama jednak je ekonomskom veku trajanja projekta </a:t>
            </a:r>
          </a:p>
          <a:p>
            <a:r>
              <a:rPr lang="sr-Latn-RS" sz="1400" dirty="0"/>
              <a:t>Sve tabele moraju da sadrže isti broj godina </a:t>
            </a:r>
          </a:p>
          <a:p>
            <a:r>
              <a:rPr lang="sr-Latn-RS" sz="1400" dirty="0"/>
              <a:t>Povraćaj investicije i otplata kredita (za finansiranje investicije) moraju da budu realizovani u toku ekonomskog trajanja projekta </a:t>
            </a:r>
          </a:p>
          <a:p>
            <a:r>
              <a:rPr lang="sr-Latn-RS" sz="1400" dirty="0"/>
              <a:t>Ukupan iznos projekta mora da bude jednak ukupnom iznosu finansiranja, po godinama i u </a:t>
            </a:r>
            <a:r>
              <a:rPr lang="sr-Latn-RS" sz="1400" dirty="0" err="1"/>
              <a:t>kumulativu</a:t>
            </a:r>
            <a:r>
              <a:rPr lang="sr-Latn-RS" sz="1400" dirty="0"/>
              <a:t> </a:t>
            </a:r>
          </a:p>
          <a:p>
            <a:r>
              <a:rPr lang="sr-Latn-RS" sz="1400" dirty="0"/>
              <a:t>„Reprezentativna godina“ je godina potpune iskorišćenosti poslovnog kapaciteta projekta, tokom trajanja otplate kredita </a:t>
            </a:r>
          </a:p>
          <a:p>
            <a:r>
              <a:rPr lang="sr-Latn-RS" sz="1400" dirty="0"/>
              <a:t>Povraćaj investicije je ona godina kad </a:t>
            </a:r>
            <a:r>
              <a:rPr lang="sr-Latn-RS" sz="1400" dirty="0" err="1"/>
              <a:t>kumulativ</a:t>
            </a:r>
            <a:r>
              <a:rPr lang="sr-Latn-RS" sz="1400" dirty="0"/>
              <a:t> neto priliva ekonomskog toka iz minusa prelazi u plus </a:t>
            </a:r>
          </a:p>
        </p:txBody>
      </p:sp>
      <p:sp>
        <p:nvSpPr>
          <p:cNvPr id="4" name="Slide Number Placeholder 3">
            <a:extLst>
              <a:ext uri="{FF2B5EF4-FFF2-40B4-BE49-F238E27FC236}">
                <a16:creationId xmlns:a16="http://schemas.microsoft.com/office/drawing/2014/main" id="{E54B0A87-42E3-4F30-B4F0-1C61792A41B7}"/>
              </a:ext>
            </a:extLst>
          </p:cNvPr>
          <p:cNvSpPr>
            <a:spLocks noGrp="1"/>
          </p:cNvSpPr>
          <p:nvPr>
            <p:ph type="sldNum" sz="quarter" idx="11"/>
          </p:nvPr>
        </p:nvSpPr>
        <p:spPr/>
        <p:txBody>
          <a:bodyPr/>
          <a:lstStyle/>
          <a:p>
            <a:fld id="{8917037F-13F4-43B6-99FF-D710FE0C4777}" type="slidenum">
              <a:rPr lang="en-GB">
                <a:solidFill>
                  <a:prstClr val="black"/>
                </a:solidFill>
              </a:rPr>
              <a:pPr/>
              <a:t>30</a:t>
            </a:fld>
            <a:endParaRPr lang="en-GB" dirty="0">
              <a:solidFill>
                <a:prstClr val="black"/>
              </a:solidFill>
            </a:endParaRPr>
          </a:p>
        </p:txBody>
      </p:sp>
    </p:spTree>
    <p:extLst>
      <p:ext uri="{BB962C8B-B14F-4D97-AF65-F5344CB8AC3E}">
        <p14:creationId xmlns:p14="http://schemas.microsoft.com/office/powerpoint/2010/main" val="21465592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2B9E8-F0C9-4429-B6B9-6D9A25704917}"/>
              </a:ext>
            </a:extLst>
          </p:cNvPr>
          <p:cNvSpPr>
            <a:spLocks noGrp="1"/>
          </p:cNvSpPr>
          <p:nvPr>
            <p:ph type="title"/>
          </p:nvPr>
        </p:nvSpPr>
        <p:spPr/>
        <p:txBody>
          <a:bodyPr>
            <a:normAutofit fontScale="90000"/>
          </a:bodyPr>
          <a:lstStyle/>
          <a:p>
            <a:r>
              <a:rPr lang="pl-PL" dirty="0"/>
              <a:t>Elementi i pokazatelji za procenu ekonomske održivosti u reprezentativnoj godini </a:t>
            </a:r>
            <a:endParaRPr lang="sr-Latn-RS" dirty="0"/>
          </a:p>
        </p:txBody>
      </p:sp>
      <p:sp>
        <p:nvSpPr>
          <p:cNvPr id="3" name="Text Placeholder 2">
            <a:extLst>
              <a:ext uri="{FF2B5EF4-FFF2-40B4-BE49-F238E27FC236}">
                <a16:creationId xmlns:a16="http://schemas.microsoft.com/office/drawing/2014/main" id="{5339069E-66A1-48EA-8597-79B9CCA3FA76}"/>
              </a:ext>
            </a:extLst>
          </p:cNvPr>
          <p:cNvSpPr>
            <a:spLocks noGrp="1"/>
          </p:cNvSpPr>
          <p:nvPr>
            <p:ph type="body" sz="quarter" idx="10"/>
          </p:nvPr>
        </p:nvSpPr>
        <p:spPr/>
        <p:txBody>
          <a:bodyPr/>
          <a:lstStyle/>
          <a:p>
            <a:pPr marL="0" indent="0">
              <a:buNone/>
            </a:pPr>
            <a:r>
              <a:rPr lang="sr-Latn-RS" sz="2000" dirty="0">
                <a:solidFill>
                  <a:schemeClr val="accent6"/>
                </a:solidFill>
              </a:rPr>
              <a:t>Jednostavni poslovni plan </a:t>
            </a:r>
          </a:p>
          <a:p>
            <a:pPr marL="0" indent="0">
              <a:buNone/>
            </a:pPr>
            <a:r>
              <a:rPr lang="sr-Latn-RS" sz="1800" b="1" dirty="0"/>
              <a:t>Za podnosioca zahteva</a:t>
            </a:r>
          </a:p>
          <a:p>
            <a:pPr>
              <a:buFont typeface="+mj-lt"/>
              <a:buAutoNum type="arabicPeriod"/>
            </a:pPr>
            <a:r>
              <a:rPr lang="sr-Latn-RS" sz="1800" dirty="0"/>
              <a:t>Pozitivan kumulativni novčani tok</a:t>
            </a:r>
          </a:p>
          <a:p>
            <a:pPr>
              <a:buFont typeface="+mj-lt"/>
              <a:buAutoNum type="arabicPeriod"/>
            </a:pPr>
            <a:r>
              <a:rPr lang="sr-Latn-RS" sz="1800" dirty="0"/>
              <a:t>Odnos prihoda i rashoda ne manji od 1 </a:t>
            </a:r>
          </a:p>
          <a:p>
            <a:pPr marL="0" indent="0">
              <a:buNone/>
            </a:pPr>
            <a:r>
              <a:rPr lang="sr-Latn-RS" sz="1800" b="1" dirty="0"/>
              <a:t>Za projekat </a:t>
            </a:r>
          </a:p>
          <a:p>
            <a:pPr>
              <a:buFont typeface="+mj-lt"/>
              <a:buAutoNum type="arabicPeriod"/>
            </a:pPr>
            <a:r>
              <a:rPr lang="sr-Latn-RS" sz="1800" dirty="0"/>
              <a:t>Kumulativni novčani tok mora da bude pozitivan tokom ekonomskog veka trajanja projekta </a:t>
            </a:r>
          </a:p>
        </p:txBody>
      </p:sp>
      <p:sp>
        <p:nvSpPr>
          <p:cNvPr id="4" name="Slide Number Placeholder 3">
            <a:extLst>
              <a:ext uri="{FF2B5EF4-FFF2-40B4-BE49-F238E27FC236}">
                <a16:creationId xmlns:a16="http://schemas.microsoft.com/office/drawing/2014/main" id="{D46267C7-DCFD-4FC4-8F16-556D26D001F4}"/>
              </a:ext>
            </a:extLst>
          </p:cNvPr>
          <p:cNvSpPr>
            <a:spLocks noGrp="1"/>
          </p:cNvSpPr>
          <p:nvPr>
            <p:ph type="sldNum" sz="quarter" idx="11"/>
          </p:nvPr>
        </p:nvSpPr>
        <p:spPr/>
        <p:txBody>
          <a:bodyPr/>
          <a:lstStyle/>
          <a:p>
            <a:fld id="{8917037F-13F4-43B6-99FF-D710FE0C4777}" type="slidenum">
              <a:rPr lang="en-GB">
                <a:solidFill>
                  <a:prstClr val="black"/>
                </a:solidFill>
              </a:rPr>
              <a:pPr/>
              <a:t>31</a:t>
            </a:fld>
            <a:endParaRPr lang="en-GB" dirty="0">
              <a:solidFill>
                <a:prstClr val="black"/>
              </a:solidFill>
            </a:endParaRPr>
          </a:p>
        </p:txBody>
      </p:sp>
    </p:spTree>
    <p:extLst>
      <p:ext uri="{BB962C8B-B14F-4D97-AF65-F5344CB8AC3E}">
        <p14:creationId xmlns:p14="http://schemas.microsoft.com/office/powerpoint/2010/main" val="36671953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2B9E8-F0C9-4429-B6B9-6D9A25704917}"/>
              </a:ext>
            </a:extLst>
          </p:cNvPr>
          <p:cNvSpPr>
            <a:spLocks noGrp="1"/>
          </p:cNvSpPr>
          <p:nvPr>
            <p:ph type="title"/>
          </p:nvPr>
        </p:nvSpPr>
        <p:spPr/>
        <p:txBody>
          <a:bodyPr>
            <a:normAutofit fontScale="90000"/>
          </a:bodyPr>
          <a:lstStyle/>
          <a:p>
            <a:r>
              <a:rPr lang="pl-PL" dirty="0"/>
              <a:t>Elementi i pokazatelji za procenu ekonomske održivosti u reprezentativnoj godini </a:t>
            </a:r>
            <a:endParaRPr lang="sr-Latn-RS" dirty="0"/>
          </a:p>
        </p:txBody>
      </p:sp>
      <p:sp>
        <p:nvSpPr>
          <p:cNvPr id="3" name="Text Placeholder 2">
            <a:extLst>
              <a:ext uri="{FF2B5EF4-FFF2-40B4-BE49-F238E27FC236}">
                <a16:creationId xmlns:a16="http://schemas.microsoft.com/office/drawing/2014/main" id="{5339069E-66A1-48EA-8597-79B9CCA3FA76}"/>
              </a:ext>
            </a:extLst>
          </p:cNvPr>
          <p:cNvSpPr>
            <a:spLocks noGrp="1"/>
          </p:cNvSpPr>
          <p:nvPr>
            <p:ph type="body" sz="quarter" idx="10"/>
          </p:nvPr>
        </p:nvSpPr>
        <p:spPr/>
        <p:txBody>
          <a:bodyPr/>
          <a:lstStyle/>
          <a:p>
            <a:pPr marL="0" indent="0">
              <a:buNone/>
            </a:pPr>
            <a:r>
              <a:rPr lang="sr-Latn-RS" sz="2000" dirty="0">
                <a:solidFill>
                  <a:schemeClr val="accent6"/>
                </a:solidFill>
              </a:rPr>
              <a:t>Složeni poslovni plan </a:t>
            </a:r>
          </a:p>
          <a:p>
            <a:pPr marL="0" indent="0">
              <a:buNone/>
            </a:pPr>
            <a:r>
              <a:rPr lang="sr-Latn-RS" sz="1400" b="1" dirty="0"/>
              <a:t>Za podnosioca zahteva </a:t>
            </a:r>
          </a:p>
          <a:p>
            <a:pPr>
              <a:buFont typeface="+mj-lt"/>
              <a:buAutoNum type="arabicPeriod"/>
            </a:pPr>
            <a:r>
              <a:rPr lang="sr-Latn-RS" sz="1400" dirty="0"/>
              <a:t>Koeficijent tekuće likvidnosti ne manji od 0,9 </a:t>
            </a:r>
          </a:p>
          <a:p>
            <a:pPr>
              <a:buFont typeface="+mj-lt"/>
              <a:buAutoNum type="arabicPeriod"/>
            </a:pPr>
            <a:r>
              <a:rPr lang="sr-Latn-RS" sz="1400" dirty="0"/>
              <a:t>Odnos prihoda i rashoda ne manji od 1 </a:t>
            </a:r>
          </a:p>
          <a:p>
            <a:pPr>
              <a:buFont typeface="+mj-lt"/>
              <a:buAutoNum type="arabicPeriod"/>
            </a:pPr>
            <a:r>
              <a:rPr lang="sr-Latn-RS" sz="1400" dirty="0"/>
              <a:t>Odnos obaveza I kapitala ne veći od 4</a:t>
            </a:r>
          </a:p>
          <a:p>
            <a:pPr marL="0" indent="0">
              <a:buNone/>
            </a:pPr>
            <a:r>
              <a:rPr lang="sr-Latn-RS" sz="1400" b="1" dirty="0"/>
              <a:t>Za projekat </a:t>
            </a:r>
          </a:p>
          <a:p>
            <a:pPr>
              <a:buFont typeface="+mj-lt"/>
              <a:buAutoNum type="arabicPeriod"/>
            </a:pPr>
            <a:r>
              <a:rPr lang="sr-Latn-RS" sz="1400" dirty="0"/>
              <a:t>Pozitivan kumulativni novčani tokom celog ekonomskog veka trajanja projekta </a:t>
            </a:r>
          </a:p>
          <a:p>
            <a:pPr>
              <a:buFont typeface="+mj-lt"/>
              <a:buAutoNum type="arabicPeriod"/>
            </a:pPr>
            <a:r>
              <a:rPr lang="sr-Latn-RS" sz="1400" dirty="0"/>
              <a:t>Interna stopa rentabilnosti mora biti iznad kamatne stope dobijenog kredita ali ne manja od 6% </a:t>
            </a:r>
          </a:p>
          <a:p>
            <a:pPr>
              <a:buFont typeface="+mj-lt"/>
              <a:buAutoNum type="arabicPeriod"/>
            </a:pPr>
            <a:r>
              <a:rPr lang="sr-Latn-RS" sz="1400" dirty="0"/>
              <a:t>Neto sadašnja vrednost jednaka ili veća od nule uz korišćenje diskontne stope od 6% </a:t>
            </a:r>
          </a:p>
          <a:p>
            <a:pPr>
              <a:buFont typeface="+mj-lt"/>
              <a:buAutoNum type="arabicPeriod"/>
            </a:pPr>
            <a:r>
              <a:rPr lang="sr-Latn-RS" sz="1400" dirty="0"/>
              <a:t>Period povraćaja ulaganja ne sme biti duži od ekonomskog veka trajanja projekta bez ostatka vrednosti </a:t>
            </a:r>
          </a:p>
        </p:txBody>
      </p:sp>
      <p:sp>
        <p:nvSpPr>
          <p:cNvPr id="4" name="Slide Number Placeholder 3">
            <a:extLst>
              <a:ext uri="{FF2B5EF4-FFF2-40B4-BE49-F238E27FC236}">
                <a16:creationId xmlns:a16="http://schemas.microsoft.com/office/drawing/2014/main" id="{D46267C7-DCFD-4FC4-8F16-556D26D001F4}"/>
              </a:ext>
            </a:extLst>
          </p:cNvPr>
          <p:cNvSpPr>
            <a:spLocks noGrp="1"/>
          </p:cNvSpPr>
          <p:nvPr>
            <p:ph type="sldNum" sz="quarter" idx="11"/>
          </p:nvPr>
        </p:nvSpPr>
        <p:spPr/>
        <p:txBody>
          <a:bodyPr/>
          <a:lstStyle/>
          <a:p>
            <a:fld id="{8917037F-13F4-43B6-99FF-D710FE0C4777}" type="slidenum">
              <a:rPr lang="en-GB">
                <a:solidFill>
                  <a:prstClr val="black"/>
                </a:solidFill>
              </a:rPr>
              <a:pPr/>
              <a:t>32</a:t>
            </a:fld>
            <a:endParaRPr lang="en-GB" dirty="0">
              <a:solidFill>
                <a:prstClr val="black"/>
              </a:solidFill>
            </a:endParaRPr>
          </a:p>
        </p:txBody>
      </p:sp>
    </p:spTree>
    <p:extLst>
      <p:ext uri="{BB962C8B-B14F-4D97-AF65-F5344CB8AC3E}">
        <p14:creationId xmlns:p14="http://schemas.microsoft.com/office/powerpoint/2010/main" val="7805301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AC77225-F312-4142-9771-6BD81E070A78}"/>
              </a:ext>
            </a:extLst>
          </p:cNvPr>
          <p:cNvSpPr>
            <a:spLocks noGrp="1"/>
          </p:cNvSpPr>
          <p:nvPr>
            <p:ph type="title"/>
          </p:nvPr>
        </p:nvSpPr>
        <p:spPr/>
        <p:txBody>
          <a:bodyPr>
            <a:normAutofit fontScale="90000"/>
          </a:bodyPr>
          <a:lstStyle/>
          <a:p>
            <a:r>
              <a:rPr lang="sr-Latn-RS" dirty="0"/>
              <a:t>Ostala dokumenta za sve </a:t>
            </a:r>
            <a:r>
              <a:rPr lang="sr-Latn-RS"/>
              <a:t>podnosioce zahteva </a:t>
            </a:r>
            <a:endParaRPr lang="sr-Latn-RS" dirty="0"/>
          </a:p>
        </p:txBody>
      </p:sp>
      <p:sp>
        <p:nvSpPr>
          <p:cNvPr id="7" name="Text Placeholder 6">
            <a:extLst>
              <a:ext uri="{FF2B5EF4-FFF2-40B4-BE49-F238E27FC236}">
                <a16:creationId xmlns:a16="http://schemas.microsoft.com/office/drawing/2014/main" id="{554D362C-B6D9-449F-A0DB-9CF97EA57071}"/>
              </a:ext>
            </a:extLst>
          </p:cNvPr>
          <p:cNvSpPr>
            <a:spLocks noGrp="1"/>
          </p:cNvSpPr>
          <p:nvPr>
            <p:ph type="body" sz="quarter" idx="10"/>
          </p:nvPr>
        </p:nvSpPr>
        <p:spPr>
          <a:xfrm>
            <a:off x="468050" y="818707"/>
            <a:ext cx="3996002" cy="3965222"/>
          </a:xfrm>
        </p:spPr>
        <p:txBody>
          <a:bodyPr/>
          <a:lstStyle/>
          <a:p>
            <a:endParaRPr lang="sr-Latn-RS" sz="1500"/>
          </a:p>
          <a:p>
            <a:r>
              <a:rPr lang="sr-Latn-RS" sz="1500"/>
              <a:t>Popis </a:t>
            </a:r>
            <a:r>
              <a:rPr lang="sr-Latn-RS" sz="1500" dirty="0"/>
              <a:t>pokretne i nepokretne imovine na dan 31 decembar prethodne godine u odnosu na godinu u kojoj se podnosi zahtev </a:t>
            </a:r>
          </a:p>
          <a:p>
            <a:pPr lvl="0">
              <a:buClr>
                <a:srgbClr val="4F2D7F"/>
              </a:buClr>
            </a:pPr>
            <a:r>
              <a:rPr lang="sr-Latn-RS" sz="1400" dirty="0">
                <a:solidFill>
                  <a:prstClr val="black"/>
                </a:solidFill>
              </a:rPr>
              <a:t>Uverenje o izmirenim dospelim poreskim obavezama po osnovu javnih prihoda izdato od strane nadležne poreske uprave </a:t>
            </a:r>
          </a:p>
          <a:p>
            <a:pPr lvl="0">
              <a:buClr>
                <a:srgbClr val="4F2D7F"/>
              </a:buClr>
            </a:pPr>
            <a:r>
              <a:rPr lang="sr-Latn-RS" sz="1400" dirty="0">
                <a:solidFill>
                  <a:prstClr val="black"/>
                </a:solidFill>
              </a:rPr>
              <a:t>Uverenje o izmirenim dospelim obavezama po osnovu javnih prihoda izdato od nadležnog organa jedinice lokalne samouprave prema mestu </a:t>
            </a:r>
            <a:r>
              <a:rPr lang="sr-Latn-RS" sz="1400">
                <a:solidFill>
                  <a:prstClr val="black"/>
                </a:solidFill>
              </a:rPr>
              <a:t>investicije, odnosno </a:t>
            </a:r>
            <a:r>
              <a:rPr lang="sr-Latn-RS" sz="1400" dirty="0">
                <a:solidFill>
                  <a:prstClr val="black"/>
                </a:solidFill>
              </a:rPr>
              <a:t>sedištu podnosioca zahteva </a:t>
            </a:r>
          </a:p>
        </p:txBody>
      </p:sp>
      <p:sp>
        <p:nvSpPr>
          <p:cNvPr id="8" name="Text Placeholder 7">
            <a:extLst>
              <a:ext uri="{FF2B5EF4-FFF2-40B4-BE49-F238E27FC236}">
                <a16:creationId xmlns:a16="http://schemas.microsoft.com/office/drawing/2014/main" id="{2DA6E922-363A-45F4-B537-EC2C90AD9F62}"/>
              </a:ext>
            </a:extLst>
          </p:cNvPr>
          <p:cNvSpPr>
            <a:spLocks noGrp="1"/>
          </p:cNvSpPr>
          <p:nvPr>
            <p:ph type="body" sz="quarter" idx="11"/>
          </p:nvPr>
        </p:nvSpPr>
        <p:spPr>
          <a:xfrm>
            <a:off x="4572000" y="818707"/>
            <a:ext cx="4103950" cy="3877119"/>
          </a:xfrm>
        </p:spPr>
        <p:txBody>
          <a:bodyPr/>
          <a:lstStyle/>
          <a:p>
            <a:pPr lvl="0">
              <a:buClr>
                <a:srgbClr val="4F2D7F"/>
              </a:buClr>
            </a:pPr>
            <a:endParaRPr lang="sr-Latn-RS" sz="1500" dirty="0">
              <a:solidFill>
                <a:prstClr val="black"/>
              </a:solidFill>
            </a:endParaRPr>
          </a:p>
          <a:p>
            <a:pPr lvl="0">
              <a:buClr>
                <a:srgbClr val="4F2D7F"/>
              </a:buClr>
            </a:pPr>
            <a:r>
              <a:rPr lang="sr-Latn-RS" sz="1500" dirty="0">
                <a:solidFill>
                  <a:prstClr val="black"/>
                </a:solidFill>
              </a:rPr>
              <a:t>Izvod iz Registra privrednih subjekata koje vodi Agencija za privredne registre </a:t>
            </a:r>
          </a:p>
          <a:p>
            <a:pPr lvl="0">
              <a:buClr>
                <a:srgbClr val="4F2D7F"/>
              </a:buClr>
            </a:pPr>
            <a:r>
              <a:rPr lang="sr-Latn-RS" sz="1500" dirty="0">
                <a:solidFill>
                  <a:prstClr val="black"/>
                </a:solidFill>
              </a:rPr>
              <a:t>Poslednji </a:t>
            </a:r>
            <a:r>
              <a:rPr lang="sr-Latn-RS" sz="1500">
                <a:solidFill>
                  <a:prstClr val="black"/>
                </a:solidFill>
              </a:rPr>
              <a:t>Bilans uspeha za </a:t>
            </a:r>
            <a:r>
              <a:rPr lang="sr-Latn-RS" sz="1500" dirty="0">
                <a:solidFill>
                  <a:prstClr val="black"/>
                </a:solidFill>
              </a:rPr>
              <a:t>lica koji su obveznik poreza na prihod od samostalne delatnosti</a:t>
            </a:r>
          </a:p>
          <a:p>
            <a:r>
              <a:rPr lang="sr-Latn-RS" sz="1500" dirty="0"/>
              <a:t>Poslednji poreski bilans –PB 2 za lica koja su obveznik poreza na prihod od </a:t>
            </a:r>
            <a:r>
              <a:rPr lang="sr-Latn-RS" sz="1500"/>
              <a:t>samostalne delatnosti </a:t>
            </a:r>
            <a:endParaRPr lang="sr-Latn-RS" sz="1500" dirty="0"/>
          </a:p>
        </p:txBody>
      </p:sp>
      <p:sp>
        <p:nvSpPr>
          <p:cNvPr id="5" name="Slide Number Placeholder 4">
            <a:extLst>
              <a:ext uri="{FF2B5EF4-FFF2-40B4-BE49-F238E27FC236}">
                <a16:creationId xmlns:a16="http://schemas.microsoft.com/office/drawing/2014/main" id="{F628B17A-1461-4CD9-A6CE-22B61079DE31}"/>
              </a:ext>
            </a:extLst>
          </p:cNvPr>
          <p:cNvSpPr>
            <a:spLocks noGrp="1"/>
          </p:cNvSpPr>
          <p:nvPr>
            <p:ph type="sldNum" sz="quarter" idx="12"/>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33</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582583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AC77225-F312-4142-9771-6BD81E070A78}"/>
              </a:ext>
            </a:extLst>
          </p:cNvPr>
          <p:cNvSpPr>
            <a:spLocks noGrp="1"/>
          </p:cNvSpPr>
          <p:nvPr>
            <p:ph type="title"/>
          </p:nvPr>
        </p:nvSpPr>
        <p:spPr/>
        <p:txBody>
          <a:bodyPr/>
          <a:lstStyle/>
          <a:p>
            <a:r>
              <a:rPr lang="sr-Latn-RS" dirty="0"/>
              <a:t>Ponuda – obavezna struktura</a:t>
            </a:r>
          </a:p>
        </p:txBody>
      </p:sp>
      <p:sp>
        <p:nvSpPr>
          <p:cNvPr id="7" name="Text Placeholder 6">
            <a:extLst>
              <a:ext uri="{FF2B5EF4-FFF2-40B4-BE49-F238E27FC236}">
                <a16:creationId xmlns:a16="http://schemas.microsoft.com/office/drawing/2014/main" id="{554D362C-B6D9-449F-A0DB-9CF97EA57071}"/>
              </a:ext>
            </a:extLst>
          </p:cNvPr>
          <p:cNvSpPr>
            <a:spLocks noGrp="1"/>
          </p:cNvSpPr>
          <p:nvPr>
            <p:ph type="body" sz="quarter" idx="10"/>
          </p:nvPr>
        </p:nvSpPr>
        <p:spPr/>
        <p:txBody>
          <a:bodyPr/>
          <a:lstStyle/>
          <a:p>
            <a:r>
              <a:rPr lang="sr-Latn-RS" sz="1500" dirty="0"/>
              <a:t>Naziv, sedište i MB dobavljača</a:t>
            </a:r>
          </a:p>
          <a:p>
            <a:r>
              <a:rPr lang="sr-Latn-RS" sz="1500" dirty="0"/>
              <a:t>Naziv sedište i MB podnosioca zahteva </a:t>
            </a:r>
          </a:p>
          <a:p>
            <a:r>
              <a:rPr lang="sr-Latn-RS" sz="1500" dirty="0"/>
              <a:t>Tehničko – tehnološke karakteristike (premer i predračun za izgradnju), za opremu svaka stavka sadrži jedinicu mere, količinu, jediničnu cenu, ukupnu cenu (posebno neto cena – posebno PDV), izraženu u RSD odnosno EUR sa strane dobavljače, podatke o osnovnom modelu i dodatnoj opremi </a:t>
            </a:r>
          </a:p>
          <a:p>
            <a:r>
              <a:rPr lang="sr-Latn-RS" sz="1500" dirty="0"/>
              <a:t>Rok važenja ponude</a:t>
            </a:r>
          </a:p>
          <a:p>
            <a:r>
              <a:rPr lang="sr-Latn-RS" sz="1500" dirty="0"/>
              <a:t>Broj, datum i mesto izdavanja ponude</a:t>
            </a:r>
          </a:p>
        </p:txBody>
      </p:sp>
      <p:sp>
        <p:nvSpPr>
          <p:cNvPr id="8" name="Text Placeholder 7">
            <a:extLst>
              <a:ext uri="{FF2B5EF4-FFF2-40B4-BE49-F238E27FC236}">
                <a16:creationId xmlns:a16="http://schemas.microsoft.com/office/drawing/2014/main" id="{2DA6E922-363A-45F4-B537-EC2C90AD9F62}"/>
              </a:ext>
            </a:extLst>
          </p:cNvPr>
          <p:cNvSpPr>
            <a:spLocks noGrp="1"/>
          </p:cNvSpPr>
          <p:nvPr>
            <p:ph type="body" sz="quarter" idx="11"/>
          </p:nvPr>
        </p:nvSpPr>
        <p:spPr/>
        <p:txBody>
          <a:bodyPr/>
          <a:lstStyle/>
          <a:p>
            <a:r>
              <a:rPr lang="sr-Latn-RS" sz="1500" dirty="0"/>
              <a:t>Overa dobavljača i izjava dobavljača pod punom materijalnom i krivičnom odgovornošću da je predmet ponude nova i </a:t>
            </a:r>
            <a:r>
              <a:rPr lang="sr-Latn-RS" sz="1500" dirty="0" err="1"/>
              <a:t>neupotrebljena</a:t>
            </a:r>
            <a:r>
              <a:rPr lang="sr-Latn-RS" sz="1500" dirty="0"/>
              <a:t> roba </a:t>
            </a:r>
          </a:p>
          <a:p>
            <a:r>
              <a:rPr lang="sr-Latn-RS" sz="1500" dirty="0"/>
              <a:t>Naziv proizvođača i zemlja porekla opreme, radova i usluga</a:t>
            </a:r>
          </a:p>
          <a:p>
            <a:r>
              <a:rPr lang="sr-Latn-RS" sz="1500" dirty="0"/>
              <a:t>Garantni uslovi </a:t>
            </a:r>
          </a:p>
          <a:p>
            <a:r>
              <a:rPr lang="sr-Latn-RS" sz="1500" dirty="0"/>
              <a:t>Uslovi i način plaćanja </a:t>
            </a:r>
          </a:p>
          <a:p>
            <a:r>
              <a:rPr lang="sr-Latn-RS" sz="1500" dirty="0"/>
              <a:t>Obaveze dobavljača u vezi sa isporukom </a:t>
            </a:r>
          </a:p>
          <a:p>
            <a:pPr marL="0" indent="0">
              <a:buNone/>
            </a:pPr>
            <a:r>
              <a:rPr lang="sr-Latn-RS" sz="1500" b="1" dirty="0"/>
              <a:t>Podaci iz ponude treba da budu u skladu sa podacima koji se navode u poslovnom planu </a:t>
            </a:r>
          </a:p>
          <a:p>
            <a:endParaRPr lang="sr-Latn-RS" sz="1500" dirty="0"/>
          </a:p>
        </p:txBody>
      </p:sp>
      <p:sp>
        <p:nvSpPr>
          <p:cNvPr id="5" name="Slide Number Placeholder 4">
            <a:extLst>
              <a:ext uri="{FF2B5EF4-FFF2-40B4-BE49-F238E27FC236}">
                <a16:creationId xmlns:a16="http://schemas.microsoft.com/office/drawing/2014/main" id="{F628B17A-1461-4CD9-A6CE-22B61079DE31}"/>
              </a:ext>
            </a:extLst>
          </p:cNvPr>
          <p:cNvSpPr>
            <a:spLocks noGrp="1"/>
          </p:cNvSpPr>
          <p:nvPr>
            <p:ph type="sldNum" sz="quarter" idx="12"/>
          </p:nvPr>
        </p:nvSpPr>
        <p:spPr/>
        <p:txBody>
          <a:bodyPr/>
          <a:lstStyle/>
          <a:p>
            <a:fld id="{8917037F-13F4-43B6-99FF-D710FE0C4777}" type="slidenum">
              <a:rPr lang="en-GB">
                <a:solidFill>
                  <a:prstClr val="black"/>
                </a:solidFill>
              </a:rPr>
              <a:pPr/>
              <a:t>34</a:t>
            </a:fld>
            <a:endParaRPr lang="en-GB" dirty="0">
              <a:solidFill>
                <a:prstClr val="black"/>
              </a:solidFill>
            </a:endParaRPr>
          </a:p>
        </p:txBody>
      </p:sp>
    </p:spTree>
    <p:extLst>
      <p:ext uri="{BB962C8B-B14F-4D97-AF65-F5344CB8AC3E}">
        <p14:creationId xmlns:p14="http://schemas.microsoft.com/office/powerpoint/2010/main" val="20107199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AC77225-F312-4142-9771-6BD81E070A78}"/>
              </a:ext>
            </a:extLst>
          </p:cNvPr>
          <p:cNvSpPr>
            <a:spLocks noGrp="1"/>
          </p:cNvSpPr>
          <p:nvPr>
            <p:ph type="title"/>
          </p:nvPr>
        </p:nvSpPr>
        <p:spPr/>
        <p:txBody>
          <a:bodyPr>
            <a:normAutofit fontScale="90000"/>
          </a:bodyPr>
          <a:lstStyle/>
          <a:p>
            <a:r>
              <a:rPr lang="pl-PL" dirty="0"/>
              <a:t>Dokumentacija za investicije u izgradnju i opremanje objekata (1)</a:t>
            </a:r>
            <a:endParaRPr lang="sr-Latn-RS" dirty="0"/>
          </a:p>
        </p:txBody>
      </p:sp>
      <p:sp>
        <p:nvSpPr>
          <p:cNvPr id="7" name="Text Placeholder 6">
            <a:extLst>
              <a:ext uri="{FF2B5EF4-FFF2-40B4-BE49-F238E27FC236}">
                <a16:creationId xmlns:a16="http://schemas.microsoft.com/office/drawing/2014/main" id="{554D362C-B6D9-449F-A0DB-9CF97EA57071}"/>
              </a:ext>
            </a:extLst>
          </p:cNvPr>
          <p:cNvSpPr>
            <a:spLocks noGrp="1"/>
          </p:cNvSpPr>
          <p:nvPr>
            <p:ph type="body" sz="quarter" idx="10"/>
          </p:nvPr>
        </p:nvSpPr>
        <p:spPr>
          <a:xfrm>
            <a:off x="469369" y="1381939"/>
            <a:ext cx="3988331" cy="3228977"/>
          </a:xfrm>
        </p:spPr>
        <p:txBody>
          <a:bodyPr/>
          <a:lstStyle/>
          <a:p>
            <a:pPr marL="0" indent="0">
              <a:buNone/>
            </a:pPr>
            <a:r>
              <a:rPr lang="sr-Latn-RS" sz="1500" dirty="0">
                <a:solidFill>
                  <a:schemeClr val="accent6"/>
                </a:solidFill>
              </a:rPr>
              <a:t>Dokumenta o vlasništvu odnosno zakupu nad zemljištem </a:t>
            </a:r>
          </a:p>
          <a:p>
            <a:r>
              <a:rPr lang="sr-Latn-RS" sz="1400" dirty="0"/>
              <a:t>Izvod iz katastra nepokretnosti sa kopijom plana za </a:t>
            </a:r>
            <a:r>
              <a:rPr lang="sr-Latn-RS" sz="1400"/>
              <a:t>predmet investicije, odnosno </a:t>
            </a:r>
            <a:r>
              <a:rPr lang="sr-Latn-RS" sz="1400" dirty="0"/>
              <a:t>prepis iz lista nepokretnosti ako je uspostavljen novi </a:t>
            </a:r>
            <a:r>
              <a:rPr lang="sr-Latn-RS" sz="1400" dirty="0" err="1"/>
              <a:t>operat</a:t>
            </a:r>
            <a:r>
              <a:rPr lang="sr-Latn-RS" sz="1400" dirty="0"/>
              <a:t> </a:t>
            </a:r>
          </a:p>
          <a:p>
            <a:r>
              <a:rPr lang="sr-Latn-RS" sz="1400" dirty="0"/>
              <a:t>Odnosno prepis posedovnog lista ako nije uspostavljen novi </a:t>
            </a:r>
            <a:r>
              <a:rPr lang="sr-Latn-RS" sz="1400" dirty="0" err="1"/>
              <a:t>operat</a:t>
            </a:r>
            <a:r>
              <a:rPr lang="sr-Latn-RS" sz="1400" dirty="0"/>
              <a:t>, odnosno izvod iz zemljišnih knjiga ako nije uspostavljen Katastar nepokretnosti </a:t>
            </a:r>
          </a:p>
          <a:p>
            <a:r>
              <a:rPr lang="sr-Latn-RS" sz="1400" dirty="0"/>
              <a:t>Ugovor o zakupu ili ustupanju na korišćenje predmetne nepokretnosti odnosno zemljišta odnosno objekta koji je predmet investicije </a:t>
            </a:r>
          </a:p>
          <a:p>
            <a:pPr marL="0" indent="0">
              <a:buNone/>
            </a:pPr>
            <a:endParaRPr lang="sr-Latn-RS" sz="1500" dirty="0"/>
          </a:p>
        </p:txBody>
      </p:sp>
      <p:sp>
        <p:nvSpPr>
          <p:cNvPr id="8" name="Text Placeholder 7">
            <a:extLst>
              <a:ext uri="{FF2B5EF4-FFF2-40B4-BE49-F238E27FC236}">
                <a16:creationId xmlns:a16="http://schemas.microsoft.com/office/drawing/2014/main" id="{2DA6E922-363A-45F4-B537-EC2C90AD9F62}"/>
              </a:ext>
            </a:extLst>
          </p:cNvPr>
          <p:cNvSpPr>
            <a:spLocks noGrp="1"/>
          </p:cNvSpPr>
          <p:nvPr>
            <p:ph type="body" sz="quarter" idx="11"/>
          </p:nvPr>
        </p:nvSpPr>
        <p:spPr>
          <a:xfrm>
            <a:off x="4679950" y="1381939"/>
            <a:ext cx="3996000" cy="3228977"/>
          </a:xfrm>
        </p:spPr>
        <p:txBody>
          <a:bodyPr/>
          <a:lstStyle/>
          <a:p>
            <a:r>
              <a:rPr lang="sr-Latn-RS" sz="1500" dirty="0"/>
              <a:t>Kad podnosilac nije vlasnik, Ugovor sa zakupodavcem odnosno ustupiocem na rok od najmanje 10 godina počev od kalendarske godine u kojoj se podnosi Zahtev za odobravanje projekta </a:t>
            </a:r>
          </a:p>
          <a:p>
            <a:r>
              <a:rPr lang="sr-Latn-RS" sz="1500" dirty="0"/>
              <a:t>Zakupodavac ili ustupilac može da bude fizičko lice</a:t>
            </a:r>
            <a:r>
              <a:rPr lang="en-US" sz="1500" dirty="0"/>
              <a:t>,</a:t>
            </a:r>
            <a:r>
              <a:rPr lang="sr-Latn-RS" sz="1500" dirty="0"/>
              <a:t>organ lokalne samouprave, crkva ili manastir ili </a:t>
            </a:r>
            <a:r>
              <a:rPr lang="en-US" sz="1500" dirty="0"/>
              <a:t>Mi</a:t>
            </a:r>
            <a:r>
              <a:rPr lang="sr-Latn-RS" sz="1500" dirty="0"/>
              <a:t>nistarstvo nadležno za poslove poljoprivrede</a:t>
            </a:r>
            <a:r>
              <a:rPr lang="en-US" sz="1500" dirty="0"/>
              <a:t> ( </a:t>
            </a:r>
            <a:r>
              <a:rPr lang="en-US" sz="1500" dirty="0" err="1"/>
              <a:t>za</a:t>
            </a:r>
            <a:r>
              <a:rPr lang="en-US" sz="1500" dirty="0"/>
              <a:t> PG ) </a:t>
            </a:r>
            <a:r>
              <a:rPr lang="en-US" sz="1500" dirty="0" err="1"/>
              <a:t>za</a:t>
            </a:r>
            <a:r>
              <a:rPr lang="en-US" sz="1500" dirty="0"/>
              <a:t> </a:t>
            </a:r>
            <a:r>
              <a:rPr lang="en-US" sz="1500" dirty="0" err="1"/>
              <a:t>preradu</a:t>
            </a:r>
            <a:r>
              <a:rPr lang="en-US" sz="1500" dirty="0"/>
              <a:t> </a:t>
            </a:r>
            <a:r>
              <a:rPr lang="en-US" sz="1500" dirty="0" err="1"/>
              <a:t>označen</a:t>
            </a:r>
            <a:r>
              <a:rPr lang="en-US" sz="1500" dirty="0"/>
              <a:t> je </a:t>
            </a:r>
            <a:r>
              <a:rPr lang="en-US" sz="1500" dirty="0" err="1"/>
              <a:t>samo</a:t>
            </a:r>
            <a:r>
              <a:rPr lang="en-US" sz="1500" dirty="0"/>
              <a:t> </a:t>
            </a:r>
            <a:r>
              <a:rPr lang="en-US" sz="1500" dirty="0" err="1"/>
              <a:t>ugovor</a:t>
            </a:r>
            <a:r>
              <a:rPr lang="en-US" sz="1500" dirty="0"/>
              <a:t> </a:t>
            </a:r>
            <a:r>
              <a:rPr lang="en-US" sz="1500" dirty="0" err="1"/>
              <a:t>sa</a:t>
            </a:r>
            <a:r>
              <a:rPr lang="en-US" sz="1500" dirty="0"/>
              <a:t> </a:t>
            </a:r>
            <a:r>
              <a:rPr lang="en-US" sz="1500" dirty="0" err="1"/>
              <a:t>zakupodavcem</a:t>
            </a:r>
            <a:r>
              <a:rPr lang="en-US" sz="1500" dirty="0"/>
              <a:t> </a:t>
            </a:r>
            <a:endParaRPr lang="sr-Latn-RS" sz="1500" dirty="0"/>
          </a:p>
          <a:p>
            <a:r>
              <a:rPr lang="sr-Latn-RS" sz="1500" dirty="0"/>
              <a:t>Jedini dozvoljeni teret je teret predmetnog zakupa </a:t>
            </a:r>
          </a:p>
          <a:p>
            <a:endParaRPr lang="sr-Latn-RS" sz="1500" dirty="0"/>
          </a:p>
        </p:txBody>
      </p:sp>
      <p:sp>
        <p:nvSpPr>
          <p:cNvPr id="5" name="Slide Number Placeholder 4">
            <a:extLst>
              <a:ext uri="{FF2B5EF4-FFF2-40B4-BE49-F238E27FC236}">
                <a16:creationId xmlns:a16="http://schemas.microsoft.com/office/drawing/2014/main" id="{F628B17A-1461-4CD9-A6CE-22B61079DE31}"/>
              </a:ext>
            </a:extLst>
          </p:cNvPr>
          <p:cNvSpPr>
            <a:spLocks noGrp="1"/>
          </p:cNvSpPr>
          <p:nvPr>
            <p:ph type="sldNum" sz="quarter" idx="12"/>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35</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615030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AC77225-F312-4142-9771-6BD81E070A78}"/>
              </a:ext>
            </a:extLst>
          </p:cNvPr>
          <p:cNvSpPr>
            <a:spLocks noGrp="1"/>
          </p:cNvSpPr>
          <p:nvPr>
            <p:ph type="title"/>
          </p:nvPr>
        </p:nvSpPr>
        <p:spPr/>
        <p:txBody>
          <a:bodyPr>
            <a:normAutofit fontScale="90000"/>
          </a:bodyPr>
          <a:lstStyle/>
          <a:p>
            <a:r>
              <a:rPr lang="pl-PL" dirty="0"/>
              <a:t>Dokumentacija za investicije u izgradnju i opremanje objekata (2)</a:t>
            </a:r>
            <a:endParaRPr lang="sr-Latn-RS" dirty="0"/>
          </a:p>
        </p:txBody>
      </p:sp>
      <p:sp>
        <p:nvSpPr>
          <p:cNvPr id="7" name="Text Placeholder 6">
            <a:extLst>
              <a:ext uri="{FF2B5EF4-FFF2-40B4-BE49-F238E27FC236}">
                <a16:creationId xmlns:a16="http://schemas.microsoft.com/office/drawing/2014/main" id="{554D362C-B6D9-449F-A0DB-9CF97EA57071}"/>
              </a:ext>
            </a:extLst>
          </p:cNvPr>
          <p:cNvSpPr>
            <a:spLocks noGrp="1"/>
          </p:cNvSpPr>
          <p:nvPr>
            <p:ph type="body" sz="quarter" idx="10"/>
          </p:nvPr>
        </p:nvSpPr>
        <p:spPr/>
        <p:txBody>
          <a:bodyPr/>
          <a:lstStyle/>
          <a:p>
            <a:pPr marL="0" indent="0">
              <a:buNone/>
            </a:pPr>
            <a:r>
              <a:rPr lang="sr-Latn-RS" sz="1600" dirty="0">
                <a:solidFill>
                  <a:schemeClr val="accent6"/>
                </a:solidFill>
              </a:rPr>
              <a:t>Dokumenta za investicije u izgradnju objekta </a:t>
            </a:r>
          </a:p>
          <a:p>
            <a:r>
              <a:rPr lang="sr-Latn-RS" sz="1600" dirty="0"/>
              <a:t>Projekat za građevinsku dozvolu i/ili idejni projekat i/ili Projekat za izvođenje </a:t>
            </a:r>
            <a:r>
              <a:rPr lang="sr-Latn-RS" sz="1600" b="1" dirty="0"/>
              <a:t>sa premerom i predračunom radova</a:t>
            </a:r>
            <a:r>
              <a:rPr lang="sr-Latn-RS" sz="1600" dirty="0"/>
              <a:t> u skladu </a:t>
            </a:r>
            <a:r>
              <a:rPr lang="sr-Latn-RS" sz="1600"/>
              <a:t>sa propisom kojim </a:t>
            </a:r>
            <a:r>
              <a:rPr lang="sr-Latn-RS" sz="1600" dirty="0"/>
              <a:t>se uređuje planiranje i izgradnja </a:t>
            </a:r>
          </a:p>
          <a:p>
            <a:r>
              <a:rPr lang="sr-Latn-RS" sz="1600" dirty="0"/>
              <a:t>Građevinska dozvola, odnosno Rešenje za izvođenje građevinskih radova </a:t>
            </a:r>
          </a:p>
          <a:p>
            <a:pPr marL="0" indent="0">
              <a:buNone/>
            </a:pPr>
            <a:endParaRPr lang="sr-Latn-RS" sz="1600" dirty="0"/>
          </a:p>
        </p:txBody>
      </p:sp>
      <p:sp>
        <p:nvSpPr>
          <p:cNvPr id="8" name="Text Placeholder 7">
            <a:extLst>
              <a:ext uri="{FF2B5EF4-FFF2-40B4-BE49-F238E27FC236}">
                <a16:creationId xmlns:a16="http://schemas.microsoft.com/office/drawing/2014/main" id="{2DA6E922-363A-45F4-B537-EC2C90AD9F62}"/>
              </a:ext>
            </a:extLst>
          </p:cNvPr>
          <p:cNvSpPr>
            <a:spLocks noGrp="1"/>
          </p:cNvSpPr>
          <p:nvPr>
            <p:ph type="body" sz="quarter" idx="11"/>
          </p:nvPr>
        </p:nvSpPr>
        <p:spPr/>
        <p:txBody>
          <a:bodyPr/>
          <a:lstStyle/>
          <a:p>
            <a:pPr marL="0" indent="0">
              <a:buNone/>
            </a:pPr>
            <a:r>
              <a:rPr lang="sr-Latn-RS" sz="1600" dirty="0">
                <a:solidFill>
                  <a:schemeClr val="accent6"/>
                </a:solidFill>
              </a:rPr>
              <a:t>Dokumenta vezano za objekte gde se instalira oprema</a:t>
            </a:r>
          </a:p>
          <a:p>
            <a:r>
              <a:rPr lang="sr-Latn-RS" sz="1600" dirty="0"/>
              <a:t>Podnosi se i dozvola za upotrebu objekta u skladu sa zakonom kojim se uređuje Planiranje i izgradnja, odnosno u skladu sa zakonom kojim se uređuje ozakonjenje objekta </a:t>
            </a:r>
          </a:p>
          <a:p>
            <a:endParaRPr lang="sr-Latn-RS" sz="1600" dirty="0"/>
          </a:p>
        </p:txBody>
      </p:sp>
      <p:sp>
        <p:nvSpPr>
          <p:cNvPr id="5" name="Slide Number Placeholder 4">
            <a:extLst>
              <a:ext uri="{FF2B5EF4-FFF2-40B4-BE49-F238E27FC236}">
                <a16:creationId xmlns:a16="http://schemas.microsoft.com/office/drawing/2014/main" id="{F628B17A-1461-4CD9-A6CE-22B61079DE31}"/>
              </a:ext>
            </a:extLst>
          </p:cNvPr>
          <p:cNvSpPr>
            <a:spLocks noGrp="1"/>
          </p:cNvSpPr>
          <p:nvPr>
            <p:ph type="sldNum" sz="quarter" idx="12"/>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36</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74295669"/>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388B4-8982-4275-B286-AAFD34A616DA}"/>
              </a:ext>
            </a:extLst>
          </p:cNvPr>
          <p:cNvSpPr>
            <a:spLocks noGrp="1"/>
          </p:cNvSpPr>
          <p:nvPr>
            <p:ph type="title"/>
          </p:nvPr>
        </p:nvSpPr>
        <p:spPr>
          <a:xfrm>
            <a:off x="471996" y="53206"/>
            <a:ext cx="8200008" cy="924989"/>
          </a:xfrm>
        </p:spPr>
        <p:txBody>
          <a:bodyPr>
            <a:normAutofit/>
          </a:bodyPr>
          <a:lstStyle/>
          <a:p>
            <a:r>
              <a:rPr lang="pl-PL" dirty="0"/>
              <a:t>Dokumenta za investicije u obnovljive izvore energije</a:t>
            </a:r>
            <a:endParaRPr lang="sr-Latn-RS" dirty="0"/>
          </a:p>
        </p:txBody>
      </p:sp>
      <p:sp>
        <p:nvSpPr>
          <p:cNvPr id="3" name="Text Placeholder 2">
            <a:extLst>
              <a:ext uri="{FF2B5EF4-FFF2-40B4-BE49-F238E27FC236}">
                <a16:creationId xmlns:a16="http://schemas.microsoft.com/office/drawing/2014/main" id="{3B99D3F5-F739-4A78-90F6-8AD912E45483}"/>
              </a:ext>
            </a:extLst>
          </p:cNvPr>
          <p:cNvSpPr>
            <a:spLocks noGrp="1"/>
          </p:cNvSpPr>
          <p:nvPr>
            <p:ph type="body" sz="quarter" idx="10"/>
          </p:nvPr>
        </p:nvSpPr>
        <p:spPr>
          <a:xfrm>
            <a:off x="471996" y="978195"/>
            <a:ext cx="8200008" cy="3345490"/>
          </a:xfrm>
        </p:spPr>
        <p:txBody>
          <a:bodyPr/>
          <a:lstStyle/>
          <a:p>
            <a:endParaRPr lang="sr-Latn-RS" sz="1600"/>
          </a:p>
          <a:p>
            <a:r>
              <a:rPr lang="sr-Latn-RS" sz="1600"/>
              <a:t>Prethodna </a:t>
            </a:r>
            <a:r>
              <a:rPr lang="sr-Latn-RS" sz="1600" dirty="0"/>
              <a:t>studija opravdanosti ili Studija opravdanosti ili Studija opravdanosti u skladu sa Zakonom kojim se uređuje planiranje i izgradnja koja sadrži analizu prosečne potrošnje toplotne i električne energije na PG u prethodne </a:t>
            </a:r>
            <a:r>
              <a:rPr lang="sr-Latn-RS" sz="1600"/>
              <a:t>tri godine, obrazloženu </a:t>
            </a:r>
            <a:r>
              <a:rPr lang="sr-Latn-RS" sz="1600" dirty="0"/>
              <a:t>računima i ostalim dokumentima o potrošnji </a:t>
            </a:r>
            <a:r>
              <a:rPr lang="sr-Latn-RS" sz="1600"/>
              <a:t>električne energije, gasa, toplotne energije, sirovina </a:t>
            </a:r>
            <a:r>
              <a:rPr lang="sr-Latn-RS" sz="1600" dirty="0"/>
              <a:t>za proizvodnju energije za investicije u obnovljive izvore energije </a:t>
            </a:r>
          </a:p>
          <a:p>
            <a:r>
              <a:rPr lang="sr-Latn-RS" sz="1600"/>
              <a:t>Ako </a:t>
            </a:r>
            <a:r>
              <a:rPr lang="sr-Latn-RS" sz="1600" dirty="0"/>
              <a:t>se projektom planira značajno povećanje potrošnje energije u narednom periodu zbog povećanja obima proizvodnje na poljoprivrednom gazdinstvu za proračun prosečne potrošnje energije ili nije moguće izračunati potrošnju za prethodne tri godine za proračun prosečne trogodišnje potrošnje na PG koriste se podaci o </a:t>
            </a:r>
            <a:r>
              <a:rPr lang="sr-Latn-RS" sz="1600"/>
              <a:t>potrošnji energije, koji </a:t>
            </a:r>
            <a:r>
              <a:rPr lang="sr-Latn-RS" sz="1600" dirty="0"/>
              <a:t>stoje </a:t>
            </a:r>
            <a:r>
              <a:rPr lang="sr-Latn-RS" sz="1600"/>
              <a:t>na raspolaganju, koji </a:t>
            </a:r>
            <a:r>
              <a:rPr lang="sr-Latn-RS" sz="1600" dirty="0"/>
              <a:t>ne mogu biti kraći od jedne godine i na tu vrednost se dodaju projektovane vrednosti potrošnje energije novih postrojenja </a:t>
            </a:r>
          </a:p>
          <a:p>
            <a:endParaRPr lang="sr-Latn-RS" sz="1800" dirty="0">
              <a:latin typeface="+mj-lt"/>
            </a:endParaRPr>
          </a:p>
        </p:txBody>
      </p:sp>
      <p:sp>
        <p:nvSpPr>
          <p:cNvPr id="4" name="Slide Number Placeholder 3">
            <a:extLst>
              <a:ext uri="{FF2B5EF4-FFF2-40B4-BE49-F238E27FC236}">
                <a16:creationId xmlns:a16="http://schemas.microsoft.com/office/drawing/2014/main" id="{E386624F-3D0C-4CC3-80AE-3A1C6F62140F}"/>
              </a:ext>
            </a:extLst>
          </p:cNvPr>
          <p:cNvSpPr>
            <a:spLocks noGrp="1"/>
          </p:cNvSpPr>
          <p:nvPr>
            <p:ph type="sldNum" sz="quarter" idx="11"/>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37</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836718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AC77225-F312-4142-9771-6BD81E070A78}"/>
              </a:ext>
            </a:extLst>
          </p:cNvPr>
          <p:cNvSpPr>
            <a:spLocks noGrp="1"/>
          </p:cNvSpPr>
          <p:nvPr>
            <p:ph type="title"/>
          </p:nvPr>
        </p:nvSpPr>
        <p:spPr/>
        <p:txBody>
          <a:bodyPr>
            <a:normAutofit fontScale="90000"/>
          </a:bodyPr>
          <a:lstStyle/>
          <a:p>
            <a:r>
              <a:rPr lang="sr-Latn-RS" dirty="0"/>
              <a:t>Ostala dokumenta za sve </a:t>
            </a:r>
            <a:r>
              <a:rPr lang="sr-Latn-RS"/>
              <a:t>podnosioce zahteva </a:t>
            </a:r>
            <a:endParaRPr lang="sr-Latn-RS" dirty="0"/>
          </a:p>
        </p:txBody>
      </p:sp>
      <p:sp>
        <p:nvSpPr>
          <p:cNvPr id="7" name="Text Placeholder 6">
            <a:extLst>
              <a:ext uri="{FF2B5EF4-FFF2-40B4-BE49-F238E27FC236}">
                <a16:creationId xmlns:a16="http://schemas.microsoft.com/office/drawing/2014/main" id="{554D362C-B6D9-449F-A0DB-9CF97EA57071}"/>
              </a:ext>
            </a:extLst>
          </p:cNvPr>
          <p:cNvSpPr>
            <a:spLocks noGrp="1"/>
          </p:cNvSpPr>
          <p:nvPr>
            <p:ph type="body" sz="quarter" idx="10"/>
          </p:nvPr>
        </p:nvSpPr>
        <p:spPr>
          <a:xfrm>
            <a:off x="468050" y="818707"/>
            <a:ext cx="3996002" cy="3965222"/>
          </a:xfrm>
        </p:spPr>
        <p:txBody>
          <a:bodyPr/>
          <a:lstStyle/>
          <a:p>
            <a:endParaRPr lang="sr-Latn-RS" sz="1500">
              <a:solidFill>
                <a:prstClr val="black"/>
              </a:solidFill>
            </a:endParaRPr>
          </a:p>
          <a:p>
            <a:r>
              <a:rPr lang="sr-Latn-RS" sz="1500">
                <a:solidFill>
                  <a:prstClr val="black"/>
                </a:solidFill>
              </a:rPr>
              <a:t>Za </a:t>
            </a:r>
            <a:r>
              <a:rPr lang="sr-Latn-RS" sz="1500" dirty="0">
                <a:solidFill>
                  <a:prstClr val="black"/>
                </a:solidFill>
              </a:rPr>
              <a:t>investicije u sektoru grožđa – Kopija rešenja o upisu u Vinogradarski registar u skladu sa propisima kojima se uređuje vino</a:t>
            </a:r>
          </a:p>
          <a:p>
            <a:r>
              <a:rPr lang="sr-Latn-RS" sz="1500" dirty="0">
                <a:solidFill>
                  <a:prstClr val="black"/>
                </a:solidFill>
              </a:rPr>
              <a:t>Za investicije u </a:t>
            </a:r>
            <a:r>
              <a:rPr lang="sr-Latn-RS" sz="1500">
                <a:solidFill>
                  <a:prstClr val="black"/>
                </a:solidFill>
              </a:rPr>
              <a:t>sektorima mleka, mesa </a:t>
            </a:r>
            <a:r>
              <a:rPr lang="sr-Latn-RS" sz="1500" dirty="0">
                <a:solidFill>
                  <a:prstClr val="black"/>
                </a:solidFill>
              </a:rPr>
              <a:t>i jaja – Kopija akta o ispunjenosti veterinarsko-sanitarnih uslova i uslova higijene hrane </a:t>
            </a:r>
          </a:p>
          <a:p>
            <a:r>
              <a:rPr lang="sr-Latn-RS" sz="1500" dirty="0">
                <a:solidFill>
                  <a:prstClr val="black"/>
                </a:solidFill>
              </a:rPr>
              <a:t>U sektoru jaja – Kopija rešenja o upisu u Registar odobrenih objekata u skladu sa propisima kojima se </a:t>
            </a:r>
            <a:r>
              <a:rPr lang="sr-Latn-RS" sz="1500" dirty="0" err="1">
                <a:solidFill>
                  <a:prstClr val="black"/>
                </a:solidFill>
              </a:rPr>
              <a:t>uređeuje</a:t>
            </a:r>
            <a:r>
              <a:rPr lang="sr-Latn-RS" sz="1500" dirty="0">
                <a:solidFill>
                  <a:prstClr val="black"/>
                </a:solidFill>
              </a:rPr>
              <a:t> veterinarstvo </a:t>
            </a:r>
          </a:p>
        </p:txBody>
      </p:sp>
      <p:sp>
        <p:nvSpPr>
          <p:cNvPr id="8" name="Text Placeholder 7">
            <a:extLst>
              <a:ext uri="{FF2B5EF4-FFF2-40B4-BE49-F238E27FC236}">
                <a16:creationId xmlns:a16="http://schemas.microsoft.com/office/drawing/2014/main" id="{2DA6E922-363A-45F4-B537-EC2C90AD9F62}"/>
              </a:ext>
            </a:extLst>
          </p:cNvPr>
          <p:cNvSpPr>
            <a:spLocks noGrp="1"/>
          </p:cNvSpPr>
          <p:nvPr>
            <p:ph type="body" sz="quarter" idx="11"/>
          </p:nvPr>
        </p:nvSpPr>
        <p:spPr>
          <a:xfrm>
            <a:off x="4572000" y="818707"/>
            <a:ext cx="4103950" cy="3877119"/>
          </a:xfrm>
        </p:spPr>
        <p:txBody>
          <a:bodyPr/>
          <a:lstStyle/>
          <a:p>
            <a:endParaRPr lang="sr-Latn-RS" sz="1500"/>
          </a:p>
          <a:p>
            <a:r>
              <a:rPr lang="sr-Latn-RS" sz="1500"/>
              <a:t>Za </a:t>
            </a:r>
            <a:r>
              <a:rPr lang="sr-Latn-RS" sz="1500" dirty="0"/>
              <a:t>potrebe rangiranja sertifikat o </a:t>
            </a:r>
            <a:r>
              <a:rPr lang="sr-Latn-RS" sz="1500"/>
              <a:t>organskoj proizvodnji, odnosno </a:t>
            </a:r>
            <a:r>
              <a:rPr lang="sr-Latn-RS" sz="1500" dirty="0"/>
              <a:t>akt o geografskoj </a:t>
            </a:r>
            <a:r>
              <a:rPr lang="sr-Latn-RS" sz="1500"/>
              <a:t>oznaci porekla, odnosno </a:t>
            </a:r>
            <a:r>
              <a:rPr lang="sr-Latn-RS" sz="1500" dirty="0"/>
              <a:t>elaborat o energetskoj efikasnosti u skladu sa zakonom kojim se uređuje efikasno </a:t>
            </a:r>
            <a:r>
              <a:rPr lang="sr-Latn-RS" sz="1500"/>
              <a:t>korišćenje energije, odnosno </a:t>
            </a:r>
            <a:r>
              <a:rPr lang="sr-Latn-RS" sz="1500" dirty="0"/>
              <a:t>odobren akcioni plan za dostizanje standarda EU u sektoru mleka i mesa u skladu sa nacionalnom strategijom za unapređenje objekata u kojima se posluje hranom životinjskog porekla </a:t>
            </a:r>
          </a:p>
        </p:txBody>
      </p:sp>
      <p:sp>
        <p:nvSpPr>
          <p:cNvPr id="5" name="Slide Number Placeholder 4">
            <a:extLst>
              <a:ext uri="{FF2B5EF4-FFF2-40B4-BE49-F238E27FC236}">
                <a16:creationId xmlns:a16="http://schemas.microsoft.com/office/drawing/2014/main" id="{F628B17A-1461-4CD9-A6CE-22B61079DE31}"/>
              </a:ext>
            </a:extLst>
          </p:cNvPr>
          <p:cNvSpPr>
            <a:spLocks noGrp="1"/>
          </p:cNvSpPr>
          <p:nvPr>
            <p:ph type="sldNum" sz="quarter" idx="12"/>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38</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492104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7BC9DE0-BF22-4EF5-B478-4CB004C0F62A}"/>
              </a:ext>
            </a:extLst>
          </p:cNvPr>
          <p:cNvSpPr>
            <a:spLocks noGrp="1"/>
          </p:cNvSpPr>
          <p:nvPr>
            <p:ph type="body" sz="quarter" idx="10"/>
          </p:nvPr>
        </p:nvSpPr>
        <p:spPr>
          <a:xfrm>
            <a:off x="469370" y="233916"/>
            <a:ext cx="8206318" cy="4461909"/>
          </a:xfrm>
        </p:spPr>
        <p:txBody>
          <a:bodyPr/>
          <a:lstStyle/>
          <a:p>
            <a:pPr marL="0" indent="0">
              <a:buNone/>
            </a:pPr>
            <a:r>
              <a:rPr lang="sr-Latn-RS" sz="1600" dirty="0">
                <a:solidFill>
                  <a:schemeClr val="accent6"/>
                </a:solidFill>
              </a:rPr>
              <a:t>Prikupljanje dokumenata po službenoj dužnosti </a:t>
            </a:r>
          </a:p>
          <a:p>
            <a:endParaRPr lang="sr-Latn-RS" sz="1600"/>
          </a:p>
          <a:p>
            <a:r>
              <a:rPr lang="sr-Latn-RS" sz="1600"/>
              <a:t>Potvrde </a:t>
            </a:r>
            <a:r>
              <a:rPr lang="sr-Latn-RS" sz="1600" dirty="0"/>
              <a:t>o </a:t>
            </a:r>
            <a:r>
              <a:rPr lang="sr-Latn-RS" sz="1600"/>
              <a:t>izmirenju obveza, izvode </a:t>
            </a:r>
            <a:r>
              <a:rPr lang="sr-Latn-RS" sz="1600" dirty="0"/>
              <a:t>iz Katastra, potvrde o </a:t>
            </a:r>
            <a:r>
              <a:rPr lang="sr-Latn-RS" sz="1600"/>
              <a:t>izmirenim obavezama, građevinsku dozvolu </a:t>
            </a:r>
            <a:r>
              <a:rPr lang="sr-Latn-RS" sz="1600" dirty="0"/>
              <a:t>odnosno rešenje o izvođenju radova, upotrebnu dozvolu kao i rešenja o upisu u odgovarajuće registre Uprava pribavlja po službenoj dužnosti</a:t>
            </a:r>
          </a:p>
          <a:p>
            <a:pPr marL="0" indent="0">
              <a:buNone/>
            </a:pPr>
            <a:endParaRPr lang="sr-Latn-RS" sz="1600" dirty="0"/>
          </a:p>
          <a:p>
            <a:pPr marL="0" indent="0">
              <a:buNone/>
            </a:pPr>
            <a:r>
              <a:rPr lang="sr-Latn-RS" sz="1600" dirty="0">
                <a:solidFill>
                  <a:schemeClr val="accent6"/>
                </a:solidFill>
              </a:rPr>
              <a:t>Rok važenja dokumenata </a:t>
            </a:r>
          </a:p>
          <a:p>
            <a:r>
              <a:rPr lang="sr-Latn-RS" sz="1600" dirty="0"/>
              <a:t>Sva uverenja i potvrde ne smeju da budu starije od 30 dana u odnosu na datum podnošenja zahteva Upravi za agrarna plaćanja</a:t>
            </a:r>
          </a:p>
          <a:p>
            <a:pPr marL="0" indent="0">
              <a:buNone/>
            </a:pPr>
            <a:endParaRPr lang="sr-Latn-RS" sz="1600" dirty="0"/>
          </a:p>
          <a:p>
            <a:pPr marL="0" lvl="0" indent="0">
              <a:buClr>
                <a:srgbClr val="4F2D7F"/>
              </a:buClr>
              <a:buNone/>
            </a:pPr>
            <a:r>
              <a:rPr lang="sr-Latn-RS" sz="1600" dirty="0">
                <a:solidFill>
                  <a:srgbClr val="E92841"/>
                </a:solidFill>
              </a:rPr>
              <a:t>Odbacivanje zahteva bez razmatranja </a:t>
            </a:r>
          </a:p>
          <a:p>
            <a:pPr>
              <a:buClr>
                <a:srgbClr val="4F2D7F"/>
              </a:buClr>
            </a:pPr>
            <a:r>
              <a:rPr lang="sr-Latn-RS" sz="1600" dirty="0">
                <a:solidFill>
                  <a:prstClr val="black"/>
                </a:solidFill>
              </a:rPr>
              <a:t>Zahtev koji nije podnet od strane lica </a:t>
            </a:r>
            <a:r>
              <a:rPr lang="sr-Latn-RS" sz="1600">
                <a:solidFill>
                  <a:prstClr val="black"/>
                </a:solidFill>
              </a:rPr>
              <a:t>ovlašćenog lica, preuranjen </a:t>
            </a:r>
            <a:r>
              <a:rPr lang="sr-Latn-RS" sz="1600" dirty="0">
                <a:solidFill>
                  <a:prstClr val="black"/>
                </a:solidFill>
              </a:rPr>
              <a:t>i </a:t>
            </a:r>
            <a:r>
              <a:rPr lang="sr-Latn-RS" sz="1600">
                <a:solidFill>
                  <a:prstClr val="black"/>
                </a:solidFill>
              </a:rPr>
              <a:t>neblagovremen zahtev, kao </a:t>
            </a:r>
            <a:r>
              <a:rPr lang="sr-Latn-RS" sz="1600" dirty="0">
                <a:solidFill>
                  <a:prstClr val="black"/>
                </a:solidFill>
              </a:rPr>
              <a:t>i svaki naredni zahtev po istom pozivu istog podnosioca odbacuje se bez razmatranja </a:t>
            </a:r>
            <a:endParaRPr lang="sr-Latn-RS" sz="1600" dirty="0">
              <a:solidFill>
                <a:srgbClr val="E92841"/>
              </a:solidFill>
            </a:endParaRPr>
          </a:p>
          <a:p>
            <a:endParaRPr lang="sr-Latn-RS" sz="1800" dirty="0"/>
          </a:p>
        </p:txBody>
      </p:sp>
      <p:sp>
        <p:nvSpPr>
          <p:cNvPr id="4" name="Slide Number Placeholder 3">
            <a:extLst>
              <a:ext uri="{FF2B5EF4-FFF2-40B4-BE49-F238E27FC236}">
                <a16:creationId xmlns:a16="http://schemas.microsoft.com/office/drawing/2014/main" id="{0824DB9C-15C7-42B0-9C86-B7DD8898BA24}"/>
              </a:ext>
            </a:extLst>
          </p:cNvPr>
          <p:cNvSpPr>
            <a:spLocks noGrp="1"/>
          </p:cNvSpPr>
          <p:nvPr>
            <p:ph type="sldNum" sz="quarter" idx="11"/>
          </p:nvPr>
        </p:nvSpPr>
        <p:spPr/>
        <p:txBody>
          <a:bodyPr/>
          <a:lstStyle/>
          <a:p>
            <a:fld id="{8917037F-13F4-43B6-99FF-D710FE0C4777}" type="slidenum">
              <a:rPr lang="en-GB">
                <a:solidFill>
                  <a:prstClr val="black"/>
                </a:solidFill>
              </a:rPr>
              <a:pPr/>
              <a:t>39</a:t>
            </a:fld>
            <a:endParaRPr lang="en-GB" dirty="0">
              <a:solidFill>
                <a:prstClr val="black"/>
              </a:solidFill>
            </a:endParaRPr>
          </a:p>
        </p:txBody>
      </p:sp>
    </p:spTree>
    <p:extLst>
      <p:ext uri="{BB962C8B-B14F-4D97-AF65-F5344CB8AC3E}">
        <p14:creationId xmlns:p14="http://schemas.microsoft.com/office/powerpoint/2010/main" val="4045440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B38B3-286B-48E6-828C-5D4642B145B3}"/>
              </a:ext>
            </a:extLst>
          </p:cNvPr>
          <p:cNvSpPr>
            <a:spLocks noGrp="1"/>
          </p:cNvSpPr>
          <p:nvPr>
            <p:ph type="title"/>
          </p:nvPr>
        </p:nvSpPr>
        <p:spPr>
          <a:xfrm>
            <a:off x="471996" y="359571"/>
            <a:ext cx="8203692" cy="843754"/>
          </a:xfrm>
        </p:spPr>
        <p:txBody>
          <a:bodyPr>
            <a:normAutofit fontScale="90000"/>
          </a:bodyPr>
          <a:lstStyle/>
          <a:p>
            <a:pPr algn="ctr"/>
            <a:r>
              <a:rPr lang="pl-PL" dirty="0"/>
              <a:t>Sektori u kojima se ostvaruje pravo na podsticaj</a:t>
            </a:r>
            <a:br>
              <a:rPr lang="pl-PL" dirty="0"/>
            </a:br>
            <a:r>
              <a:rPr lang="pl-PL" dirty="0"/>
              <a:t>Iznos </a:t>
            </a:r>
            <a:r>
              <a:rPr lang="pl-PL"/>
              <a:t>IPARD podsticaja </a:t>
            </a:r>
            <a:endParaRPr lang="sr-Latn-RS" dirty="0"/>
          </a:p>
        </p:txBody>
      </p:sp>
      <p:sp>
        <p:nvSpPr>
          <p:cNvPr id="4" name="Text Placeholder 3">
            <a:extLst>
              <a:ext uri="{FF2B5EF4-FFF2-40B4-BE49-F238E27FC236}">
                <a16:creationId xmlns:a16="http://schemas.microsoft.com/office/drawing/2014/main" id="{4D94E3AA-6AD2-4AB2-9AA6-6235B03E7F35}"/>
              </a:ext>
            </a:extLst>
          </p:cNvPr>
          <p:cNvSpPr>
            <a:spLocks noGrp="1"/>
          </p:cNvSpPr>
          <p:nvPr>
            <p:ph type="body" sz="quarter" idx="11"/>
          </p:nvPr>
        </p:nvSpPr>
        <p:spPr>
          <a:xfrm>
            <a:off x="471996" y="1203325"/>
            <a:ext cx="3606622" cy="3465492"/>
          </a:xfrm>
        </p:spPr>
        <p:txBody>
          <a:bodyPr/>
          <a:lstStyle/>
          <a:p>
            <a:pPr marL="0" indent="0">
              <a:buNone/>
            </a:pPr>
            <a:r>
              <a:rPr lang="sr-Latn-RS" sz="2000" dirty="0">
                <a:solidFill>
                  <a:schemeClr val="accent6"/>
                </a:solidFill>
              </a:rPr>
              <a:t>Sektori </a:t>
            </a:r>
          </a:p>
          <a:p>
            <a:r>
              <a:rPr lang="sr-Latn-RS" sz="1600" dirty="0"/>
              <a:t>Sektor mleka</a:t>
            </a:r>
          </a:p>
          <a:p>
            <a:r>
              <a:rPr lang="sr-Latn-RS" sz="1600" dirty="0"/>
              <a:t>Sektor mesa</a:t>
            </a:r>
          </a:p>
          <a:p>
            <a:pPr lvl="0">
              <a:buClr>
                <a:srgbClr val="4F2D7F"/>
              </a:buClr>
            </a:pPr>
            <a:r>
              <a:rPr lang="sr-Latn-RS" sz="1600" dirty="0">
                <a:solidFill>
                  <a:prstClr val="black"/>
                </a:solidFill>
              </a:rPr>
              <a:t>Sektor jaja </a:t>
            </a:r>
          </a:p>
          <a:p>
            <a:r>
              <a:rPr lang="sr-Latn-RS" sz="1600" dirty="0"/>
              <a:t>Sektor voća i povrća</a:t>
            </a:r>
          </a:p>
          <a:p>
            <a:pPr lvl="0">
              <a:buClr>
                <a:srgbClr val="4F2D7F"/>
              </a:buClr>
            </a:pPr>
            <a:r>
              <a:rPr lang="sr-Latn-RS" sz="1600" dirty="0">
                <a:solidFill>
                  <a:prstClr val="black"/>
                </a:solidFill>
              </a:rPr>
              <a:t>Sektor grožđa</a:t>
            </a:r>
          </a:p>
          <a:p>
            <a:pPr marL="0" lvl="0" indent="0">
              <a:buClr>
                <a:srgbClr val="4F2D7F"/>
              </a:buClr>
              <a:buNone/>
            </a:pPr>
            <a:r>
              <a:rPr lang="sr-Latn-RS" sz="1600" b="1" dirty="0">
                <a:solidFill>
                  <a:prstClr val="black"/>
                </a:solidFill>
              </a:rPr>
              <a:t>Jedan korisnik </a:t>
            </a:r>
            <a:r>
              <a:rPr lang="sr-Latn-RS" sz="1600" dirty="0">
                <a:solidFill>
                  <a:prstClr val="black"/>
                </a:solidFill>
              </a:rPr>
              <a:t>može da ostvari ukupan iznos IPARD podsticaja do</a:t>
            </a:r>
            <a:r>
              <a:rPr lang="sr-Latn-RS" sz="1600" b="1" dirty="0">
                <a:solidFill>
                  <a:prstClr val="black"/>
                </a:solidFill>
              </a:rPr>
              <a:t> 2.000.000 EUR</a:t>
            </a:r>
            <a:r>
              <a:rPr lang="sr-Latn-RS" sz="1600" dirty="0">
                <a:solidFill>
                  <a:prstClr val="black"/>
                </a:solidFill>
              </a:rPr>
              <a:t> u toku sprovođenja ovog programa</a:t>
            </a:r>
          </a:p>
          <a:p>
            <a:pPr marL="0" lvl="0" indent="0">
              <a:buClr>
                <a:srgbClr val="4F2D7F"/>
              </a:buClr>
              <a:buNone/>
            </a:pPr>
            <a:endParaRPr lang="sr-Latn-RS" sz="1800" dirty="0">
              <a:solidFill>
                <a:prstClr val="black"/>
              </a:solidFill>
            </a:endParaRPr>
          </a:p>
        </p:txBody>
      </p:sp>
      <p:sp>
        <p:nvSpPr>
          <p:cNvPr id="5" name="Slide Number Placeholder 4">
            <a:extLst>
              <a:ext uri="{FF2B5EF4-FFF2-40B4-BE49-F238E27FC236}">
                <a16:creationId xmlns:a16="http://schemas.microsoft.com/office/drawing/2014/main" id="{110F7271-0794-444E-9C15-C471CD36B73F}"/>
              </a:ext>
            </a:extLst>
          </p:cNvPr>
          <p:cNvSpPr>
            <a:spLocks noGrp="1"/>
          </p:cNvSpPr>
          <p:nvPr>
            <p:ph type="sldNum" sz="quarter" idx="12"/>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4</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a:extLst>
              <a:ext uri="{FF2B5EF4-FFF2-40B4-BE49-F238E27FC236}">
                <a16:creationId xmlns:a16="http://schemas.microsoft.com/office/drawing/2014/main" id="{D0943757-1019-45B3-A233-2E5AAF508646}"/>
              </a:ext>
            </a:extLst>
          </p:cNvPr>
          <p:cNvSpPr/>
          <p:nvPr/>
        </p:nvSpPr>
        <p:spPr>
          <a:xfrm>
            <a:off x="4427275" y="1329070"/>
            <a:ext cx="4589612" cy="1831271"/>
          </a:xfrm>
          <a:prstGeom prst="rect">
            <a:avLst/>
          </a:prstGeom>
        </p:spPr>
        <p:txBody>
          <a:bodyPr wrap="square">
            <a:spAutoFit/>
          </a:bodyPr>
          <a:lstStyle/>
          <a:p>
            <a:pPr lvl="0">
              <a:spcAft>
                <a:spcPts val="600"/>
              </a:spcAft>
              <a:buClr>
                <a:srgbClr val="4F2D7F"/>
              </a:buClr>
            </a:pPr>
            <a:r>
              <a:rPr lang="sr-Latn-RS" dirty="0">
                <a:solidFill>
                  <a:schemeClr val="accent6"/>
                </a:solidFill>
              </a:rPr>
              <a:t>Procenat IPARD podsticaja</a:t>
            </a:r>
          </a:p>
          <a:p>
            <a:pPr lvl="0">
              <a:spcAft>
                <a:spcPts val="600"/>
              </a:spcAft>
              <a:buClr>
                <a:srgbClr val="4F2D7F"/>
              </a:buClr>
            </a:pPr>
            <a:r>
              <a:rPr lang="sr-Latn-RS" sz="1600" b="1" dirty="0">
                <a:solidFill>
                  <a:prstClr val="black"/>
                </a:solidFill>
              </a:rPr>
              <a:t>50 % </a:t>
            </a:r>
            <a:r>
              <a:rPr lang="sr-Latn-RS" sz="1600" dirty="0">
                <a:solidFill>
                  <a:prstClr val="black"/>
                </a:solidFill>
              </a:rPr>
              <a:t>od ukupno prihvatljivih </a:t>
            </a:r>
            <a:r>
              <a:rPr lang="sr-Latn-RS" sz="1600">
                <a:solidFill>
                  <a:prstClr val="black"/>
                </a:solidFill>
              </a:rPr>
              <a:t>troškova investicije</a:t>
            </a:r>
            <a:r>
              <a:rPr lang="sr-Latn-RS" sz="1600" b="1">
                <a:solidFill>
                  <a:prstClr val="black"/>
                </a:solidFill>
              </a:rPr>
              <a:t> + </a:t>
            </a:r>
            <a:r>
              <a:rPr lang="sr-Latn-RS" sz="1600" b="1" dirty="0">
                <a:solidFill>
                  <a:prstClr val="black"/>
                </a:solidFill>
              </a:rPr>
              <a:t>10% </a:t>
            </a:r>
            <a:r>
              <a:rPr lang="sr-Latn-RS" sz="1600" dirty="0">
                <a:solidFill>
                  <a:prstClr val="black"/>
                </a:solidFill>
              </a:rPr>
              <a:t>u oblasti upravljanja otpadom i otpadnim </a:t>
            </a:r>
            <a:r>
              <a:rPr lang="sr-Latn-RS" sz="1600">
                <a:solidFill>
                  <a:prstClr val="black"/>
                </a:solidFill>
              </a:rPr>
              <a:t>vodama </a:t>
            </a:r>
            <a:endParaRPr lang="en-US" sz="1600">
              <a:solidFill>
                <a:prstClr val="black"/>
              </a:solidFill>
            </a:endParaRPr>
          </a:p>
          <a:p>
            <a:pPr lvl="0">
              <a:spcAft>
                <a:spcPts val="600"/>
              </a:spcAft>
              <a:buClr>
                <a:srgbClr val="4F2D7F"/>
              </a:buClr>
            </a:pPr>
            <a:endParaRPr lang="en-US" sz="1600">
              <a:solidFill>
                <a:prstClr val="black"/>
              </a:solidFill>
            </a:endParaRPr>
          </a:p>
          <a:p>
            <a:pPr lvl="0">
              <a:spcAft>
                <a:spcPts val="600"/>
              </a:spcAft>
              <a:buClr>
                <a:srgbClr val="4F2D7F"/>
              </a:buClr>
            </a:pPr>
            <a:endParaRPr lang="sr-Latn-RS" sz="1600" dirty="0">
              <a:solidFill>
                <a:prstClr val="black"/>
              </a:solidFill>
            </a:endParaRPr>
          </a:p>
        </p:txBody>
      </p:sp>
      <p:sp>
        <p:nvSpPr>
          <p:cNvPr id="9" name="Rectangle 8">
            <a:extLst>
              <a:ext uri="{FF2B5EF4-FFF2-40B4-BE49-F238E27FC236}">
                <a16:creationId xmlns:a16="http://schemas.microsoft.com/office/drawing/2014/main" id="{195CEF06-F4F2-4702-83BD-ABC59BC6FA55}"/>
              </a:ext>
            </a:extLst>
          </p:cNvPr>
          <p:cNvSpPr/>
          <p:nvPr/>
        </p:nvSpPr>
        <p:spPr>
          <a:xfrm>
            <a:off x="4381225" y="2393534"/>
            <a:ext cx="4459507" cy="2015936"/>
          </a:xfrm>
          <a:prstGeom prst="rect">
            <a:avLst/>
          </a:prstGeom>
        </p:spPr>
        <p:txBody>
          <a:bodyPr wrap="square">
            <a:spAutoFit/>
          </a:bodyPr>
          <a:lstStyle/>
          <a:p>
            <a:pPr lvl="0">
              <a:spcAft>
                <a:spcPts val="600"/>
              </a:spcAft>
              <a:buClr>
                <a:srgbClr val="4F2D7F"/>
              </a:buClr>
            </a:pPr>
            <a:endParaRPr lang="en-US">
              <a:solidFill>
                <a:schemeClr val="accent6"/>
              </a:solidFill>
            </a:endParaRPr>
          </a:p>
          <a:p>
            <a:pPr lvl="0">
              <a:spcAft>
                <a:spcPts val="600"/>
              </a:spcAft>
              <a:buClr>
                <a:srgbClr val="4F2D7F"/>
              </a:buClr>
            </a:pPr>
            <a:r>
              <a:rPr lang="sr-Latn-RS">
                <a:solidFill>
                  <a:schemeClr val="accent6"/>
                </a:solidFill>
              </a:rPr>
              <a:t>Iznos </a:t>
            </a:r>
            <a:r>
              <a:rPr lang="sr-Latn-RS" dirty="0">
                <a:solidFill>
                  <a:schemeClr val="accent6"/>
                </a:solidFill>
              </a:rPr>
              <a:t>IPARD </a:t>
            </a:r>
            <a:r>
              <a:rPr lang="sr-Latn-RS">
                <a:solidFill>
                  <a:schemeClr val="accent6"/>
                </a:solidFill>
              </a:rPr>
              <a:t>podsticaja</a:t>
            </a:r>
            <a:r>
              <a:rPr lang="sr-Latn-RS" b="1">
                <a:solidFill>
                  <a:prstClr val="black"/>
                </a:solidFill>
              </a:rPr>
              <a:t> </a:t>
            </a:r>
            <a:endParaRPr lang="sr-Latn-RS" b="1" dirty="0">
              <a:solidFill>
                <a:prstClr val="black"/>
              </a:solidFill>
            </a:endParaRPr>
          </a:p>
          <a:p>
            <a:pPr lvl="0">
              <a:spcAft>
                <a:spcPts val="600"/>
              </a:spcAft>
              <a:buClr>
                <a:srgbClr val="4F2D7F"/>
              </a:buClr>
            </a:pPr>
            <a:r>
              <a:rPr lang="sr-Latn-RS" sz="1600" b="1" dirty="0">
                <a:solidFill>
                  <a:prstClr val="black"/>
                </a:solidFill>
              </a:rPr>
              <a:t>Sektor mleka</a:t>
            </a:r>
            <a:r>
              <a:rPr lang="sr-Latn-RS" sz="1600" dirty="0">
                <a:solidFill>
                  <a:prstClr val="black"/>
                </a:solidFill>
              </a:rPr>
              <a:t> </a:t>
            </a:r>
          </a:p>
          <a:p>
            <a:pPr lvl="0">
              <a:spcAft>
                <a:spcPts val="600"/>
              </a:spcAft>
              <a:buClr>
                <a:srgbClr val="4F2D7F"/>
              </a:buClr>
            </a:pPr>
            <a:r>
              <a:rPr lang="sr-Latn-RS" sz="1600" dirty="0">
                <a:solidFill>
                  <a:prstClr val="black"/>
                </a:solidFill>
              </a:rPr>
              <a:t>od EUR 10.000 do EUR 2.000.000 </a:t>
            </a:r>
          </a:p>
          <a:p>
            <a:pPr lvl="0">
              <a:spcAft>
                <a:spcPts val="600"/>
              </a:spcAft>
              <a:buClr>
                <a:srgbClr val="4F2D7F"/>
              </a:buClr>
            </a:pPr>
            <a:r>
              <a:rPr lang="sr-Latn-RS" sz="1600" b="1">
                <a:solidFill>
                  <a:prstClr val="black"/>
                </a:solidFill>
              </a:rPr>
              <a:t>Ostali sektori</a:t>
            </a:r>
            <a:r>
              <a:rPr lang="sr-Latn-RS" sz="1600">
                <a:solidFill>
                  <a:prstClr val="black"/>
                </a:solidFill>
              </a:rPr>
              <a:t> </a:t>
            </a:r>
            <a:endParaRPr lang="sr-Latn-RS" sz="1600" dirty="0">
              <a:solidFill>
                <a:prstClr val="black"/>
              </a:solidFill>
            </a:endParaRPr>
          </a:p>
          <a:p>
            <a:pPr lvl="0">
              <a:spcAft>
                <a:spcPts val="600"/>
              </a:spcAft>
              <a:buClr>
                <a:srgbClr val="4F2D7F"/>
              </a:buClr>
            </a:pPr>
            <a:r>
              <a:rPr lang="sr-Latn-RS" sz="1600" dirty="0">
                <a:solidFill>
                  <a:prstClr val="black"/>
                </a:solidFill>
              </a:rPr>
              <a:t>od EUR </a:t>
            </a:r>
            <a:r>
              <a:rPr lang="sr-Latn-RS" sz="1600">
                <a:solidFill>
                  <a:prstClr val="black"/>
                </a:solidFill>
              </a:rPr>
              <a:t>10.000 – do </a:t>
            </a:r>
            <a:r>
              <a:rPr lang="sr-Latn-RS" sz="1600" dirty="0">
                <a:solidFill>
                  <a:prstClr val="black"/>
                </a:solidFill>
              </a:rPr>
              <a:t>EUR 1.000.000 </a:t>
            </a:r>
          </a:p>
        </p:txBody>
      </p:sp>
    </p:spTree>
    <p:extLst>
      <p:ext uri="{BB962C8B-B14F-4D97-AF65-F5344CB8AC3E}">
        <p14:creationId xmlns:p14="http://schemas.microsoft.com/office/powerpoint/2010/main" val="358293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60544-5ED6-470C-B88D-FCFB0D456E0B}"/>
              </a:ext>
            </a:extLst>
          </p:cNvPr>
          <p:cNvSpPr>
            <a:spLocks noGrp="1"/>
          </p:cNvSpPr>
          <p:nvPr>
            <p:ph type="title"/>
          </p:nvPr>
        </p:nvSpPr>
        <p:spPr/>
        <p:txBody>
          <a:bodyPr>
            <a:normAutofit fontScale="90000"/>
          </a:bodyPr>
          <a:lstStyle/>
          <a:p>
            <a:r>
              <a:rPr lang="sr-Latn-RS" dirty="0"/>
              <a:t>Postupak provere ispunjenja uslova za donošenje rešenja o odobrenju projekta</a:t>
            </a:r>
          </a:p>
        </p:txBody>
      </p:sp>
      <p:sp>
        <p:nvSpPr>
          <p:cNvPr id="3" name="Text Placeholder 2">
            <a:extLst>
              <a:ext uri="{FF2B5EF4-FFF2-40B4-BE49-F238E27FC236}">
                <a16:creationId xmlns:a16="http://schemas.microsoft.com/office/drawing/2014/main" id="{2B2A8FD2-C463-497F-9C95-E0D5A0E56A96}"/>
              </a:ext>
            </a:extLst>
          </p:cNvPr>
          <p:cNvSpPr>
            <a:spLocks noGrp="1"/>
          </p:cNvSpPr>
          <p:nvPr>
            <p:ph type="body" sz="quarter" idx="10"/>
          </p:nvPr>
        </p:nvSpPr>
        <p:spPr/>
        <p:txBody>
          <a:bodyPr/>
          <a:lstStyle/>
          <a:p>
            <a:pPr marL="0" indent="0">
              <a:buNone/>
            </a:pPr>
            <a:r>
              <a:rPr lang="sr-Latn-RS" sz="1800" dirty="0">
                <a:solidFill>
                  <a:schemeClr val="accent6"/>
                </a:solidFill>
              </a:rPr>
              <a:t>Administrativna provera koju vrši Uprava za agrarna plaćanja obuhvata </a:t>
            </a:r>
          </a:p>
          <a:p>
            <a:r>
              <a:rPr lang="sr-Latn-RS" sz="1400" dirty="0"/>
              <a:t>Podatke iz zahteva </a:t>
            </a:r>
          </a:p>
          <a:p>
            <a:r>
              <a:rPr lang="sr-Latn-RS" sz="1400" dirty="0"/>
              <a:t>Priloženu dokumentacij</a:t>
            </a:r>
            <a:r>
              <a:rPr lang="en-US" sz="1400" dirty="0"/>
              <a:t>u</a:t>
            </a:r>
            <a:r>
              <a:rPr lang="sr-Latn-RS" sz="1400" dirty="0"/>
              <a:t> uz zahtev </a:t>
            </a:r>
          </a:p>
          <a:p>
            <a:r>
              <a:rPr lang="sr-Latn-RS" sz="1400" dirty="0"/>
              <a:t>Uvid u službene evidencije </a:t>
            </a:r>
          </a:p>
          <a:p>
            <a:pPr marL="0" indent="0">
              <a:buNone/>
            </a:pPr>
            <a:r>
              <a:rPr lang="sr-Latn-RS" sz="1400" dirty="0"/>
              <a:t>Bez razmatranja se odbacuju sledeći zahtevi: </a:t>
            </a:r>
          </a:p>
          <a:p>
            <a:r>
              <a:rPr lang="sr-Latn-RS" sz="1400" dirty="0"/>
              <a:t>potpisan od neovlašćenog lica u skladu sa pravilnikom </a:t>
            </a:r>
          </a:p>
          <a:p>
            <a:r>
              <a:rPr lang="sr-Latn-RS" sz="1400" dirty="0"/>
              <a:t>preuranjeni, neblagovremeni, zahtevi poslati faksom ili elektronskom poštom, </a:t>
            </a:r>
          </a:p>
          <a:p>
            <a:r>
              <a:rPr lang="sr-Latn-RS" sz="1400" dirty="0"/>
              <a:t>kao i svaki naredni zahtev istog pod istim nazivom </a:t>
            </a:r>
          </a:p>
        </p:txBody>
      </p:sp>
      <p:sp>
        <p:nvSpPr>
          <p:cNvPr id="4" name="Text Placeholder 3">
            <a:extLst>
              <a:ext uri="{FF2B5EF4-FFF2-40B4-BE49-F238E27FC236}">
                <a16:creationId xmlns:a16="http://schemas.microsoft.com/office/drawing/2014/main" id="{2AFCE438-8E59-47C5-9093-B0F156B08DB5}"/>
              </a:ext>
            </a:extLst>
          </p:cNvPr>
          <p:cNvSpPr>
            <a:spLocks noGrp="1"/>
          </p:cNvSpPr>
          <p:nvPr>
            <p:ph type="body" sz="quarter" idx="11"/>
          </p:nvPr>
        </p:nvSpPr>
        <p:spPr/>
        <p:txBody>
          <a:bodyPr/>
          <a:lstStyle/>
          <a:p>
            <a:pPr marL="0" indent="0">
              <a:buNone/>
            </a:pPr>
            <a:r>
              <a:rPr lang="sr-Latn-RS" sz="1800" dirty="0">
                <a:solidFill>
                  <a:schemeClr val="accent6"/>
                </a:solidFill>
              </a:rPr>
              <a:t>Kontrola ispunjenosti uslova na licu mesta pre odobrenja zahteva </a:t>
            </a:r>
          </a:p>
          <a:p>
            <a:r>
              <a:rPr lang="sr-Latn-RS" sz="1400" dirty="0"/>
              <a:t>Posle administrativne obrade ispunjenosti uslova uprava vrši kontrolu ispunjenosti kontrolom na licu mesta u skladu sa Zakonom kojim se uređuje poljoprivredni i ruralni razvoj </a:t>
            </a:r>
          </a:p>
          <a:p>
            <a:r>
              <a:rPr lang="sr-Latn-RS" sz="1400" dirty="0"/>
              <a:t>Podnosilac zahteva je obavezan da najkasnije 10 dana pre izvođenja radova ili nabavke opreme obavesti upravu o izvođenju skrivenih radova </a:t>
            </a:r>
          </a:p>
        </p:txBody>
      </p:sp>
      <p:sp>
        <p:nvSpPr>
          <p:cNvPr id="5" name="Slide Number Placeholder 4">
            <a:extLst>
              <a:ext uri="{FF2B5EF4-FFF2-40B4-BE49-F238E27FC236}">
                <a16:creationId xmlns:a16="http://schemas.microsoft.com/office/drawing/2014/main" id="{2BA799D5-56D3-4C49-8426-D05FB2ED32C2}"/>
              </a:ext>
            </a:extLst>
          </p:cNvPr>
          <p:cNvSpPr>
            <a:spLocks noGrp="1"/>
          </p:cNvSpPr>
          <p:nvPr>
            <p:ph type="sldNum" sz="quarter" idx="12"/>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40</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514238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60544-5ED6-470C-B88D-FCFB0D456E0B}"/>
              </a:ext>
            </a:extLst>
          </p:cNvPr>
          <p:cNvSpPr>
            <a:spLocks noGrp="1"/>
          </p:cNvSpPr>
          <p:nvPr>
            <p:ph type="title"/>
          </p:nvPr>
        </p:nvSpPr>
        <p:spPr/>
        <p:txBody>
          <a:bodyPr>
            <a:normAutofit fontScale="90000"/>
          </a:bodyPr>
          <a:lstStyle/>
          <a:p>
            <a:r>
              <a:rPr lang="sr-Latn-RS" dirty="0"/>
              <a:t>Postupak provere ispunjenja uslova za donošenje rešenja o odobrenju projekta</a:t>
            </a:r>
          </a:p>
        </p:txBody>
      </p:sp>
      <p:sp>
        <p:nvSpPr>
          <p:cNvPr id="3" name="Text Placeholder 2">
            <a:extLst>
              <a:ext uri="{FF2B5EF4-FFF2-40B4-BE49-F238E27FC236}">
                <a16:creationId xmlns:a16="http://schemas.microsoft.com/office/drawing/2014/main" id="{2B2A8FD2-C463-497F-9C95-E0D5A0E56A96}"/>
              </a:ext>
            </a:extLst>
          </p:cNvPr>
          <p:cNvSpPr>
            <a:spLocks noGrp="1"/>
          </p:cNvSpPr>
          <p:nvPr>
            <p:ph type="body" sz="quarter" idx="10"/>
          </p:nvPr>
        </p:nvSpPr>
        <p:spPr/>
        <p:txBody>
          <a:bodyPr/>
          <a:lstStyle/>
          <a:p>
            <a:pPr marL="0" indent="0">
              <a:buNone/>
            </a:pPr>
            <a:r>
              <a:rPr lang="sr-Latn-RS" sz="1800" dirty="0">
                <a:solidFill>
                  <a:schemeClr val="accent6"/>
                </a:solidFill>
              </a:rPr>
              <a:t>Administrativna provera koju vrši Uprava za agrarna plaćanja obuhvata </a:t>
            </a:r>
          </a:p>
          <a:p>
            <a:r>
              <a:rPr lang="sr-Latn-RS" sz="1400" dirty="0"/>
              <a:t>Podatke iz zahteva </a:t>
            </a:r>
          </a:p>
          <a:p>
            <a:r>
              <a:rPr lang="sr-Latn-RS" sz="1400" dirty="0"/>
              <a:t>Priloženu dokumentacij</a:t>
            </a:r>
            <a:r>
              <a:rPr lang="en-US" sz="1400" dirty="0"/>
              <a:t>u</a:t>
            </a:r>
            <a:r>
              <a:rPr lang="sr-Latn-RS" sz="1400" dirty="0"/>
              <a:t> uz zahtev </a:t>
            </a:r>
          </a:p>
          <a:p>
            <a:r>
              <a:rPr lang="sr-Latn-RS" sz="1400" dirty="0"/>
              <a:t>Uvid u službene evidencije </a:t>
            </a:r>
          </a:p>
          <a:p>
            <a:pPr marL="0" indent="0">
              <a:buNone/>
            </a:pPr>
            <a:r>
              <a:rPr lang="sr-Latn-RS" sz="1400" dirty="0"/>
              <a:t>Bez razmatranja se odbacuju sledeći zahtevi: </a:t>
            </a:r>
          </a:p>
          <a:p>
            <a:r>
              <a:rPr lang="sr-Latn-RS" sz="1400" dirty="0"/>
              <a:t>potpisan od neovlašćenog lica u skladu sa pravilnikom </a:t>
            </a:r>
          </a:p>
          <a:p>
            <a:r>
              <a:rPr lang="sr-Latn-RS" sz="1400" dirty="0"/>
              <a:t>preuranjeni, neblagovremeni, zahtevi poslati faksom ili elektronskom poštom, </a:t>
            </a:r>
          </a:p>
          <a:p>
            <a:r>
              <a:rPr lang="sr-Latn-RS" sz="1400" dirty="0"/>
              <a:t>kao i svaki naredni zahtev istog pod istim nazivom </a:t>
            </a:r>
          </a:p>
        </p:txBody>
      </p:sp>
      <p:sp>
        <p:nvSpPr>
          <p:cNvPr id="4" name="Text Placeholder 3">
            <a:extLst>
              <a:ext uri="{FF2B5EF4-FFF2-40B4-BE49-F238E27FC236}">
                <a16:creationId xmlns:a16="http://schemas.microsoft.com/office/drawing/2014/main" id="{2AFCE438-8E59-47C5-9093-B0F156B08DB5}"/>
              </a:ext>
            </a:extLst>
          </p:cNvPr>
          <p:cNvSpPr>
            <a:spLocks noGrp="1"/>
          </p:cNvSpPr>
          <p:nvPr>
            <p:ph type="body" sz="quarter" idx="11"/>
          </p:nvPr>
        </p:nvSpPr>
        <p:spPr/>
        <p:txBody>
          <a:bodyPr/>
          <a:lstStyle/>
          <a:p>
            <a:pPr marL="0" indent="0">
              <a:buNone/>
            </a:pPr>
            <a:r>
              <a:rPr lang="sr-Latn-RS" sz="1800" dirty="0">
                <a:solidFill>
                  <a:schemeClr val="accent6"/>
                </a:solidFill>
              </a:rPr>
              <a:t>Kontrola ispunjenosti uslova na licu mesta pre odobrenja zahteva </a:t>
            </a:r>
          </a:p>
          <a:p>
            <a:r>
              <a:rPr lang="sr-Latn-RS" sz="1400" dirty="0"/>
              <a:t>Posle administrativne obrade ispunjenosti uslova uprava vrši kontrolu ispunjenosti kontrolom na licu mesta u skladu sa Zakonom kojim se uređuje poljoprivredni i ruralni razvoj </a:t>
            </a:r>
          </a:p>
          <a:p>
            <a:r>
              <a:rPr lang="sr-Latn-RS" sz="1400" dirty="0"/>
              <a:t>Podnosilac zahteva je obavezan da najkasnije 10 dana pre izvođenja radova ili nabavke opreme obavesti upravu o izvođenju skrivenih radova </a:t>
            </a:r>
          </a:p>
        </p:txBody>
      </p:sp>
      <p:sp>
        <p:nvSpPr>
          <p:cNvPr id="5" name="Slide Number Placeholder 4">
            <a:extLst>
              <a:ext uri="{FF2B5EF4-FFF2-40B4-BE49-F238E27FC236}">
                <a16:creationId xmlns:a16="http://schemas.microsoft.com/office/drawing/2014/main" id="{2BA799D5-56D3-4C49-8426-D05FB2ED32C2}"/>
              </a:ext>
            </a:extLst>
          </p:cNvPr>
          <p:cNvSpPr>
            <a:spLocks noGrp="1"/>
          </p:cNvSpPr>
          <p:nvPr>
            <p:ph type="sldNum" sz="quarter" idx="12"/>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41</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416724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60544-5ED6-470C-B88D-FCFB0D456E0B}"/>
              </a:ext>
            </a:extLst>
          </p:cNvPr>
          <p:cNvSpPr>
            <a:spLocks noGrp="1"/>
          </p:cNvSpPr>
          <p:nvPr>
            <p:ph type="title"/>
          </p:nvPr>
        </p:nvSpPr>
        <p:spPr/>
        <p:txBody>
          <a:bodyPr>
            <a:normAutofit fontScale="90000"/>
          </a:bodyPr>
          <a:lstStyle/>
          <a:p>
            <a:r>
              <a:rPr lang="sr-Latn-RS" dirty="0"/>
              <a:t>Postupak provere ispunjenja uslova za donošenje rešenja o odobrenju projekta</a:t>
            </a:r>
          </a:p>
        </p:txBody>
      </p:sp>
      <p:sp>
        <p:nvSpPr>
          <p:cNvPr id="3" name="Text Placeholder 2">
            <a:extLst>
              <a:ext uri="{FF2B5EF4-FFF2-40B4-BE49-F238E27FC236}">
                <a16:creationId xmlns:a16="http://schemas.microsoft.com/office/drawing/2014/main" id="{2B2A8FD2-C463-497F-9C95-E0D5A0E56A96}"/>
              </a:ext>
            </a:extLst>
          </p:cNvPr>
          <p:cNvSpPr>
            <a:spLocks noGrp="1"/>
          </p:cNvSpPr>
          <p:nvPr>
            <p:ph type="body" sz="quarter" idx="10"/>
          </p:nvPr>
        </p:nvSpPr>
        <p:spPr/>
        <p:txBody>
          <a:bodyPr/>
          <a:lstStyle/>
          <a:p>
            <a:pPr marL="0" indent="0">
              <a:buNone/>
            </a:pPr>
            <a:r>
              <a:rPr lang="sr-Latn-RS" sz="1500" dirty="0"/>
              <a:t>U postupku ostvarivanja prava na IPARD podsticaje zahtev je neuredan ako sadrži formalni nedostatak koji sprečava postupanje </a:t>
            </a:r>
            <a:r>
              <a:rPr lang="sr-Latn-RS" sz="1500"/>
              <a:t>po njemu, ako </a:t>
            </a:r>
            <a:r>
              <a:rPr lang="sr-Latn-RS" sz="1500" dirty="0"/>
              <a:t>nije razumljiv ili ako nije potpun</a:t>
            </a:r>
          </a:p>
          <a:p>
            <a:pPr marL="0" indent="0">
              <a:buNone/>
            </a:pPr>
            <a:r>
              <a:rPr lang="sr-Latn-RS" sz="1500" dirty="0"/>
              <a:t>Uprava obaveštava podnosioca neurednog zahteva na koji način da uredi zahtev i to u roku koji ne može biti kraći od </a:t>
            </a:r>
            <a:r>
              <a:rPr lang="sr-Latn-RS" sz="1500"/>
              <a:t>8 dana, uz </a:t>
            </a:r>
            <a:r>
              <a:rPr lang="sr-Latn-RS" sz="1500" dirty="0"/>
              <a:t>upozorenje na pravne posledice ako ne uredi zahtev </a:t>
            </a:r>
            <a:r>
              <a:rPr lang="sr-Latn-RS" sz="1500"/>
              <a:t>u roku.</a:t>
            </a:r>
            <a:endParaRPr lang="sr-Latn-RS" sz="1500" dirty="0"/>
          </a:p>
          <a:p>
            <a:pPr marL="0" indent="0">
              <a:buNone/>
            </a:pPr>
            <a:r>
              <a:rPr lang="sr-Latn-RS" sz="1500" dirty="0"/>
              <a:t>Ako podnosilac ne uredi zahtev u </a:t>
            </a:r>
            <a:r>
              <a:rPr lang="sr-Latn-RS" sz="1500" dirty="0" err="1"/>
              <a:t>skaldu</a:t>
            </a:r>
            <a:r>
              <a:rPr lang="sr-Latn-RS" sz="1500" dirty="0"/>
              <a:t> sa </a:t>
            </a:r>
            <a:r>
              <a:rPr lang="sr-Latn-RS" sz="1500"/>
              <a:t>zahtevom Uprave, Uprava </a:t>
            </a:r>
            <a:r>
              <a:rPr lang="sr-Latn-RS" sz="1500" dirty="0"/>
              <a:t>odbacuje zahtev kao neuredan</a:t>
            </a:r>
          </a:p>
        </p:txBody>
      </p:sp>
      <p:sp>
        <p:nvSpPr>
          <p:cNvPr id="4" name="Text Placeholder 3">
            <a:extLst>
              <a:ext uri="{FF2B5EF4-FFF2-40B4-BE49-F238E27FC236}">
                <a16:creationId xmlns:a16="http://schemas.microsoft.com/office/drawing/2014/main" id="{2AFCE438-8E59-47C5-9093-B0F156B08DB5}"/>
              </a:ext>
            </a:extLst>
          </p:cNvPr>
          <p:cNvSpPr>
            <a:spLocks noGrp="1"/>
          </p:cNvSpPr>
          <p:nvPr>
            <p:ph type="body" sz="quarter" idx="11"/>
          </p:nvPr>
        </p:nvSpPr>
        <p:spPr/>
        <p:txBody>
          <a:bodyPr/>
          <a:lstStyle/>
          <a:p>
            <a:pPr marL="0" indent="0">
              <a:buNone/>
            </a:pPr>
            <a:r>
              <a:rPr lang="sr-Latn-RS" sz="1500" dirty="0"/>
              <a:t>Protiv odluke Uprave o odbacivanju neurednog zahteva dozvoljena je posebna žalba </a:t>
            </a:r>
          </a:p>
          <a:p>
            <a:pPr marL="0" indent="0">
              <a:buNone/>
            </a:pPr>
            <a:r>
              <a:rPr lang="sr-Latn-RS" sz="1500" dirty="0"/>
              <a:t>Ako podnosilac uredi zahtev smatra se da je zahtev podnet onog dana kada </a:t>
            </a:r>
            <a:r>
              <a:rPr lang="sr-Latn-RS" sz="1500"/>
              <a:t>je uređen, osim </a:t>
            </a:r>
            <a:r>
              <a:rPr lang="sr-Latn-RS" sz="1500" dirty="0"/>
              <a:t>u pogledu ocene blagovremenosti kada se smatra da je zahtev podnet kada je podnet </a:t>
            </a:r>
            <a:r>
              <a:rPr lang="sr-Latn-RS" sz="1500"/>
              <a:t>neuredan zahtev.</a:t>
            </a:r>
            <a:endParaRPr lang="sr-Latn-RS" sz="1500" dirty="0"/>
          </a:p>
          <a:p>
            <a:pPr marL="0" indent="0">
              <a:buNone/>
            </a:pPr>
            <a:r>
              <a:rPr lang="sr-Latn-RS" sz="1500" dirty="0"/>
              <a:t>U postupku za ostvarivanje prava na IPARD podsticaje nije dopušteno vraćanje u </a:t>
            </a:r>
            <a:r>
              <a:rPr lang="sr-Latn-RS" sz="1500"/>
              <a:t>pređašnje stanje </a:t>
            </a:r>
            <a:endParaRPr lang="sr-Latn-RS" sz="1500" dirty="0"/>
          </a:p>
        </p:txBody>
      </p:sp>
      <p:sp>
        <p:nvSpPr>
          <p:cNvPr id="5" name="Slide Number Placeholder 4">
            <a:extLst>
              <a:ext uri="{FF2B5EF4-FFF2-40B4-BE49-F238E27FC236}">
                <a16:creationId xmlns:a16="http://schemas.microsoft.com/office/drawing/2014/main" id="{2BA799D5-56D3-4C49-8426-D05FB2ED32C2}"/>
              </a:ext>
            </a:extLst>
          </p:cNvPr>
          <p:cNvSpPr>
            <a:spLocks noGrp="1"/>
          </p:cNvSpPr>
          <p:nvPr>
            <p:ph type="sldNum" sz="quarter" idx="12"/>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42</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770646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B4966-BDD8-42CD-9264-CFF4725D5248}"/>
              </a:ext>
            </a:extLst>
          </p:cNvPr>
          <p:cNvSpPr>
            <a:spLocks noGrp="1"/>
          </p:cNvSpPr>
          <p:nvPr>
            <p:ph type="title"/>
          </p:nvPr>
        </p:nvSpPr>
        <p:spPr/>
        <p:txBody>
          <a:bodyPr>
            <a:normAutofit/>
          </a:bodyPr>
          <a:lstStyle/>
          <a:p>
            <a:r>
              <a:rPr lang="sr-Latn-RS" dirty="0"/>
              <a:t>Bodovanje i rangiranje </a:t>
            </a:r>
            <a:br>
              <a:rPr lang="sr-Latn-RS" dirty="0"/>
            </a:br>
            <a:r>
              <a:rPr lang="sr-Latn-RS" sz="2000" b="0" dirty="0">
                <a:solidFill>
                  <a:schemeClr val="tx1"/>
                </a:solidFill>
              </a:rPr>
              <a:t>Ako iznos zahteva prelazi raspoloživi iznos sredstava za isplatu</a:t>
            </a:r>
            <a:endParaRPr lang="sr-Latn-RS" b="0" dirty="0">
              <a:solidFill>
                <a:schemeClr val="tx1"/>
              </a:solidFill>
            </a:endParaRPr>
          </a:p>
        </p:txBody>
      </p:sp>
      <p:sp>
        <p:nvSpPr>
          <p:cNvPr id="3" name="Text Placeholder 2">
            <a:extLst>
              <a:ext uri="{FF2B5EF4-FFF2-40B4-BE49-F238E27FC236}">
                <a16:creationId xmlns:a16="http://schemas.microsoft.com/office/drawing/2014/main" id="{37FCE3DC-ED79-490A-86AA-C53697B8F724}"/>
              </a:ext>
            </a:extLst>
          </p:cNvPr>
          <p:cNvSpPr>
            <a:spLocks noGrp="1"/>
          </p:cNvSpPr>
          <p:nvPr>
            <p:ph type="body" sz="quarter" idx="10"/>
          </p:nvPr>
        </p:nvSpPr>
        <p:spPr/>
        <p:txBody>
          <a:bodyPr/>
          <a:lstStyle/>
          <a:p>
            <a:pPr lvl="0">
              <a:buClr>
                <a:srgbClr val="4F2D7F"/>
              </a:buClr>
              <a:defRPr/>
            </a:pPr>
            <a:r>
              <a:rPr lang="sr-Latn-RS" sz="1400" dirty="0">
                <a:solidFill>
                  <a:prstClr val="black"/>
                </a:solidFill>
              </a:rPr>
              <a:t>Ako iznos raspoloživih sredstava po javnom pozivu nije dovoljan za sve podnete zahteve za odobravanje sprovodi se postupak bodovanja </a:t>
            </a:r>
            <a:r>
              <a:rPr lang="sr-Latn-RS" sz="1400">
                <a:solidFill>
                  <a:prstClr val="black"/>
                </a:solidFill>
              </a:rPr>
              <a:t>i rangiranja </a:t>
            </a:r>
            <a:endParaRPr lang="sr-Latn-RS" sz="1400" dirty="0">
              <a:solidFill>
                <a:prstClr val="black"/>
              </a:solidFill>
            </a:endParaRPr>
          </a:p>
          <a:p>
            <a:pPr lvl="0">
              <a:buClr>
                <a:srgbClr val="4F2D7F"/>
              </a:buClr>
              <a:defRPr/>
            </a:pPr>
            <a:r>
              <a:rPr lang="sr-Latn-RS" sz="1400" dirty="0">
                <a:solidFill>
                  <a:prstClr val="black"/>
                </a:solidFill>
              </a:rPr>
              <a:t>Ako podnosilac ispunjava više kriterijuma bodovi se sabiraju </a:t>
            </a:r>
          </a:p>
          <a:p>
            <a:pPr lvl="0">
              <a:buClr>
                <a:srgbClr val="4F2D7F"/>
              </a:buClr>
              <a:defRPr/>
            </a:pPr>
            <a:r>
              <a:rPr lang="sr-Latn-RS" sz="1400" b="1" dirty="0">
                <a:solidFill>
                  <a:prstClr val="black"/>
                </a:solidFill>
              </a:rPr>
              <a:t>Ako postoji više zahteva sa istim brojem bodova, prednost ima ranije podnet zahtev</a:t>
            </a:r>
          </a:p>
          <a:p>
            <a:pPr lvl="0">
              <a:buClr>
                <a:srgbClr val="4F2D7F"/>
              </a:buClr>
              <a:defRPr/>
            </a:pPr>
            <a:r>
              <a:rPr lang="sr-Latn-RS" sz="1400" dirty="0">
                <a:solidFill>
                  <a:prstClr val="black"/>
                </a:solidFill>
              </a:rPr>
              <a:t>Po članu 8 b Zakona o ruralnom razvoju zahtev se smatra podnetim datumom prijema ako je bio uredan odnosno smatra se podnetim datumom kada je uređen ako je podnet neuredan </a:t>
            </a:r>
          </a:p>
          <a:p>
            <a:pPr marL="0" indent="0">
              <a:buNone/>
            </a:pPr>
            <a:endParaRPr lang="sr-Latn-RS" sz="1450" dirty="0"/>
          </a:p>
          <a:p>
            <a:pPr marL="0" indent="0">
              <a:buNone/>
            </a:pPr>
            <a:endParaRPr lang="sr-Latn-RS" sz="1450" dirty="0"/>
          </a:p>
        </p:txBody>
      </p:sp>
      <p:sp>
        <p:nvSpPr>
          <p:cNvPr id="6" name="Text Placeholder 5">
            <a:extLst>
              <a:ext uri="{FF2B5EF4-FFF2-40B4-BE49-F238E27FC236}">
                <a16:creationId xmlns:a16="http://schemas.microsoft.com/office/drawing/2014/main" id="{DD6FD1D1-4E2D-476B-9389-C4D37B65E411}"/>
              </a:ext>
            </a:extLst>
          </p:cNvPr>
          <p:cNvSpPr>
            <a:spLocks noGrp="1"/>
          </p:cNvSpPr>
          <p:nvPr>
            <p:ph type="body" sz="quarter" idx="11"/>
          </p:nvPr>
        </p:nvSpPr>
        <p:spPr/>
        <p:txBody>
          <a:bodyPr/>
          <a:lstStyle/>
          <a:p>
            <a:endParaRPr lang="sr-Latn-RS" sz="1800" dirty="0"/>
          </a:p>
        </p:txBody>
      </p:sp>
      <p:sp>
        <p:nvSpPr>
          <p:cNvPr id="4" name="Slide Number Placeholder 3">
            <a:extLst>
              <a:ext uri="{FF2B5EF4-FFF2-40B4-BE49-F238E27FC236}">
                <a16:creationId xmlns:a16="http://schemas.microsoft.com/office/drawing/2014/main" id="{8E7BFB35-3E97-4DE3-90B2-1E2E7C85112C}"/>
              </a:ext>
            </a:extLst>
          </p:cNvPr>
          <p:cNvSpPr>
            <a:spLocks noGrp="1"/>
          </p:cNvSpPr>
          <p:nvPr>
            <p:ph type="sldNum" sz="quarter" idx="12"/>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smtClean="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43</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5" name="Table 4">
            <a:extLst>
              <a:ext uri="{FF2B5EF4-FFF2-40B4-BE49-F238E27FC236}">
                <a16:creationId xmlns:a16="http://schemas.microsoft.com/office/drawing/2014/main" id="{F1D67DAF-D835-4C22-B278-025B6FD11023}"/>
              </a:ext>
            </a:extLst>
          </p:cNvPr>
          <p:cNvGraphicFramePr>
            <a:graphicFrameLocks noGrp="1"/>
          </p:cNvGraphicFramePr>
          <p:nvPr/>
        </p:nvGraphicFramePr>
        <p:xfrm>
          <a:off x="4687620" y="1465347"/>
          <a:ext cx="3988330" cy="3200400"/>
        </p:xfrm>
        <a:graphic>
          <a:graphicData uri="http://schemas.openxmlformats.org/drawingml/2006/table">
            <a:tbl>
              <a:tblPr bandRow="1">
                <a:tableStyleId>{5C22544A-7EE6-4342-B048-85BDC9FD1C3A}</a:tableStyleId>
              </a:tblPr>
              <a:tblGrid>
                <a:gridCol w="3988330">
                  <a:extLst>
                    <a:ext uri="{9D8B030D-6E8A-4147-A177-3AD203B41FA5}">
                      <a16:colId xmlns:a16="http://schemas.microsoft.com/office/drawing/2014/main" val="3429196744"/>
                    </a:ext>
                  </a:extLst>
                </a:gridCol>
              </a:tblGrid>
              <a:tr h="239356">
                <a:tc>
                  <a:txBody>
                    <a:bodyPr/>
                    <a:lstStyle/>
                    <a:p>
                      <a:r>
                        <a:rPr lang="sr-Latn-RS" sz="1100" dirty="0"/>
                        <a:t>20 bodova</a:t>
                      </a:r>
                    </a:p>
                  </a:txBody>
                  <a:tcPr/>
                </a:tc>
                <a:extLst>
                  <a:ext uri="{0D108BD9-81ED-4DB2-BD59-A6C34878D82A}">
                    <a16:rowId xmlns:a16="http://schemas.microsoft.com/office/drawing/2014/main" val="1190731292"/>
                  </a:ext>
                </a:extLst>
              </a:tr>
              <a:tr h="1278418">
                <a:tc>
                  <a:txBody>
                    <a:bodyPr/>
                    <a:lstStyle/>
                    <a:p>
                      <a:pPr marL="228600" indent="-228600">
                        <a:buFont typeface="+mj-lt"/>
                        <a:buAutoNum type="arabicPeriod"/>
                      </a:pPr>
                      <a:r>
                        <a:rPr lang="sr-Latn-RS" sz="1100" dirty="0"/>
                        <a:t>mesto investicije u područjima sa otežanim uslovima rada u poljoprivredi u skladu sa posebnim propisom kojim se određuju područja sa otežanim uslovima rada u poljoprivredi;</a:t>
                      </a:r>
                    </a:p>
                    <a:p>
                      <a:pPr marL="228600" indent="-228600">
                        <a:buFont typeface="+mj-lt"/>
                        <a:buAutoNum type="arabicPeriod"/>
                      </a:pPr>
                      <a:r>
                        <a:rPr lang="sr-Latn-RS" sz="1100" dirty="0"/>
                        <a:t>investicija usmerena ka zaštiti životne sredine ili upravljanju otpadom i otpadnim vodama;</a:t>
                      </a:r>
                    </a:p>
                    <a:p>
                      <a:pPr marL="228600" indent="-228600">
                        <a:buFont typeface="+mj-lt"/>
                        <a:buAutoNum type="arabicPeriod"/>
                      </a:pPr>
                      <a:r>
                        <a:rPr lang="sr-Latn-RS" sz="1100" dirty="0"/>
                        <a:t>podnosilac zahteva sertifikovan za organsku proizvodnju u skladu sa propisom kojim se uređuje organska proizvodnja, odnosno ako je ovlašćeni korisnik oznake geografskog porekala u skladu sa propisom kojim se uređuju geografske oznake za poljoprivredne i prehrambene proizvode;</a:t>
                      </a:r>
                    </a:p>
                    <a:p>
                      <a:pPr marL="228600" indent="-228600">
                        <a:buFont typeface="+mj-lt"/>
                        <a:buAutoNum type="arabicPeriod"/>
                      </a:pPr>
                      <a:r>
                        <a:rPr lang="sr-Latn-RS" sz="1100" dirty="0"/>
                        <a:t>celokupna investicija usmerena za dostizanje standarda Evropske unije;</a:t>
                      </a:r>
                    </a:p>
                    <a:p>
                      <a:pPr marL="228600" indent="-228600">
                        <a:buFont typeface="+mj-lt"/>
                        <a:buAutoNum type="arabicPeriod"/>
                      </a:pPr>
                      <a:r>
                        <a:rPr lang="sr-Latn-RS" sz="1100" dirty="0"/>
                        <a:t>investicija usmerena za poboljšanje energetske efikasnosti, uključujući i korišćenje obnovljivih izvora energije</a:t>
                      </a:r>
                    </a:p>
                  </a:txBody>
                  <a:tcPr/>
                </a:tc>
                <a:extLst>
                  <a:ext uri="{0D108BD9-81ED-4DB2-BD59-A6C34878D82A}">
                    <a16:rowId xmlns:a16="http://schemas.microsoft.com/office/drawing/2014/main" val="139047748"/>
                  </a:ext>
                </a:extLst>
              </a:tr>
            </a:tbl>
          </a:graphicData>
        </a:graphic>
      </p:graphicFrame>
    </p:spTree>
    <p:extLst>
      <p:ext uri="{BB962C8B-B14F-4D97-AF65-F5344CB8AC3E}">
        <p14:creationId xmlns:p14="http://schemas.microsoft.com/office/powerpoint/2010/main" val="30157721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60544-5ED6-470C-B88D-FCFB0D456E0B}"/>
              </a:ext>
            </a:extLst>
          </p:cNvPr>
          <p:cNvSpPr>
            <a:spLocks noGrp="1"/>
          </p:cNvSpPr>
          <p:nvPr>
            <p:ph type="title"/>
          </p:nvPr>
        </p:nvSpPr>
        <p:spPr>
          <a:xfrm>
            <a:off x="361507" y="109796"/>
            <a:ext cx="8022718" cy="834412"/>
          </a:xfrm>
        </p:spPr>
        <p:txBody>
          <a:bodyPr>
            <a:normAutofit/>
          </a:bodyPr>
          <a:lstStyle/>
          <a:p>
            <a:r>
              <a:rPr lang="sr-Latn-RS" err="1"/>
              <a:t>Bodovne</a:t>
            </a:r>
            <a:r>
              <a:rPr lang="sr-Latn-RS"/>
              <a:t> liste </a:t>
            </a:r>
            <a:endParaRPr lang="sr-Latn-RS" dirty="0"/>
          </a:p>
        </p:txBody>
      </p:sp>
      <p:sp>
        <p:nvSpPr>
          <p:cNvPr id="3" name="Text Placeholder 2">
            <a:extLst>
              <a:ext uri="{FF2B5EF4-FFF2-40B4-BE49-F238E27FC236}">
                <a16:creationId xmlns:a16="http://schemas.microsoft.com/office/drawing/2014/main" id="{2B2A8FD2-C463-497F-9C95-E0D5A0E56A96}"/>
              </a:ext>
            </a:extLst>
          </p:cNvPr>
          <p:cNvSpPr>
            <a:spLocks noGrp="1"/>
          </p:cNvSpPr>
          <p:nvPr>
            <p:ph type="body" sz="quarter" idx="10"/>
          </p:nvPr>
        </p:nvSpPr>
        <p:spPr>
          <a:xfrm>
            <a:off x="265813" y="1095153"/>
            <a:ext cx="4230135" cy="3600672"/>
          </a:xfrm>
        </p:spPr>
        <p:txBody>
          <a:bodyPr/>
          <a:lstStyle/>
          <a:p>
            <a:pPr lvl="0">
              <a:buClr>
                <a:srgbClr val="4F2D7F"/>
              </a:buClr>
            </a:pPr>
            <a:r>
              <a:rPr lang="sr-Latn-RS" sz="1500" dirty="0" err="1">
                <a:solidFill>
                  <a:prstClr val="black"/>
                </a:solidFill>
              </a:rPr>
              <a:t>Bodovna</a:t>
            </a:r>
            <a:r>
              <a:rPr lang="sr-Latn-RS" sz="1500" dirty="0">
                <a:solidFill>
                  <a:prstClr val="black"/>
                </a:solidFill>
              </a:rPr>
              <a:t> lista zahteva za odobravanje projekata po raspisanom Javnom pozivu objavljuje se na zvaničnoj internet </a:t>
            </a:r>
            <a:r>
              <a:rPr lang="sr-Latn-RS" sz="1500">
                <a:solidFill>
                  <a:prstClr val="black"/>
                </a:solidFill>
              </a:rPr>
              <a:t>stranici Uprave </a:t>
            </a:r>
            <a:endParaRPr lang="sr-Latn-RS" sz="1500" dirty="0">
              <a:solidFill>
                <a:prstClr val="black"/>
              </a:solidFill>
            </a:endParaRPr>
          </a:p>
          <a:p>
            <a:pPr lvl="0">
              <a:buClr>
                <a:srgbClr val="4F2D7F"/>
              </a:buClr>
            </a:pPr>
            <a:r>
              <a:rPr lang="sr-Latn-RS" sz="1500" dirty="0">
                <a:solidFill>
                  <a:prstClr val="black"/>
                </a:solidFill>
              </a:rPr>
              <a:t>Redosled na </a:t>
            </a:r>
            <a:r>
              <a:rPr lang="sr-Latn-RS" sz="1500" dirty="0" err="1">
                <a:solidFill>
                  <a:prstClr val="black"/>
                </a:solidFill>
              </a:rPr>
              <a:t>bodovnoj</a:t>
            </a:r>
            <a:r>
              <a:rPr lang="sr-Latn-RS" sz="1500" dirty="0">
                <a:solidFill>
                  <a:prstClr val="black"/>
                </a:solidFill>
              </a:rPr>
              <a:t> listi zavisi prvo od broja bodova a zatim od datuma i vremena prijema </a:t>
            </a:r>
          </a:p>
          <a:p>
            <a:pPr lvl="0">
              <a:buClr>
                <a:srgbClr val="4F2D7F"/>
              </a:buClr>
            </a:pPr>
            <a:r>
              <a:rPr lang="sr-Latn-RS" sz="1500" dirty="0">
                <a:solidFill>
                  <a:prstClr val="black"/>
                </a:solidFill>
              </a:rPr>
              <a:t>Na objavljenu </a:t>
            </a:r>
            <a:r>
              <a:rPr lang="sr-Latn-RS" sz="1500" dirty="0" err="1">
                <a:solidFill>
                  <a:prstClr val="black"/>
                </a:solidFill>
              </a:rPr>
              <a:t>bodovnu</a:t>
            </a:r>
            <a:r>
              <a:rPr lang="sr-Latn-RS" sz="1500" dirty="0">
                <a:solidFill>
                  <a:prstClr val="black"/>
                </a:solidFill>
              </a:rPr>
              <a:t> listu postoji pravo prigovora u roku od 15 dana od dana objavljivanja </a:t>
            </a:r>
          </a:p>
          <a:p>
            <a:pPr lvl="0">
              <a:buClr>
                <a:srgbClr val="4F2D7F"/>
              </a:buClr>
            </a:pPr>
            <a:r>
              <a:rPr lang="sr-Latn-RS" sz="1500" dirty="0">
                <a:solidFill>
                  <a:prstClr val="black"/>
                </a:solidFill>
              </a:rPr>
              <a:t>Po prigovorima Uprava rešava u roku od 15 dana od dana prijema </a:t>
            </a:r>
          </a:p>
          <a:p>
            <a:pPr marL="0" lvl="0" indent="0">
              <a:buClr>
                <a:srgbClr val="4F2D7F"/>
              </a:buClr>
              <a:buNone/>
            </a:pPr>
            <a:r>
              <a:rPr lang="sr-Latn-RS" sz="1500" dirty="0">
                <a:solidFill>
                  <a:prstClr val="black"/>
                </a:solidFill>
              </a:rPr>
              <a:t> </a:t>
            </a:r>
          </a:p>
          <a:p>
            <a:endParaRPr lang="sr-Latn-RS" sz="1500" dirty="0"/>
          </a:p>
        </p:txBody>
      </p:sp>
      <p:sp>
        <p:nvSpPr>
          <p:cNvPr id="4" name="Text Placeholder 3">
            <a:extLst>
              <a:ext uri="{FF2B5EF4-FFF2-40B4-BE49-F238E27FC236}">
                <a16:creationId xmlns:a16="http://schemas.microsoft.com/office/drawing/2014/main" id="{2AFCE438-8E59-47C5-9093-B0F156B08DB5}"/>
              </a:ext>
            </a:extLst>
          </p:cNvPr>
          <p:cNvSpPr>
            <a:spLocks noGrp="1"/>
          </p:cNvSpPr>
          <p:nvPr>
            <p:ph type="body" sz="quarter" idx="11"/>
          </p:nvPr>
        </p:nvSpPr>
        <p:spPr>
          <a:xfrm>
            <a:off x="4648054" y="1095153"/>
            <a:ext cx="4040153" cy="3600672"/>
          </a:xfrm>
        </p:spPr>
        <p:txBody>
          <a:bodyPr/>
          <a:lstStyle/>
          <a:p>
            <a:r>
              <a:rPr lang="sr-Latn-RS" sz="1500" dirty="0"/>
              <a:t>Po konačnosti rokova po prigovoru formira se konačna rang lista podnetih zahteva za odobravanje projekata na zvaničnoj internet stranici Uprave </a:t>
            </a:r>
          </a:p>
          <a:p>
            <a:r>
              <a:rPr lang="sr-Latn-RS" sz="1500" dirty="0"/>
              <a:t>Direktor Uprave donosi rešenja kojim odobrava projekte, u skladu sa konačnom </a:t>
            </a:r>
            <a:r>
              <a:rPr lang="sr-Latn-RS" sz="1500"/>
              <a:t>rang listom, ako </a:t>
            </a:r>
            <a:r>
              <a:rPr lang="sr-Latn-RS" sz="1500" dirty="0"/>
              <a:t>administrativnom proverom i kontrolom na licu mesta se utvrdi da podnosilac zahteva ispunjava propisane uslove i ako postoje raspoloživa </a:t>
            </a:r>
            <a:r>
              <a:rPr lang="sr-Latn-RS" sz="1500"/>
              <a:t>finansijska sredstva </a:t>
            </a:r>
            <a:endParaRPr lang="sr-Latn-RS" sz="1500" dirty="0"/>
          </a:p>
          <a:p>
            <a:r>
              <a:rPr lang="sr-Latn-RS" sz="1500" dirty="0"/>
              <a:t>Direktor Uprave donosi Rešenja do utroška </a:t>
            </a:r>
            <a:r>
              <a:rPr lang="sr-Latn-RS" sz="1500"/>
              <a:t>raspoloživih sredstava za </a:t>
            </a:r>
            <a:r>
              <a:rPr lang="sr-Latn-RS" sz="1500" dirty="0"/>
              <a:t>raspisani Javni poziv </a:t>
            </a:r>
          </a:p>
        </p:txBody>
      </p:sp>
      <p:sp>
        <p:nvSpPr>
          <p:cNvPr id="5" name="Slide Number Placeholder 4">
            <a:extLst>
              <a:ext uri="{FF2B5EF4-FFF2-40B4-BE49-F238E27FC236}">
                <a16:creationId xmlns:a16="http://schemas.microsoft.com/office/drawing/2014/main" id="{2BA799D5-56D3-4C49-8426-D05FB2ED32C2}"/>
              </a:ext>
            </a:extLst>
          </p:cNvPr>
          <p:cNvSpPr>
            <a:spLocks noGrp="1"/>
          </p:cNvSpPr>
          <p:nvPr>
            <p:ph type="sldNum" sz="quarter" idx="12"/>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44</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206030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D2B63-059A-46A7-A5CD-33E519B4730B}"/>
              </a:ext>
            </a:extLst>
          </p:cNvPr>
          <p:cNvSpPr>
            <a:spLocks noGrp="1"/>
          </p:cNvSpPr>
          <p:nvPr>
            <p:ph type="title"/>
          </p:nvPr>
        </p:nvSpPr>
        <p:spPr/>
        <p:txBody>
          <a:bodyPr>
            <a:normAutofit/>
          </a:bodyPr>
          <a:lstStyle/>
          <a:p>
            <a:r>
              <a:rPr lang="sr-Latn-RS" dirty="0"/>
              <a:t>Rešenje naročito sadrži</a:t>
            </a:r>
          </a:p>
        </p:txBody>
      </p:sp>
      <p:sp>
        <p:nvSpPr>
          <p:cNvPr id="3" name="Text Placeholder 2">
            <a:extLst>
              <a:ext uri="{FF2B5EF4-FFF2-40B4-BE49-F238E27FC236}">
                <a16:creationId xmlns:a16="http://schemas.microsoft.com/office/drawing/2014/main" id="{6B120E16-DA7C-4105-A4E3-F4EC0794CB2F}"/>
              </a:ext>
            </a:extLst>
          </p:cNvPr>
          <p:cNvSpPr>
            <a:spLocks noGrp="1"/>
          </p:cNvSpPr>
          <p:nvPr>
            <p:ph type="body" sz="quarter" idx="10"/>
          </p:nvPr>
        </p:nvSpPr>
        <p:spPr>
          <a:xfrm>
            <a:off x="471996" y="967563"/>
            <a:ext cx="8236069" cy="3504978"/>
          </a:xfrm>
        </p:spPr>
        <p:txBody>
          <a:bodyPr/>
          <a:lstStyle/>
          <a:p>
            <a:r>
              <a:rPr lang="sr-Latn-RS" sz="1600"/>
              <a:t>Projekat </a:t>
            </a:r>
            <a:r>
              <a:rPr lang="sr-Latn-RS" sz="1600" dirty="0"/>
              <a:t>koji se odobrava sa prihvatljivim investicijama i troškovima </a:t>
            </a:r>
          </a:p>
          <a:p>
            <a:r>
              <a:rPr lang="sr-Latn-RS" sz="1600" dirty="0"/>
              <a:t>O</a:t>
            </a:r>
            <a:r>
              <a:rPr lang="sr-Latn-RS" sz="1600"/>
              <a:t>dobren </a:t>
            </a:r>
            <a:r>
              <a:rPr lang="sr-Latn-RS" sz="1600" dirty="0"/>
              <a:t>iznos IPARD podsticaja sa definisanim iznosom nacionalnog i kofina</a:t>
            </a:r>
            <a:r>
              <a:rPr lang="en-US" sz="1600" dirty="0"/>
              <a:t>n</a:t>
            </a:r>
            <a:r>
              <a:rPr lang="sr-Latn-RS" sz="1600" dirty="0"/>
              <a:t>siranja </a:t>
            </a:r>
            <a:r>
              <a:rPr lang="sr-Latn-RS" sz="1600"/>
              <a:t>EU,</a:t>
            </a:r>
          </a:p>
          <a:p>
            <a:r>
              <a:rPr lang="sr-Latn-RS" sz="1600"/>
              <a:t>Rok </a:t>
            </a:r>
            <a:r>
              <a:rPr lang="sr-Latn-RS" sz="1600" dirty="0"/>
              <a:t>za realizaciju investicije i podnošenja zahteva za naplatu</a:t>
            </a:r>
          </a:p>
          <a:p>
            <a:r>
              <a:rPr lang="sr-Latn-RS" sz="1600" dirty="0"/>
              <a:t>O</a:t>
            </a:r>
            <a:r>
              <a:rPr lang="sr-Latn-RS" sz="1600"/>
              <a:t>bavezu </a:t>
            </a:r>
            <a:r>
              <a:rPr lang="sr-Latn-RS" sz="1600" dirty="0"/>
              <a:t>čuvanja dokumentacije</a:t>
            </a:r>
          </a:p>
          <a:p>
            <a:r>
              <a:rPr lang="sr-Latn-RS" sz="1600" dirty="0"/>
              <a:t>O</a:t>
            </a:r>
            <a:r>
              <a:rPr lang="sr-Latn-RS" sz="1600"/>
              <a:t>bavezu </a:t>
            </a:r>
            <a:r>
              <a:rPr lang="sr-Latn-RS" sz="1600" dirty="0"/>
              <a:t>dostavljanja izveštaja Upravi o sprovođenju odobrenog projekta zavisno od vrste</a:t>
            </a:r>
          </a:p>
          <a:p>
            <a:r>
              <a:rPr lang="sr-Latn-RS" sz="1600" dirty="0"/>
              <a:t>O</a:t>
            </a:r>
            <a:r>
              <a:rPr lang="sr-Latn-RS" sz="1600"/>
              <a:t>bavezu </a:t>
            </a:r>
            <a:r>
              <a:rPr lang="sr-Latn-RS" sz="1600" dirty="0"/>
              <a:t>korisnika da obezbedi nesmetan pristup i kontrolu</a:t>
            </a:r>
          </a:p>
          <a:p>
            <a:r>
              <a:rPr lang="sr-Latn-RS" sz="1600" dirty="0"/>
              <a:t>Z</a:t>
            </a:r>
            <a:r>
              <a:rPr lang="sr-Latn-RS" sz="1600"/>
              <a:t>abranu </a:t>
            </a:r>
            <a:r>
              <a:rPr lang="sr-Latn-RS" sz="1600" dirty="0"/>
              <a:t>preuzimanja radnji koje bi mogle dovesti do javnog finansiranja istog odobrenog projekta</a:t>
            </a:r>
          </a:p>
          <a:p>
            <a:r>
              <a:rPr lang="sr-Latn-RS" sz="1600" dirty="0"/>
              <a:t>O</a:t>
            </a:r>
            <a:r>
              <a:rPr lang="sr-Latn-RS" sz="1600"/>
              <a:t>bavezu </a:t>
            </a:r>
            <a:r>
              <a:rPr lang="sr-Latn-RS" sz="1600" dirty="0"/>
              <a:t>korisnika da obavesti upravu o izvođenju skrivenih radova</a:t>
            </a:r>
          </a:p>
        </p:txBody>
      </p:sp>
      <p:sp>
        <p:nvSpPr>
          <p:cNvPr id="4" name="Slide Number Placeholder 3">
            <a:extLst>
              <a:ext uri="{FF2B5EF4-FFF2-40B4-BE49-F238E27FC236}">
                <a16:creationId xmlns:a16="http://schemas.microsoft.com/office/drawing/2014/main" id="{CA5F7BE8-8DC9-46CB-A125-A73AF2DBEEA7}"/>
              </a:ext>
            </a:extLst>
          </p:cNvPr>
          <p:cNvSpPr>
            <a:spLocks noGrp="1"/>
          </p:cNvSpPr>
          <p:nvPr>
            <p:ph type="sldNum" sz="quarter" idx="11"/>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45</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626307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46A2D-48AB-4732-88F8-AC3775EEC4EC}"/>
              </a:ext>
            </a:extLst>
          </p:cNvPr>
          <p:cNvSpPr>
            <a:spLocks noGrp="1"/>
          </p:cNvSpPr>
          <p:nvPr>
            <p:ph type="title"/>
          </p:nvPr>
        </p:nvSpPr>
        <p:spPr/>
        <p:txBody>
          <a:bodyPr/>
          <a:lstStyle/>
          <a:p>
            <a:r>
              <a:rPr lang="sr-Latn-RS" dirty="0"/>
              <a:t>Izmena odobrenog projekta</a:t>
            </a:r>
          </a:p>
        </p:txBody>
      </p:sp>
      <p:sp>
        <p:nvSpPr>
          <p:cNvPr id="3" name="Text Placeholder 2">
            <a:extLst>
              <a:ext uri="{FF2B5EF4-FFF2-40B4-BE49-F238E27FC236}">
                <a16:creationId xmlns:a16="http://schemas.microsoft.com/office/drawing/2014/main" id="{6EDF84E4-B456-4A07-AADF-990D8C16BC22}"/>
              </a:ext>
            </a:extLst>
          </p:cNvPr>
          <p:cNvSpPr>
            <a:spLocks noGrp="1"/>
          </p:cNvSpPr>
          <p:nvPr>
            <p:ph type="body" sz="quarter" idx="10"/>
          </p:nvPr>
        </p:nvSpPr>
        <p:spPr/>
        <p:txBody>
          <a:bodyPr/>
          <a:lstStyle/>
          <a:p>
            <a:pPr marL="0" indent="0">
              <a:buNone/>
            </a:pPr>
            <a:r>
              <a:rPr lang="sr-Latn-RS" sz="1600" dirty="0">
                <a:solidFill>
                  <a:schemeClr val="accent6"/>
                </a:solidFill>
              </a:rPr>
              <a:t>Zahtev za izmenu može se podneti nakon dobijanja Rešenja o odobrenju, a najkasnije u roku od 30 dana pre isteka odobrenog roka za realizaciju projekta u sledećim slučajevima </a:t>
            </a:r>
          </a:p>
          <a:p>
            <a:r>
              <a:rPr lang="sr-Latn-RS" sz="1600" dirty="0"/>
              <a:t>Da se izmenama ne menjaju bitne osobine, odnosno svrha investicije </a:t>
            </a:r>
          </a:p>
          <a:p>
            <a:r>
              <a:rPr lang="sr-Latn-RS" sz="1600" dirty="0"/>
              <a:t>Da se izmene za produžetak roka radova, produžetak podnošenja zahteva za isplatu, podnose iz opravdanih razloga </a:t>
            </a:r>
          </a:p>
          <a:p>
            <a:r>
              <a:rPr lang="sr-Latn-RS" sz="1600" dirty="0"/>
              <a:t>Da realizacija odobrenog projekta nije moguća ili nije ekonomski opravdana usled više sile, nemogućnosti dobavljača da obezbedi proizvode i usluge, promene propisa, uvođenja novih tehnologija koji mogu poboljšati efikasnost predmet</a:t>
            </a:r>
            <a:r>
              <a:rPr lang="en-US" sz="1600" dirty="0"/>
              <a:t>a</a:t>
            </a:r>
            <a:r>
              <a:rPr lang="sr-Latn-RS" sz="1600" dirty="0"/>
              <a:t> investicije </a:t>
            </a:r>
          </a:p>
          <a:p>
            <a:r>
              <a:rPr lang="sr-Latn-RS" sz="1600" b="1" dirty="0"/>
              <a:t>Uz zahtev za izmenu projekta podnose se i dokazi kojima se potvrđuje opravdanost zahteva za izmenu projekta, koji moraju biti u skladu sa opštim i uslovima propisanim Pravilnikom </a:t>
            </a:r>
          </a:p>
          <a:p>
            <a:endParaRPr lang="sr-Latn-RS" sz="1600" dirty="0"/>
          </a:p>
        </p:txBody>
      </p:sp>
      <p:sp>
        <p:nvSpPr>
          <p:cNvPr id="4" name="Slide Number Placeholder 3">
            <a:extLst>
              <a:ext uri="{FF2B5EF4-FFF2-40B4-BE49-F238E27FC236}">
                <a16:creationId xmlns:a16="http://schemas.microsoft.com/office/drawing/2014/main" id="{0809B9E6-F676-4D78-83C9-C389C744F6C4}"/>
              </a:ext>
            </a:extLst>
          </p:cNvPr>
          <p:cNvSpPr>
            <a:spLocks noGrp="1"/>
          </p:cNvSpPr>
          <p:nvPr>
            <p:ph type="sldNum" sz="quarter" idx="11"/>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46</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39037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DB0E9-587F-422F-B4BC-E4D6E98BBD41}"/>
              </a:ext>
            </a:extLst>
          </p:cNvPr>
          <p:cNvSpPr>
            <a:spLocks noGrp="1"/>
          </p:cNvSpPr>
          <p:nvPr>
            <p:ph type="title"/>
          </p:nvPr>
        </p:nvSpPr>
        <p:spPr/>
        <p:txBody>
          <a:bodyPr>
            <a:normAutofit fontScale="90000"/>
          </a:bodyPr>
          <a:lstStyle/>
          <a:p>
            <a:r>
              <a:rPr lang="pl-PL" dirty="0"/>
              <a:t>Pokretanje postupka za isplatu IPARD podsticaja</a:t>
            </a:r>
            <a:endParaRPr lang="sr-Latn-RS" dirty="0"/>
          </a:p>
        </p:txBody>
      </p:sp>
      <p:sp>
        <p:nvSpPr>
          <p:cNvPr id="3" name="Text Placeholder 2">
            <a:extLst>
              <a:ext uri="{FF2B5EF4-FFF2-40B4-BE49-F238E27FC236}">
                <a16:creationId xmlns:a16="http://schemas.microsoft.com/office/drawing/2014/main" id="{F01C9EC0-A72C-4EF8-9E1E-CEED80BD6F0B}"/>
              </a:ext>
            </a:extLst>
          </p:cNvPr>
          <p:cNvSpPr>
            <a:spLocks noGrp="1"/>
          </p:cNvSpPr>
          <p:nvPr>
            <p:ph type="body" sz="quarter" idx="10"/>
          </p:nvPr>
        </p:nvSpPr>
        <p:spPr>
          <a:xfrm>
            <a:off x="797442" y="1605516"/>
            <a:ext cx="7878245" cy="2941453"/>
          </a:xfrm>
        </p:spPr>
        <p:txBody>
          <a:bodyPr/>
          <a:lstStyle/>
          <a:p>
            <a:r>
              <a:rPr lang="sr-Latn-RS" sz="2000" dirty="0"/>
              <a:t>Pokreće se po zahtevu korisnika za odobrenje isplate</a:t>
            </a:r>
          </a:p>
          <a:p>
            <a:r>
              <a:rPr lang="sr-Latn-RS" sz="2000" dirty="0"/>
              <a:t>Zahtev se podnosi Upravi za agrarna plaćanja, posle realizacije odobrenog projekta u roku utvrđenom u rešenju o odobrenju, odnosno aktu o izmeni projekta 					</a:t>
            </a:r>
          </a:p>
          <a:p>
            <a:r>
              <a:rPr lang="sr-Latn-RS" sz="2000" dirty="0"/>
              <a:t>Odbacuju se zahtevi za isplatu bez razmatranja ako rešenjem nije </a:t>
            </a:r>
            <a:r>
              <a:rPr lang="sr-Latn-RS" sz="2000"/>
              <a:t>odobren projekat, ako </a:t>
            </a:r>
            <a:r>
              <a:rPr lang="sr-Latn-RS" sz="2000" dirty="0"/>
              <a:t>je preuranjen i </a:t>
            </a:r>
            <a:r>
              <a:rPr lang="sr-Latn-RS" sz="2000"/>
              <a:t>neblagovremen zahtev, kao </a:t>
            </a:r>
            <a:r>
              <a:rPr lang="sr-Latn-RS" sz="2000" dirty="0"/>
              <a:t>i svaki naredni zahtev podnosioca po istom pozivu </a:t>
            </a:r>
          </a:p>
          <a:p>
            <a:endParaRPr lang="sr-Latn-RS" sz="2000" dirty="0"/>
          </a:p>
        </p:txBody>
      </p:sp>
      <p:sp>
        <p:nvSpPr>
          <p:cNvPr id="4" name="Slide Number Placeholder 3">
            <a:extLst>
              <a:ext uri="{FF2B5EF4-FFF2-40B4-BE49-F238E27FC236}">
                <a16:creationId xmlns:a16="http://schemas.microsoft.com/office/drawing/2014/main" id="{40CE44E3-2F2F-4611-BE28-21B864B29F4E}"/>
              </a:ext>
            </a:extLst>
          </p:cNvPr>
          <p:cNvSpPr>
            <a:spLocks noGrp="1"/>
          </p:cNvSpPr>
          <p:nvPr>
            <p:ph type="sldNum" sz="quarter" idx="11"/>
          </p:nvPr>
        </p:nvSpPr>
        <p:spPr/>
        <p:txBody>
          <a:bodyPr/>
          <a:lstStyle/>
          <a:p>
            <a:fld id="{8917037F-13F4-43B6-99FF-D710FE0C4777}" type="slidenum">
              <a:rPr lang="en-GB" smtClean="0"/>
              <a:pPr/>
              <a:t>47</a:t>
            </a:fld>
            <a:endParaRPr lang="en-GB" dirty="0"/>
          </a:p>
        </p:txBody>
      </p:sp>
    </p:spTree>
    <p:extLst>
      <p:ext uri="{BB962C8B-B14F-4D97-AF65-F5344CB8AC3E}">
        <p14:creationId xmlns:p14="http://schemas.microsoft.com/office/powerpoint/2010/main" val="25528613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9F5A3D5-C3B0-4776-8179-83B87890E635}"/>
              </a:ext>
            </a:extLst>
          </p:cNvPr>
          <p:cNvSpPr>
            <a:spLocks noGrp="1"/>
          </p:cNvSpPr>
          <p:nvPr>
            <p:ph type="title"/>
          </p:nvPr>
        </p:nvSpPr>
        <p:spPr/>
        <p:txBody>
          <a:bodyPr/>
          <a:lstStyle/>
          <a:p>
            <a:r>
              <a:rPr lang="sr-Latn-RS" dirty="0"/>
              <a:t>Dokumenta za isplatu (1)</a:t>
            </a:r>
          </a:p>
        </p:txBody>
      </p:sp>
      <p:sp>
        <p:nvSpPr>
          <p:cNvPr id="7" name="Text Placeholder 6">
            <a:extLst>
              <a:ext uri="{FF2B5EF4-FFF2-40B4-BE49-F238E27FC236}">
                <a16:creationId xmlns:a16="http://schemas.microsoft.com/office/drawing/2014/main" id="{C3D71268-4FC5-4D37-8C93-5B6F70C25897}"/>
              </a:ext>
            </a:extLst>
          </p:cNvPr>
          <p:cNvSpPr>
            <a:spLocks noGrp="1"/>
          </p:cNvSpPr>
          <p:nvPr>
            <p:ph type="body" sz="quarter" idx="10"/>
          </p:nvPr>
        </p:nvSpPr>
        <p:spPr>
          <a:xfrm>
            <a:off x="461731" y="999460"/>
            <a:ext cx="3996000" cy="3696371"/>
          </a:xfrm>
        </p:spPr>
        <p:txBody>
          <a:bodyPr/>
          <a:lstStyle/>
          <a:p>
            <a:r>
              <a:rPr lang="sr-Latn-RS" sz="1500" dirty="0"/>
              <a:t>Računi za nabavku predmetne investicije u skladu sa rešenjem </a:t>
            </a:r>
            <a:r>
              <a:rPr lang="sr-Latn-RS" sz="1500"/>
              <a:t>o odobrenju </a:t>
            </a:r>
            <a:endParaRPr lang="sr-Latn-RS" sz="1500" dirty="0"/>
          </a:p>
          <a:p>
            <a:r>
              <a:rPr lang="sr-Latn-RS" sz="1500" dirty="0"/>
              <a:t>Otpremnica odnosno međunarodni tovarni list</a:t>
            </a:r>
          </a:p>
          <a:p>
            <a:r>
              <a:rPr lang="sr-Latn-RS" sz="1500" dirty="0"/>
              <a:t>Dokaz o izvršenom plaćanju (potvrda o prenosu sredstava ili overeni izvod banke sa naznačenom svrhom uplate )</a:t>
            </a:r>
          </a:p>
          <a:p>
            <a:r>
              <a:rPr lang="sr-Latn-RS" sz="1500" dirty="0"/>
              <a:t>Garantni list odnosno izjava o saobraznosti, odnosno izjavu dobavljača da roba ne podleže obavezi izdavanja </a:t>
            </a:r>
            <a:r>
              <a:rPr lang="sr-Latn-RS" sz="1500"/>
              <a:t>garantnog lista </a:t>
            </a:r>
            <a:endParaRPr lang="sr-Latn-RS" sz="1500" dirty="0"/>
          </a:p>
          <a:p>
            <a:r>
              <a:rPr lang="sr-Latn-RS" sz="1500" dirty="0"/>
              <a:t>Jedinstvena carinska isprava </a:t>
            </a:r>
          </a:p>
          <a:p>
            <a:r>
              <a:rPr lang="sr-Latn-RS" sz="1500" dirty="0"/>
              <a:t>Izvod iz APR</a:t>
            </a:r>
          </a:p>
          <a:p>
            <a:endParaRPr lang="sr-Latn-RS" sz="1500" dirty="0"/>
          </a:p>
        </p:txBody>
      </p:sp>
      <p:sp>
        <p:nvSpPr>
          <p:cNvPr id="8" name="Text Placeholder 7">
            <a:extLst>
              <a:ext uri="{FF2B5EF4-FFF2-40B4-BE49-F238E27FC236}">
                <a16:creationId xmlns:a16="http://schemas.microsoft.com/office/drawing/2014/main" id="{51788A3E-92CF-4365-8B19-AE54EB34842C}"/>
              </a:ext>
            </a:extLst>
          </p:cNvPr>
          <p:cNvSpPr>
            <a:spLocks noGrp="1"/>
          </p:cNvSpPr>
          <p:nvPr>
            <p:ph type="body" sz="quarter" idx="11"/>
          </p:nvPr>
        </p:nvSpPr>
        <p:spPr>
          <a:xfrm>
            <a:off x="4497572" y="1063256"/>
            <a:ext cx="4067137" cy="3271067"/>
          </a:xfrm>
        </p:spPr>
        <p:txBody>
          <a:bodyPr/>
          <a:lstStyle/>
          <a:p>
            <a:pPr lvl="0">
              <a:buClr>
                <a:srgbClr val="4F2D7F"/>
              </a:buClr>
            </a:pPr>
            <a:r>
              <a:rPr lang="sr-Latn-RS" sz="1500" dirty="0">
                <a:solidFill>
                  <a:prstClr val="black"/>
                </a:solidFill>
              </a:rPr>
              <a:t>Sertifikat o poreklu/uverenje o poreklu robe – </a:t>
            </a:r>
            <a:r>
              <a:rPr lang="sr-Latn-RS" sz="1500">
                <a:solidFill>
                  <a:prstClr val="black"/>
                </a:solidFill>
              </a:rPr>
              <a:t>EUR 1, odnosno </a:t>
            </a:r>
            <a:r>
              <a:rPr lang="sr-Latn-RS" sz="1500" dirty="0">
                <a:solidFill>
                  <a:prstClr val="black"/>
                </a:solidFill>
              </a:rPr>
              <a:t>uvozni račun sa izjavom dobavljača o </a:t>
            </a:r>
            <a:r>
              <a:rPr lang="sr-Latn-RS" sz="1500">
                <a:solidFill>
                  <a:prstClr val="black"/>
                </a:solidFill>
              </a:rPr>
              <a:t>poreklu robe, odnosno </a:t>
            </a:r>
            <a:r>
              <a:rPr lang="sr-Latn-RS" sz="1500" dirty="0">
                <a:solidFill>
                  <a:prstClr val="black"/>
                </a:solidFill>
              </a:rPr>
              <a:t>izjavu proizvođača o domaćem </a:t>
            </a:r>
            <a:r>
              <a:rPr lang="sr-Latn-RS" sz="1500">
                <a:solidFill>
                  <a:prstClr val="black"/>
                </a:solidFill>
              </a:rPr>
              <a:t>poreklu robe, osim </a:t>
            </a:r>
            <a:r>
              <a:rPr lang="sr-Latn-RS" sz="1500" dirty="0">
                <a:solidFill>
                  <a:prstClr val="black"/>
                </a:solidFill>
              </a:rPr>
              <a:t>kada je vrednost robe bez PDV a ispod praga za korišćenje konkurentnog pregovaračkog postupka </a:t>
            </a:r>
          </a:p>
          <a:p>
            <a:pPr lvl="0">
              <a:buClr>
                <a:srgbClr val="4F2D7F"/>
              </a:buClr>
            </a:pPr>
            <a:r>
              <a:rPr lang="sr-Latn-RS" sz="1500" dirty="0">
                <a:solidFill>
                  <a:prstClr val="black"/>
                </a:solidFill>
              </a:rPr>
              <a:t>Izvod iz Katastra nepokretnosti sa kopijom Plana </a:t>
            </a:r>
          </a:p>
          <a:p>
            <a:pPr lvl="0">
              <a:buClr>
                <a:srgbClr val="4F2D7F"/>
              </a:buClr>
            </a:pPr>
            <a:r>
              <a:rPr lang="sr-Latn-RS" sz="1500" dirty="0">
                <a:solidFill>
                  <a:prstClr val="black"/>
                </a:solidFill>
              </a:rPr>
              <a:t>Upotrebnu dozvolu </a:t>
            </a:r>
          </a:p>
          <a:p>
            <a:pPr lvl="0">
              <a:buClr>
                <a:srgbClr val="4F2D7F"/>
              </a:buClr>
            </a:pPr>
            <a:endParaRPr lang="sr-Latn-RS" sz="1500" dirty="0"/>
          </a:p>
        </p:txBody>
      </p:sp>
      <p:sp>
        <p:nvSpPr>
          <p:cNvPr id="5" name="Slide Number Placeholder 4">
            <a:extLst>
              <a:ext uri="{FF2B5EF4-FFF2-40B4-BE49-F238E27FC236}">
                <a16:creationId xmlns:a16="http://schemas.microsoft.com/office/drawing/2014/main" id="{6DA158D6-314C-4860-ABC7-1245C423F284}"/>
              </a:ext>
            </a:extLst>
          </p:cNvPr>
          <p:cNvSpPr>
            <a:spLocks noGrp="1"/>
          </p:cNvSpPr>
          <p:nvPr>
            <p:ph type="sldNum" sz="quarter" idx="12"/>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smtClean="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48</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315606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9F5A3D5-C3B0-4776-8179-83B87890E635}"/>
              </a:ext>
            </a:extLst>
          </p:cNvPr>
          <p:cNvSpPr>
            <a:spLocks noGrp="1"/>
          </p:cNvSpPr>
          <p:nvPr>
            <p:ph type="title"/>
          </p:nvPr>
        </p:nvSpPr>
        <p:spPr>
          <a:xfrm>
            <a:off x="561170" y="180753"/>
            <a:ext cx="8203692" cy="607844"/>
          </a:xfrm>
        </p:spPr>
        <p:txBody>
          <a:bodyPr/>
          <a:lstStyle/>
          <a:p>
            <a:r>
              <a:rPr lang="sr-Latn-RS" dirty="0"/>
              <a:t>Dokumenta za isplatu (2)</a:t>
            </a:r>
          </a:p>
        </p:txBody>
      </p:sp>
      <p:sp>
        <p:nvSpPr>
          <p:cNvPr id="7" name="Text Placeholder 6">
            <a:extLst>
              <a:ext uri="{FF2B5EF4-FFF2-40B4-BE49-F238E27FC236}">
                <a16:creationId xmlns:a16="http://schemas.microsoft.com/office/drawing/2014/main" id="{C3D71268-4FC5-4D37-8C93-5B6F70C25897}"/>
              </a:ext>
            </a:extLst>
          </p:cNvPr>
          <p:cNvSpPr>
            <a:spLocks noGrp="1"/>
          </p:cNvSpPr>
          <p:nvPr>
            <p:ph type="body" sz="quarter" idx="10"/>
          </p:nvPr>
        </p:nvSpPr>
        <p:spPr>
          <a:xfrm>
            <a:off x="461731" y="788598"/>
            <a:ext cx="3996000" cy="3907234"/>
          </a:xfrm>
        </p:spPr>
        <p:txBody>
          <a:bodyPr/>
          <a:lstStyle/>
          <a:p>
            <a:endParaRPr lang="sr-Latn-RS" sz="1400"/>
          </a:p>
          <a:p>
            <a:r>
              <a:rPr lang="sr-Latn-RS" sz="1400"/>
              <a:t>Uverenje </a:t>
            </a:r>
            <a:r>
              <a:rPr lang="sr-Latn-RS" sz="1400" dirty="0"/>
              <a:t>o izmirenim dospelim obavezama po osnovu javnih prihoda izdato od strane nadležnog organa jedinice </a:t>
            </a:r>
            <a:r>
              <a:rPr lang="sr-Latn-RS" sz="1400"/>
              <a:t>lokalne samouprave, prema mestu investicije, odnosno </a:t>
            </a:r>
            <a:r>
              <a:rPr lang="sr-Latn-RS" sz="1400" dirty="0"/>
              <a:t>sedištu podnosioca zahteva </a:t>
            </a:r>
          </a:p>
          <a:p>
            <a:r>
              <a:rPr lang="sr-Latn-RS" sz="1400" dirty="0"/>
              <a:t>Uverenje o izmirenim dospelim obavezama po osnovu javnih prihoda izdato od strane nadležne poreske uprave </a:t>
            </a:r>
          </a:p>
          <a:p>
            <a:r>
              <a:rPr lang="sr-Latn-RS" sz="1400" dirty="0"/>
              <a:t>Potvrdu nadležnog organa jedinice lokalne samouprave </a:t>
            </a:r>
            <a:r>
              <a:rPr lang="sr-Latn-RS" sz="1400"/>
              <a:t>prema prebivalištu, odnosno sedištu korisnika, kao </a:t>
            </a:r>
            <a:r>
              <a:rPr lang="sr-Latn-RS" sz="1400" dirty="0"/>
              <a:t>i prema mestu gde se nalazi objekat predmeta investicije da se za investiciju </a:t>
            </a:r>
            <a:r>
              <a:rPr lang="sr-Latn-RS" sz="1400"/>
              <a:t>ne koriste, odnosno </a:t>
            </a:r>
            <a:r>
              <a:rPr lang="sr-Latn-RS" sz="1400" dirty="0"/>
              <a:t>da nije pokrenut postupak za korišćenje podsticajnih sredstava bilo koje vrste iz bilo kojih izvora </a:t>
            </a:r>
          </a:p>
        </p:txBody>
      </p:sp>
      <p:sp>
        <p:nvSpPr>
          <p:cNvPr id="8" name="Text Placeholder 7">
            <a:extLst>
              <a:ext uri="{FF2B5EF4-FFF2-40B4-BE49-F238E27FC236}">
                <a16:creationId xmlns:a16="http://schemas.microsoft.com/office/drawing/2014/main" id="{51788A3E-92CF-4365-8B19-AE54EB34842C}"/>
              </a:ext>
            </a:extLst>
          </p:cNvPr>
          <p:cNvSpPr>
            <a:spLocks noGrp="1"/>
          </p:cNvSpPr>
          <p:nvPr>
            <p:ph type="body" sz="quarter" idx="11"/>
          </p:nvPr>
        </p:nvSpPr>
        <p:spPr>
          <a:xfrm>
            <a:off x="4497572" y="788598"/>
            <a:ext cx="4067137" cy="3545725"/>
          </a:xfrm>
        </p:spPr>
        <p:txBody>
          <a:bodyPr/>
          <a:lstStyle/>
          <a:p>
            <a:pPr lvl="0">
              <a:buClr>
                <a:srgbClr val="4F2D7F"/>
              </a:buClr>
            </a:pPr>
            <a:endParaRPr lang="sr-Latn-RS" sz="1400">
              <a:solidFill>
                <a:prstClr val="black"/>
              </a:solidFill>
            </a:endParaRPr>
          </a:p>
          <a:p>
            <a:pPr lvl="0">
              <a:buClr>
                <a:srgbClr val="4F2D7F"/>
              </a:buClr>
            </a:pPr>
            <a:r>
              <a:rPr lang="sr-Latn-RS" sz="1400">
                <a:solidFill>
                  <a:prstClr val="black"/>
                </a:solidFill>
              </a:rPr>
              <a:t>Potvrdu </a:t>
            </a:r>
            <a:r>
              <a:rPr lang="sr-Latn-RS" sz="1400" dirty="0">
                <a:solidFill>
                  <a:prstClr val="black"/>
                </a:solidFill>
              </a:rPr>
              <a:t>nadležnog pokrajinskog organa da se za istu investiciju ne koriste i da nije pokrenut postupak za korišćenje bilo koje vrste podsticajnih sredstava koje odobrava autonomna pokrajina </a:t>
            </a:r>
          </a:p>
          <a:p>
            <a:pPr lvl="0">
              <a:buClr>
                <a:srgbClr val="4F2D7F"/>
              </a:buClr>
            </a:pPr>
            <a:r>
              <a:rPr lang="sr-Latn-RS" sz="1400" dirty="0"/>
              <a:t>Potvrdu nadležnog organa za poslove ugovaranja i finansiranja programa iz sredstava EU da se za predmetnu investiciju ne koriste podsticaji po nekom </a:t>
            </a:r>
            <a:r>
              <a:rPr lang="sr-Latn-RS" sz="1400"/>
              <a:t>drugom osnovu, odnosno </a:t>
            </a:r>
            <a:r>
              <a:rPr lang="sr-Latn-RS" sz="1400" dirty="0"/>
              <a:t>da nije pokrenut drugi postupak za korišćenje podsticaja </a:t>
            </a:r>
          </a:p>
        </p:txBody>
      </p:sp>
      <p:sp>
        <p:nvSpPr>
          <p:cNvPr id="5" name="Slide Number Placeholder 4">
            <a:extLst>
              <a:ext uri="{FF2B5EF4-FFF2-40B4-BE49-F238E27FC236}">
                <a16:creationId xmlns:a16="http://schemas.microsoft.com/office/drawing/2014/main" id="{6DA158D6-314C-4860-ABC7-1245C423F284}"/>
              </a:ext>
            </a:extLst>
          </p:cNvPr>
          <p:cNvSpPr>
            <a:spLocks noGrp="1"/>
          </p:cNvSpPr>
          <p:nvPr>
            <p:ph type="sldNum" sz="quarter" idx="12"/>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smtClean="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49</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53193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FD2E3A-DF77-408F-B86D-553B5D92D784}"/>
              </a:ext>
            </a:extLst>
          </p:cNvPr>
          <p:cNvSpPr>
            <a:spLocks noGrp="1"/>
          </p:cNvSpPr>
          <p:nvPr>
            <p:ph type="title"/>
          </p:nvPr>
        </p:nvSpPr>
        <p:spPr>
          <a:xfrm>
            <a:off x="904490" y="397842"/>
            <a:ext cx="8203692" cy="843754"/>
          </a:xfrm>
        </p:spPr>
        <p:txBody>
          <a:bodyPr/>
          <a:lstStyle/>
          <a:p>
            <a:r>
              <a:rPr lang="sr-Latn-RS" sz="2800"/>
              <a:t>Pravo</a:t>
            </a:r>
            <a:r>
              <a:rPr lang="sr-Latn-RS"/>
              <a:t> na podsticaj</a:t>
            </a:r>
            <a:endParaRPr lang="en-US"/>
          </a:p>
        </p:txBody>
      </p:sp>
      <p:sp>
        <p:nvSpPr>
          <p:cNvPr id="5" name="Slide Number Placeholder 4">
            <a:extLst>
              <a:ext uri="{FF2B5EF4-FFF2-40B4-BE49-F238E27FC236}">
                <a16:creationId xmlns:a16="http://schemas.microsoft.com/office/drawing/2014/main" id="{5CD02354-A5B8-4DAA-9BF7-272238EDB316}"/>
              </a:ext>
            </a:extLst>
          </p:cNvPr>
          <p:cNvSpPr>
            <a:spLocks noGrp="1"/>
          </p:cNvSpPr>
          <p:nvPr>
            <p:ph type="sldNum" sz="quarter" idx="10"/>
          </p:nvPr>
        </p:nvSpPr>
        <p:spPr/>
        <p:txBody>
          <a:bodyPr/>
          <a:lstStyle/>
          <a:p>
            <a:fld id="{8917037F-13F4-43B6-99FF-D710FE0C4777}" type="slidenum">
              <a:rPr lang="en-GB" smtClean="0"/>
              <a:pPr/>
              <a:t>5</a:t>
            </a:fld>
            <a:endParaRPr lang="en-GB" dirty="0"/>
          </a:p>
        </p:txBody>
      </p:sp>
      <p:sp>
        <p:nvSpPr>
          <p:cNvPr id="6" name="Text Placeholder 2">
            <a:extLst>
              <a:ext uri="{FF2B5EF4-FFF2-40B4-BE49-F238E27FC236}">
                <a16:creationId xmlns:a16="http://schemas.microsoft.com/office/drawing/2014/main" id="{4D1272B5-DA62-47BA-B97D-3ED6E37D3E5E}"/>
              </a:ext>
            </a:extLst>
          </p:cNvPr>
          <p:cNvSpPr txBox="1">
            <a:spLocks/>
          </p:cNvSpPr>
          <p:nvPr/>
        </p:nvSpPr>
        <p:spPr>
          <a:xfrm>
            <a:off x="904490" y="1268769"/>
            <a:ext cx="7220408" cy="2932662"/>
          </a:xfrm>
          <a:prstGeom prst="rect">
            <a:avLst/>
          </a:prstGeom>
        </p:spPr>
        <p:txBody>
          <a:bodyPr vert="horz" lIns="0" tIns="0" rIns="0" bIns="0" rtlCol="0">
            <a:noAutofit/>
          </a:bodyPr>
          <a:lstStyle>
            <a:lvl1pPr marL="360000" indent="-360000" algn="l" defTabSz="457200" rtl="0" eaLnBrk="1" latinLnBrk="0" hangingPunct="1">
              <a:spcBef>
                <a:spcPts val="0"/>
              </a:spcBef>
              <a:spcAft>
                <a:spcPts val="600"/>
              </a:spcAft>
              <a:buClr>
                <a:schemeClr val="accent1"/>
              </a:buClr>
              <a:buFont typeface="Arial"/>
              <a:buChar char="•"/>
              <a:defRPr sz="2400" kern="1200">
                <a:solidFill>
                  <a:schemeClr val="tx1"/>
                </a:solidFill>
                <a:latin typeface="+mn-lt"/>
                <a:ea typeface="+mn-ea"/>
                <a:cs typeface="+mn-cs"/>
              </a:defRPr>
            </a:lvl1pPr>
            <a:lvl2pPr marL="720000" indent="-360000" algn="l" defTabSz="457200" rtl="0" eaLnBrk="1" latinLnBrk="0" hangingPunct="1">
              <a:spcBef>
                <a:spcPts val="0"/>
              </a:spcBef>
              <a:spcAft>
                <a:spcPts val="600"/>
              </a:spcAft>
              <a:buClr>
                <a:schemeClr val="accent1"/>
              </a:buClr>
              <a:buFont typeface="Arial"/>
              <a:buChar char="–"/>
              <a:defRPr sz="2200" kern="1200">
                <a:solidFill>
                  <a:schemeClr val="tx1"/>
                </a:solidFill>
                <a:latin typeface="+mn-lt"/>
                <a:ea typeface="+mn-ea"/>
                <a:cs typeface="+mn-cs"/>
              </a:defRPr>
            </a:lvl2pPr>
            <a:lvl3pPr marL="1080000" indent="-360000" algn="l" defTabSz="457200" rtl="0" eaLnBrk="1" latinLnBrk="0" hangingPunct="1">
              <a:spcBef>
                <a:spcPts val="0"/>
              </a:spcBef>
              <a:spcAft>
                <a:spcPts val="600"/>
              </a:spcAft>
              <a:buFont typeface="Symbol" panose="05050102010706020507" pitchFamily="18" charset="2"/>
              <a:buChar char=""/>
              <a:defRPr sz="2000" kern="1200">
                <a:solidFill>
                  <a:schemeClr val="tx1"/>
                </a:solidFill>
                <a:latin typeface="+mn-lt"/>
                <a:ea typeface="+mn-ea"/>
                <a:cs typeface="+mn-cs"/>
              </a:defRPr>
            </a:lvl3pPr>
            <a:lvl4pPr marL="1440000" indent="-360000" algn="l" defTabSz="457200" rtl="0" eaLnBrk="1" latinLnBrk="0" hangingPunct="1">
              <a:spcBef>
                <a:spcPts val="0"/>
              </a:spcBef>
              <a:spcAft>
                <a:spcPts val="600"/>
              </a:spcAft>
              <a:buFont typeface="+mj-lt"/>
              <a:buAutoNum type="alphaLcPeriod"/>
              <a:defRPr sz="2000" kern="1200">
                <a:solidFill>
                  <a:schemeClr val="tx1"/>
                </a:solidFill>
                <a:latin typeface="+mn-lt"/>
                <a:ea typeface="+mn-ea"/>
                <a:cs typeface="+mn-cs"/>
              </a:defRPr>
            </a:lvl4pPr>
            <a:lvl5pPr marL="0" indent="0" algn="l" defTabSz="457200" rtl="0" eaLnBrk="1" latinLnBrk="0" hangingPunct="1">
              <a:spcBef>
                <a:spcPts val="0"/>
              </a:spcBef>
              <a:spcAft>
                <a:spcPts val="600"/>
              </a:spcAft>
              <a:buFont typeface="Arial"/>
              <a:buNone/>
              <a:defRPr sz="2400" b="1" kern="1200">
                <a:solidFill>
                  <a:schemeClr val="accent1"/>
                </a:solidFill>
                <a:latin typeface="+mn-lt"/>
                <a:ea typeface="+mn-ea"/>
                <a:cs typeface="+mn-cs"/>
              </a:defRPr>
            </a:lvl5pPr>
            <a:lvl6pPr marL="0" indent="0" algn="l" defTabSz="457200" rtl="0" eaLnBrk="1" latinLnBrk="0" hangingPunct="1">
              <a:spcBef>
                <a:spcPts val="0"/>
              </a:spcBef>
              <a:spcAft>
                <a:spcPts val="600"/>
              </a:spcAft>
              <a:buClr>
                <a:schemeClr val="accent1"/>
              </a:buClr>
              <a:buFont typeface="Arial" panose="020B0604020202020204" pitchFamily="34" charset="0"/>
              <a:buNone/>
              <a:defRPr sz="2400" kern="1200">
                <a:solidFill>
                  <a:schemeClr val="tx1"/>
                </a:solidFill>
                <a:latin typeface="+mn-lt"/>
                <a:ea typeface="+mn-ea"/>
                <a:cs typeface="+mn-cs"/>
              </a:defRPr>
            </a:lvl6pPr>
            <a:lvl7pPr marL="360000" indent="-360000" algn="l" defTabSz="457200"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7pPr>
            <a:lvl8pPr marL="360000" indent="-360000" algn="l" defTabSz="457200"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8pPr>
            <a:lvl9pPr marL="360000" indent="-360000" algn="l" defTabSz="457200"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9pPr>
          </a:lstStyle>
          <a:p>
            <a:pPr>
              <a:buClr>
                <a:srgbClr val="4F2D7F"/>
              </a:buClr>
              <a:buFont typeface="Wingdings" panose="05000000000000000000" pitchFamily="2" charset="2"/>
              <a:buChar char="Ø"/>
              <a:defRPr/>
            </a:pPr>
            <a:r>
              <a:rPr kumimoji="0" lang="sr-Latn-RS" sz="1800" b="0" i="0" u="none" strike="noStrike" kern="1200" cap="none" spc="0" normalizeH="0" baseline="0" noProof="0" dirty="0">
                <a:ln>
                  <a:noFill/>
                </a:ln>
                <a:solidFill>
                  <a:prstClr val="black"/>
                </a:solidFill>
                <a:effectLst/>
                <a:uLnTx/>
                <a:uFillTx/>
                <a:latin typeface="Arial"/>
                <a:ea typeface="+mn-ea"/>
                <a:cs typeface="+mn-cs"/>
              </a:rPr>
              <a:t>Pravo na </a:t>
            </a:r>
            <a:r>
              <a:rPr kumimoji="0" lang="sr-Latn-RS" sz="1800" b="0" i="0" u="none" strike="noStrike" kern="1200" cap="none" spc="0" normalizeH="0" baseline="0" noProof="0">
                <a:ln>
                  <a:noFill/>
                </a:ln>
                <a:solidFill>
                  <a:prstClr val="black"/>
                </a:solidFill>
                <a:effectLst/>
                <a:uLnTx/>
                <a:uFillTx/>
                <a:latin typeface="Arial"/>
                <a:ea typeface="+mn-ea"/>
                <a:cs typeface="+mn-cs"/>
              </a:rPr>
              <a:t>podsticaj ostvaruje </a:t>
            </a:r>
            <a:r>
              <a:rPr kumimoji="0" lang="sr-Latn-RS" sz="1800" b="0" i="0" u="none" strike="noStrike" kern="1200" cap="none" spc="0" normalizeH="0" baseline="0" noProof="0" dirty="0">
                <a:ln>
                  <a:noFill/>
                </a:ln>
                <a:solidFill>
                  <a:prstClr val="black"/>
                </a:solidFill>
                <a:effectLst/>
                <a:uLnTx/>
                <a:uFillTx/>
                <a:latin typeface="Arial"/>
                <a:ea typeface="+mn-ea"/>
                <a:cs typeface="+mn-cs"/>
              </a:rPr>
              <a:t>se isključivo za investicije koje su realizovane nakon donošenja Rešenja o odobrenju projekta osim za </a:t>
            </a:r>
            <a:r>
              <a:rPr kumimoji="0" lang="sr-Latn-RS" sz="1800" b="0" i="0" u="none" strike="noStrike" kern="1200" cap="none" spc="0" normalizeH="0" baseline="0" noProof="0">
                <a:ln>
                  <a:noFill/>
                </a:ln>
                <a:solidFill>
                  <a:prstClr val="black"/>
                </a:solidFill>
                <a:effectLst/>
                <a:uLnTx/>
                <a:uFillTx/>
                <a:latin typeface="Arial"/>
                <a:ea typeface="+mn-ea"/>
                <a:cs typeface="+mn-cs"/>
              </a:rPr>
              <a:t>opšti trošak.</a:t>
            </a:r>
            <a:r>
              <a:rPr kumimoji="0" lang="sr-Latn-RS" sz="1800" b="0" i="0" u="none" strike="noStrike" kern="1200" cap="none" spc="0" normalizeH="0" baseline="0" noProof="0">
                <a:ln>
                  <a:noFill/>
                </a:ln>
                <a:solidFill>
                  <a:srgbClr val="FF0000"/>
                </a:solidFill>
                <a:effectLst/>
                <a:uLnTx/>
                <a:uFillTx/>
                <a:latin typeface="Arial"/>
                <a:ea typeface="+mn-ea"/>
                <a:cs typeface="+mn-cs"/>
              </a:rPr>
              <a:t>*</a:t>
            </a:r>
            <a:endParaRPr kumimoji="0" lang="sr-Latn-RS" sz="1800" b="0" i="0" u="none" strike="noStrike" kern="1200" cap="none" spc="0" normalizeH="0" baseline="0" noProof="0">
              <a:ln>
                <a:noFill/>
              </a:ln>
              <a:solidFill>
                <a:prstClr val="black"/>
              </a:solidFill>
              <a:effectLst/>
              <a:uLnTx/>
              <a:uFillTx/>
              <a:latin typeface="Arial"/>
              <a:ea typeface="+mn-ea"/>
              <a:cs typeface="+mn-cs"/>
            </a:endParaRPr>
          </a:p>
          <a:p>
            <a:pPr>
              <a:buClr>
                <a:srgbClr val="4F2D7F"/>
              </a:buClr>
              <a:buFont typeface="Wingdings" panose="05000000000000000000" pitchFamily="2" charset="2"/>
              <a:buChar char="Ø"/>
              <a:defRPr/>
            </a:pPr>
            <a:endParaRPr lang="sr-Latn-RS" sz="1800">
              <a:solidFill>
                <a:prstClr val="black"/>
              </a:solidFill>
              <a:latin typeface="Arial"/>
            </a:endParaRPr>
          </a:p>
          <a:p>
            <a:pPr>
              <a:buClr>
                <a:srgbClr val="FF0000"/>
              </a:buClr>
              <a:buFont typeface="Wingdings" panose="05000000000000000000" pitchFamily="2" charset="2"/>
              <a:buChar char="v"/>
              <a:defRPr/>
            </a:pPr>
            <a:r>
              <a:rPr lang="en-US" sz="1800">
                <a:solidFill>
                  <a:srgbClr val="FF0000"/>
                </a:solidFill>
              </a:rPr>
              <a:t>U toku je rad na izmeni procedura za isplatu IPARD podsticaja koja bi omogućila da korisnici </a:t>
            </a:r>
            <a:r>
              <a:rPr lang="sr-Latn-RS" sz="1800">
                <a:solidFill>
                  <a:srgbClr val="FF0000"/>
                </a:solidFill>
              </a:rPr>
              <a:t>povuku</a:t>
            </a:r>
            <a:r>
              <a:rPr lang="en-US" sz="1800">
                <a:solidFill>
                  <a:srgbClr val="FF0000"/>
                </a:solidFill>
              </a:rPr>
              <a:t> 50% IPARD podsticaja nakon izdavanja Rešenja o odobrenja projekta, a drugih 50% nakon realizacije projekta</a:t>
            </a:r>
            <a:r>
              <a:rPr lang="sr-Latn-RS" sz="1800">
                <a:solidFill>
                  <a:srgbClr val="FF0000"/>
                </a:solidFill>
              </a:rPr>
              <a:t>.</a:t>
            </a:r>
            <a:endParaRPr kumimoji="0" lang="sr-Latn-RS" sz="1400" b="0" i="0" u="none" strike="noStrike" kern="1200" cap="none" spc="0" normalizeH="0" baseline="0" noProof="0" dirty="0">
              <a:ln>
                <a:noFill/>
              </a:ln>
              <a:solidFill>
                <a:srgbClr val="FF0000"/>
              </a:solidFill>
              <a:effectLst/>
              <a:uLnTx/>
              <a:uFillTx/>
              <a:latin typeface="Arial"/>
            </a:endParaRPr>
          </a:p>
        </p:txBody>
      </p:sp>
    </p:spTree>
    <p:extLst>
      <p:ext uri="{BB962C8B-B14F-4D97-AF65-F5344CB8AC3E}">
        <p14:creationId xmlns:p14="http://schemas.microsoft.com/office/powerpoint/2010/main" val="38465897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9F5A3D5-C3B0-4776-8179-83B87890E635}"/>
              </a:ext>
            </a:extLst>
          </p:cNvPr>
          <p:cNvSpPr>
            <a:spLocks noGrp="1"/>
          </p:cNvSpPr>
          <p:nvPr>
            <p:ph type="title"/>
          </p:nvPr>
        </p:nvSpPr>
        <p:spPr/>
        <p:txBody>
          <a:bodyPr/>
          <a:lstStyle/>
          <a:p>
            <a:r>
              <a:rPr lang="sr-Latn-RS" dirty="0"/>
              <a:t>Dokumenta za isplatu (3)</a:t>
            </a:r>
          </a:p>
        </p:txBody>
      </p:sp>
      <p:sp>
        <p:nvSpPr>
          <p:cNvPr id="7" name="Text Placeholder 6">
            <a:extLst>
              <a:ext uri="{FF2B5EF4-FFF2-40B4-BE49-F238E27FC236}">
                <a16:creationId xmlns:a16="http://schemas.microsoft.com/office/drawing/2014/main" id="{C3D71268-4FC5-4D37-8C93-5B6F70C25897}"/>
              </a:ext>
            </a:extLst>
          </p:cNvPr>
          <p:cNvSpPr>
            <a:spLocks noGrp="1"/>
          </p:cNvSpPr>
          <p:nvPr>
            <p:ph type="body" sz="quarter" idx="10"/>
          </p:nvPr>
        </p:nvSpPr>
        <p:spPr>
          <a:xfrm>
            <a:off x="475720" y="1115979"/>
            <a:ext cx="3980663" cy="3492505"/>
          </a:xfrm>
        </p:spPr>
        <p:txBody>
          <a:bodyPr/>
          <a:lstStyle/>
          <a:p>
            <a:r>
              <a:rPr lang="sr-Latn-RS" sz="1500" dirty="0"/>
              <a:t>Izjava dobavljača za robu da je isporučena roba nova</a:t>
            </a:r>
          </a:p>
          <a:p>
            <a:r>
              <a:rPr lang="sr-Latn-RS" sz="1500" dirty="0"/>
              <a:t>Kartice nekretnina, postrojenja i opreme za lica koja vode knjige po sistemu dvojnog knjigovodstva za godinu u kojoj </a:t>
            </a:r>
            <a:r>
              <a:rPr lang="en-US" sz="1500" dirty="0" err="1"/>
              <a:t>je</a:t>
            </a:r>
            <a:r>
              <a:rPr lang="en-US" sz="1500" dirty="0"/>
              <a:t> </a:t>
            </a:r>
            <a:r>
              <a:rPr lang="sr-Latn-RS" sz="1500" dirty="0"/>
              <a:t>izdato rešenje (potpisane i overene)</a:t>
            </a:r>
          </a:p>
          <a:p>
            <a:r>
              <a:rPr lang="sr-Latn-RS" sz="1500" dirty="0"/>
              <a:t>Kartice nekretnina, postrojenja i opreme za lica koja vode knjige po sistemu dvojnog knjigovodstva zajedno sa analitičkom karticom dobavljača koje vodi korisnik izdatim na datum podnošenja zahteva za naplatu overene pečatom i potpisom, potpis ovlašćenog knjigovođe ili zakonskog zastupnika </a:t>
            </a:r>
          </a:p>
        </p:txBody>
      </p:sp>
      <p:sp>
        <p:nvSpPr>
          <p:cNvPr id="8" name="Text Placeholder 7">
            <a:extLst>
              <a:ext uri="{FF2B5EF4-FFF2-40B4-BE49-F238E27FC236}">
                <a16:creationId xmlns:a16="http://schemas.microsoft.com/office/drawing/2014/main" id="{51788A3E-92CF-4365-8B19-AE54EB34842C}"/>
              </a:ext>
            </a:extLst>
          </p:cNvPr>
          <p:cNvSpPr>
            <a:spLocks noGrp="1"/>
          </p:cNvSpPr>
          <p:nvPr>
            <p:ph type="body" sz="quarter" idx="11"/>
          </p:nvPr>
        </p:nvSpPr>
        <p:spPr>
          <a:xfrm>
            <a:off x="4687618" y="1203325"/>
            <a:ext cx="3988332" cy="3492505"/>
          </a:xfrm>
        </p:spPr>
        <p:txBody>
          <a:bodyPr/>
          <a:lstStyle/>
          <a:p>
            <a:r>
              <a:rPr lang="sr-Latn-RS" sz="1500" dirty="0"/>
              <a:t>Akt organa nadležnog za poslove životne sredine </a:t>
            </a:r>
            <a:r>
              <a:rPr lang="sr-Latn-RS" sz="1500"/>
              <a:t>da PG ispunjava </a:t>
            </a:r>
            <a:r>
              <a:rPr lang="sr-Latn-RS" sz="1500" dirty="0"/>
              <a:t>propisane uslove u oblasti zaštite </a:t>
            </a:r>
            <a:r>
              <a:rPr lang="sr-Latn-RS" sz="1500"/>
              <a:t>životne sredine, kao </a:t>
            </a:r>
            <a:r>
              <a:rPr lang="sr-Latn-RS" sz="1500" dirty="0"/>
              <a:t>i da predmetna investicija ispunjava uslove iz oblasti zaštite životne sredine u skladu sa zakonom kojim se uređuje procena uticaja i propisima EU sa kojima su usklađeni propisi RS </a:t>
            </a:r>
          </a:p>
          <a:p>
            <a:r>
              <a:rPr lang="sr-Latn-RS" sz="1500" dirty="0"/>
              <a:t>Akt nadležnog organa za poslove bezbednosti i zdravlja na radu kojim se dokazuje da PG ispunjava propisane uslove iz oblasti </a:t>
            </a:r>
            <a:r>
              <a:rPr lang="sr-Latn-RS" sz="1500"/>
              <a:t>bezbednosti i zdravlja </a:t>
            </a:r>
            <a:r>
              <a:rPr lang="sr-Latn-RS" sz="1500" dirty="0"/>
              <a:t>na radu u skladu sa propisima kojim se uređuje bezbednost i zdravlje na radu </a:t>
            </a:r>
          </a:p>
        </p:txBody>
      </p:sp>
      <p:sp>
        <p:nvSpPr>
          <p:cNvPr id="5" name="Slide Number Placeholder 4">
            <a:extLst>
              <a:ext uri="{FF2B5EF4-FFF2-40B4-BE49-F238E27FC236}">
                <a16:creationId xmlns:a16="http://schemas.microsoft.com/office/drawing/2014/main" id="{6DA158D6-314C-4860-ABC7-1245C423F284}"/>
              </a:ext>
            </a:extLst>
          </p:cNvPr>
          <p:cNvSpPr>
            <a:spLocks noGrp="1"/>
          </p:cNvSpPr>
          <p:nvPr>
            <p:ph type="sldNum" sz="quarter" idx="12"/>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smtClean="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50</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270844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9F5A3D5-C3B0-4776-8179-83B87890E635}"/>
              </a:ext>
            </a:extLst>
          </p:cNvPr>
          <p:cNvSpPr>
            <a:spLocks noGrp="1"/>
          </p:cNvSpPr>
          <p:nvPr>
            <p:ph type="title"/>
          </p:nvPr>
        </p:nvSpPr>
        <p:spPr/>
        <p:txBody>
          <a:bodyPr/>
          <a:lstStyle/>
          <a:p>
            <a:r>
              <a:rPr lang="sr-Latn-RS" dirty="0"/>
              <a:t>Dokumenta za isplatu (4)</a:t>
            </a:r>
          </a:p>
        </p:txBody>
      </p:sp>
      <p:sp>
        <p:nvSpPr>
          <p:cNvPr id="7" name="Text Placeholder 6">
            <a:extLst>
              <a:ext uri="{FF2B5EF4-FFF2-40B4-BE49-F238E27FC236}">
                <a16:creationId xmlns:a16="http://schemas.microsoft.com/office/drawing/2014/main" id="{C3D71268-4FC5-4D37-8C93-5B6F70C25897}"/>
              </a:ext>
            </a:extLst>
          </p:cNvPr>
          <p:cNvSpPr>
            <a:spLocks noGrp="1"/>
          </p:cNvSpPr>
          <p:nvPr>
            <p:ph type="body" sz="quarter" idx="10"/>
          </p:nvPr>
        </p:nvSpPr>
        <p:spPr>
          <a:xfrm>
            <a:off x="475720" y="1115979"/>
            <a:ext cx="3980663" cy="3492505"/>
          </a:xfrm>
        </p:spPr>
        <p:txBody>
          <a:bodyPr/>
          <a:lstStyle/>
          <a:p>
            <a:r>
              <a:rPr lang="sr-Latn-RS" sz="1500" dirty="0"/>
              <a:t>Akt organa nadležnog za poslove veterinarskog javnog zdravlja i dobrobiti životinja kojim se dokazuje da poljoprivredno gazdinstvo koje ima životinje ispunjava propisane uslove u oblasti veterinarskog javnog zdravlja i </a:t>
            </a:r>
            <a:r>
              <a:rPr lang="sr-Latn-RS" sz="1500"/>
              <a:t>dobrobiti životinja, kao </a:t>
            </a:r>
            <a:r>
              <a:rPr lang="sr-Latn-RS" sz="1500" dirty="0"/>
              <a:t>i da predmetna investicija ispunjava uslove iz oblasti veterinarskog javnog zdravlja i dobrobiti životinja u skladu s propisima kojim se uređuje veterinarstvo i dobrobit životinja i propisima EU sa kojima su usklađeni </a:t>
            </a:r>
            <a:r>
              <a:rPr lang="sr-Latn-RS" sz="1500"/>
              <a:t>propisi RS </a:t>
            </a:r>
            <a:endParaRPr lang="sr-Latn-RS" sz="1500" dirty="0"/>
          </a:p>
        </p:txBody>
      </p:sp>
      <p:sp>
        <p:nvSpPr>
          <p:cNvPr id="8" name="Text Placeholder 7">
            <a:extLst>
              <a:ext uri="{FF2B5EF4-FFF2-40B4-BE49-F238E27FC236}">
                <a16:creationId xmlns:a16="http://schemas.microsoft.com/office/drawing/2014/main" id="{51788A3E-92CF-4365-8B19-AE54EB34842C}"/>
              </a:ext>
            </a:extLst>
          </p:cNvPr>
          <p:cNvSpPr>
            <a:spLocks noGrp="1"/>
          </p:cNvSpPr>
          <p:nvPr>
            <p:ph type="body" sz="quarter" idx="11"/>
          </p:nvPr>
        </p:nvSpPr>
        <p:spPr>
          <a:xfrm>
            <a:off x="4646428" y="1115979"/>
            <a:ext cx="4029522" cy="3579851"/>
          </a:xfrm>
        </p:spPr>
        <p:txBody>
          <a:bodyPr/>
          <a:lstStyle/>
          <a:p>
            <a:r>
              <a:rPr lang="sr-Latn-RS" sz="1500" dirty="0"/>
              <a:t>Akt organa nadležnog za poslove bezbednosti hrane biljnog porekla kojim se dokazuje da poljoprivredno gazdinstvo ispunjava propisane uslove iz oblasti bezbednosti hrane biljnog porekla u skladu sa propisima kojima se uređuje bezbednost hrane i propisima EU sa kojima su usklađeni </a:t>
            </a:r>
            <a:r>
              <a:rPr lang="sr-Latn-RS" sz="1500"/>
              <a:t>propisi R u </a:t>
            </a:r>
            <a:r>
              <a:rPr lang="sr-Latn-RS" sz="1500" dirty="0"/>
              <a:t>sektoru voća i povrća i sektoru grožđa </a:t>
            </a:r>
          </a:p>
        </p:txBody>
      </p:sp>
      <p:sp>
        <p:nvSpPr>
          <p:cNvPr id="5" name="Slide Number Placeholder 4">
            <a:extLst>
              <a:ext uri="{FF2B5EF4-FFF2-40B4-BE49-F238E27FC236}">
                <a16:creationId xmlns:a16="http://schemas.microsoft.com/office/drawing/2014/main" id="{6DA158D6-314C-4860-ABC7-1245C423F284}"/>
              </a:ext>
            </a:extLst>
          </p:cNvPr>
          <p:cNvSpPr>
            <a:spLocks noGrp="1"/>
          </p:cNvSpPr>
          <p:nvPr>
            <p:ph type="sldNum" sz="quarter" idx="12"/>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smtClean="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51</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8047247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9F5A3D5-C3B0-4776-8179-83B87890E635}"/>
              </a:ext>
            </a:extLst>
          </p:cNvPr>
          <p:cNvSpPr>
            <a:spLocks noGrp="1"/>
          </p:cNvSpPr>
          <p:nvPr>
            <p:ph type="title"/>
          </p:nvPr>
        </p:nvSpPr>
        <p:spPr/>
        <p:txBody>
          <a:bodyPr/>
          <a:lstStyle/>
          <a:p>
            <a:r>
              <a:rPr lang="sr-Latn-RS" dirty="0"/>
              <a:t>Dokumenta za isplatu (</a:t>
            </a:r>
            <a:r>
              <a:rPr lang="en-US" dirty="0"/>
              <a:t>5</a:t>
            </a:r>
            <a:r>
              <a:rPr lang="sr-Latn-RS" dirty="0"/>
              <a:t>)</a:t>
            </a:r>
          </a:p>
        </p:txBody>
      </p:sp>
      <p:sp>
        <p:nvSpPr>
          <p:cNvPr id="7" name="Text Placeholder 6">
            <a:extLst>
              <a:ext uri="{FF2B5EF4-FFF2-40B4-BE49-F238E27FC236}">
                <a16:creationId xmlns:a16="http://schemas.microsoft.com/office/drawing/2014/main" id="{C3D71268-4FC5-4D37-8C93-5B6F70C25897}"/>
              </a:ext>
            </a:extLst>
          </p:cNvPr>
          <p:cNvSpPr>
            <a:spLocks noGrp="1"/>
          </p:cNvSpPr>
          <p:nvPr>
            <p:ph type="body" sz="quarter" idx="10"/>
          </p:nvPr>
        </p:nvSpPr>
        <p:spPr>
          <a:xfrm>
            <a:off x="475720" y="1115979"/>
            <a:ext cx="3980663" cy="3492505"/>
          </a:xfrm>
        </p:spPr>
        <p:txBody>
          <a:bodyPr/>
          <a:lstStyle/>
          <a:p>
            <a:r>
              <a:rPr lang="sr-Latn-RS" sz="1500" dirty="0"/>
              <a:t>Za investicije u sektorima voća i povrća dostavlja se i kopija potvrde o upisu u Centralni registar objekata u skladu sa propisima kojima se uređuje bezbednost hrane </a:t>
            </a:r>
          </a:p>
          <a:p>
            <a:r>
              <a:rPr lang="sr-Latn-RS" sz="1500" dirty="0"/>
              <a:t>Za investicije u sektoru grožđa dostavlja se kopija rešenja o upisu u vinogradarski registar i kopija rešenja o upisu u vinogradarski registar u skladu sa propisima kojima uređuje vino </a:t>
            </a:r>
          </a:p>
          <a:p>
            <a:r>
              <a:rPr lang="sr-Latn-RS" sz="1500" dirty="0"/>
              <a:t>Za investicije u </a:t>
            </a:r>
            <a:r>
              <a:rPr lang="sr-Latn-RS" sz="1500"/>
              <a:t>sektorima mleka, mesa </a:t>
            </a:r>
            <a:r>
              <a:rPr lang="sr-Latn-RS" sz="1500" dirty="0"/>
              <a:t>i jaja dostavlja se i kopija akta o ispunjenosti veterinarsko-sanitarnih uslova i uslova higijene hrane </a:t>
            </a:r>
          </a:p>
          <a:p>
            <a:endParaRPr lang="sr-Latn-RS" sz="1500" dirty="0"/>
          </a:p>
        </p:txBody>
      </p:sp>
      <p:sp>
        <p:nvSpPr>
          <p:cNvPr id="8" name="Text Placeholder 7">
            <a:extLst>
              <a:ext uri="{FF2B5EF4-FFF2-40B4-BE49-F238E27FC236}">
                <a16:creationId xmlns:a16="http://schemas.microsoft.com/office/drawing/2014/main" id="{51788A3E-92CF-4365-8B19-AE54EB34842C}"/>
              </a:ext>
            </a:extLst>
          </p:cNvPr>
          <p:cNvSpPr>
            <a:spLocks noGrp="1"/>
          </p:cNvSpPr>
          <p:nvPr>
            <p:ph type="body" sz="quarter" idx="11"/>
          </p:nvPr>
        </p:nvSpPr>
        <p:spPr>
          <a:xfrm>
            <a:off x="4646428" y="1115979"/>
            <a:ext cx="4029522" cy="3579851"/>
          </a:xfrm>
        </p:spPr>
        <p:txBody>
          <a:bodyPr/>
          <a:lstStyle/>
          <a:p>
            <a:pPr lvl="0">
              <a:buClr>
                <a:srgbClr val="4F2D7F"/>
              </a:buClr>
            </a:pPr>
            <a:r>
              <a:rPr lang="sr-Latn-RS" sz="1500" dirty="0">
                <a:solidFill>
                  <a:prstClr val="black"/>
                </a:solidFill>
              </a:rPr>
              <a:t>Za investicije u nabavku specijalizovanog transportnog vozila u sektoru mleka dostavlja se kopija saobraćajne dozvole </a:t>
            </a:r>
          </a:p>
          <a:p>
            <a:r>
              <a:rPr lang="sr-Latn-RS" sz="1500" dirty="0"/>
              <a:t>Za investicije u sektoru jaja dostavlja se i kopija rešenja o upisu u Registar odobrenih objekata u skladu sa propisima kojima s uređuje veterinarstvo </a:t>
            </a:r>
          </a:p>
        </p:txBody>
      </p:sp>
      <p:sp>
        <p:nvSpPr>
          <p:cNvPr id="5" name="Slide Number Placeholder 4">
            <a:extLst>
              <a:ext uri="{FF2B5EF4-FFF2-40B4-BE49-F238E27FC236}">
                <a16:creationId xmlns:a16="http://schemas.microsoft.com/office/drawing/2014/main" id="{6DA158D6-314C-4860-ABC7-1245C423F284}"/>
              </a:ext>
            </a:extLst>
          </p:cNvPr>
          <p:cNvSpPr>
            <a:spLocks noGrp="1"/>
          </p:cNvSpPr>
          <p:nvPr>
            <p:ph type="sldNum" sz="quarter" idx="12"/>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smtClean="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52</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348913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9F5A3D5-C3B0-4776-8179-83B87890E635}"/>
              </a:ext>
            </a:extLst>
          </p:cNvPr>
          <p:cNvSpPr>
            <a:spLocks noGrp="1"/>
          </p:cNvSpPr>
          <p:nvPr>
            <p:ph type="title"/>
          </p:nvPr>
        </p:nvSpPr>
        <p:spPr/>
        <p:txBody>
          <a:bodyPr/>
          <a:lstStyle/>
          <a:p>
            <a:r>
              <a:rPr lang="sr-Latn-RS" dirty="0"/>
              <a:t>Dokumenta za isplatu (6)</a:t>
            </a:r>
          </a:p>
        </p:txBody>
      </p:sp>
      <p:sp>
        <p:nvSpPr>
          <p:cNvPr id="7" name="Text Placeholder 6">
            <a:extLst>
              <a:ext uri="{FF2B5EF4-FFF2-40B4-BE49-F238E27FC236}">
                <a16:creationId xmlns:a16="http://schemas.microsoft.com/office/drawing/2014/main" id="{C3D71268-4FC5-4D37-8C93-5B6F70C25897}"/>
              </a:ext>
            </a:extLst>
          </p:cNvPr>
          <p:cNvSpPr>
            <a:spLocks noGrp="1"/>
          </p:cNvSpPr>
          <p:nvPr>
            <p:ph type="body" sz="quarter" idx="10"/>
          </p:nvPr>
        </p:nvSpPr>
        <p:spPr/>
        <p:txBody>
          <a:bodyPr/>
          <a:lstStyle/>
          <a:p>
            <a:pPr marL="0" indent="0">
              <a:buNone/>
            </a:pPr>
            <a:endParaRPr lang="sr-Latn-RS" sz="1500" dirty="0"/>
          </a:p>
          <a:p>
            <a:pPr marL="0" indent="0">
              <a:buNone/>
            </a:pPr>
            <a:r>
              <a:rPr lang="sr-Latn-RS" sz="1500" dirty="0">
                <a:solidFill>
                  <a:schemeClr val="accent6"/>
                </a:solidFill>
              </a:rPr>
              <a:t>Za investicije u izgradnju objekata dostavlja se i sledeća dopunska dokumentacija</a:t>
            </a:r>
          </a:p>
          <a:p>
            <a:r>
              <a:rPr lang="sr-Latn-RS" sz="1500" dirty="0"/>
              <a:t>Ugovor sa ovlašćenim izvođačem radova </a:t>
            </a:r>
          </a:p>
          <a:p>
            <a:r>
              <a:rPr lang="sr-Latn-RS" sz="1500" dirty="0"/>
              <a:t>Građevinska knjiga, odnosno druga zakonom propisana dokumentacija</a:t>
            </a:r>
          </a:p>
          <a:p>
            <a:r>
              <a:rPr lang="sr-Latn-RS" sz="1500" dirty="0"/>
              <a:t>Okončana situacija za izvršene radove</a:t>
            </a:r>
            <a:endParaRPr lang="en-US" sz="1500" dirty="0"/>
          </a:p>
          <a:p>
            <a:pPr lvl="0">
              <a:buClr>
                <a:srgbClr val="4F2D7F"/>
              </a:buClr>
            </a:pPr>
            <a:r>
              <a:rPr lang="sr-Latn-RS" sz="1500" dirty="0">
                <a:solidFill>
                  <a:prstClr val="black"/>
                </a:solidFill>
              </a:rPr>
              <a:t>Upotrebna dozvola </a:t>
            </a:r>
          </a:p>
          <a:p>
            <a:pPr lvl="0">
              <a:buClr>
                <a:srgbClr val="4F2D7F"/>
              </a:buClr>
            </a:pPr>
            <a:r>
              <a:rPr lang="sr-Latn-RS" sz="1500" dirty="0">
                <a:solidFill>
                  <a:prstClr val="black"/>
                </a:solidFill>
              </a:rPr>
              <a:t>Akcionarsko društvo dostavlja osnivački akt</a:t>
            </a:r>
          </a:p>
          <a:p>
            <a:endParaRPr lang="sr-Latn-RS" sz="1500" dirty="0"/>
          </a:p>
        </p:txBody>
      </p:sp>
      <p:sp>
        <p:nvSpPr>
          <p:cNvPr id="8" name="Text Placeholder 7">
            <a:extLst>
              <a:ext uri="{FF2B5EF4-FFF2-40B4-BE49-F238E27FC236}">
                <a16:creationId xmlns:a16="http://schemas.microsoft.com/office/drawing/2014/main" id="{51788A3E-92CF-4365-8B19-AE54EB34842C}"/>
              </a:ext>
            </a:extLst>
          </p:cNvPr>
          <p:cNvSpPr>
            <a:spLocks noGrp="1"/>
          </p:cNvSpPr>
          <p:nvPr>
            <p:ph type="body" sz="quarter" idx="11"/>
          </p:nvPr>
        </p:nvSpPr>
        <p:spPr>
          <a:xfrm>
            <a:off x="4679972" y="1466853"/>
            <a:ext cx="4091759" cy="3228977"/>
          </a:xfrm>
        </p:spPr>
        <p:txBody>
          <a:bodyPr/>
          <a:lstStyle/>
          <a:p>
            <a:pPr marL="0" indent="0">
              <a:buNone/>
            </a:pPr>
            <a:endParaRPr lang="sr-Latn-RS" sz="1500" dirty="0"/>
          </a:p>
          <a:p>
            <a:pPr marL="0" indent="0">
              <a:buNone/>
            </a:pPr>
            <a:r>
              <a:rPr lang="sr-Latn-RS" sz="1500" b="1" dirty="0"/>
              <a:t>Ako podnosilac zahteva ne podnese dokumenta koja izdaju nadležni državni organi, ona se pribavljaju po službenoj dužnosti </a:t>
            </a:r>
          </a:p>
          <a:p>
            <a:pPr marL="0" indent="0">
              <a:buNone/>
            </a:pPr>
            <a:endParaRPr lang="sr-Latn-RS" sz="1500" b="1" dirty="0"/>
          </a:p>
          <a:p>
            <a:pPr marL="0" indent="0">
              <a:buNone/>
            </a:pPr>
            <a:r>
              <a:rPr lang="sr-Latn-RS" sz="1500" b="1" dirty="0"/>
              <a:t>Obračun u stranoj valuti vrši se prema mesečnom kursu Evropske komisije u mesecu u kome je podnet zahtev za isplatu </a:t>
            </a:r>
          </a:p>
        </p:txBody>
      </p:sp>
      <p:sp>
        <p:nvSpPr>
          <p:cNvPr id="5" name="Slide Number Placeholder 4">
            <a:extLst>
              <a:ext uri="{FF2B5EF4-FFF2-40B4-BE49-F238E27FC236}">
                <a16:creationId xmlns:a16="http://schemas.microsoft.com/office/drawing/2014/main" id="{6DA158D6-314C-4860-ABC7-1245C423F284}"/>
              </a:ext>
            </a:extLst>
          </p:cNvPr>
          <p:cNvSpPr>
            <a:spLocks noGrp="1"/>
          </p:cNvSpPr>
          <p:nvPr>
            <p:ph type="sldNum" sz="quarter" idx="12"/>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smtClean="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53</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366278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59DA2-CD0E-41A0-A82A-7C44E5910EE9}"/>
              </a:ext>
            </a:extLst>
          </p:cNvPr>
          <p:cNvSpPr>
            <a:spLocks noGrp="1"/>
          </p:cNvSpPr>
          <p:nvPr>
            <p:ph type="title"/>
          </p:nvPr>
        </p:nvSpPr>
        <p:spPr/>
        <p:txBody>
          <a:bodyPr/>
          <a:lstStyle/>
          <a:p>
            <a:r>
              <a:rPr lang="pl-PL" dirty="0"/>
              <a:t>Forma dokumentacije i kontrola realizacije</a:t>
            </a:r>
            <a:endParaRPr lang="sr-Latn-RS" dirty="0"/>
          </a:p>
        </p:txBody>
      </p:sp>
      <p:sp>
        <p:nvSpPr>
          <p:cNvPr id="3" name="Text Placeholder 2">
            <a:extLst>
              <a:ext uri="{FF2B5EF4-FFF2-40B4-BE49-F238E27FC236}">
                <a16:creationId xmlns:a16="http://schemas.microsoft.com/office/drawing/2014/main" id="{3D29E238-932A-4DAB-8EF5-13E05AE33EDC}"/>
              </a:ext>
            </a:extLst>
          </p:cNvPr>
          <p:cNvSpPr>
            <a:spLocks noGrp="1"/>
          </p:cNvSpPr>
          <p:nvPr>
            <p:ph type="body" sz="quarter" idx="10"/>
          </p:nvPr>
        </p:nvSpPr>
        <p:spPr>
          <a:xfrm>
            <a:off x="469399" y="1306312"/>
            <a:ext cx="3988331" cy="3389539"/>
          </a:xfrm>
        </p:spPr>
        <p:txBody>
          <a:bodyPr/>
          <a:lstStyle/>
          <a:p>
            <a:pPr marL="0" indent="0">
              <a:buNone/>
            </a:pPr>
            <a:r>
              <a:rPr lang="sr-Latn-RS" sz="1400" dirty="0">
                <a:solidFill>
                  <a:schemeClr val="accent6"/>
                </a:solidFill>
              </a:rPr>
              <a:t>Forma dokumentacije</a:t>
            </a:r>
          </a:p>
          <a:p>
            <a:r>
              <a:rPr lang="sr-Latn-RS" sz="1400" dirty="0"/>
              <a:t>Uverenja i potvrde koje se dostavljaju uz zahtev za isplatu ne mogu biti starije od 30 dana </a:t>
            </a:r>
          </a:p>
          <a:p>
            <a:r>
              <a:rPr lang="sr-Latn-RS" sz="1400" dirty="0"/>
              <a:t>Sva dokumenta moraju da glase na podnosioca zahteva i dostavljaju se u originalu ili overenoj fotokopiji ako Pravilnik drugačije ne propisuje </a:t>
            </a:r>
          </a:p>
          <a:p>
            <a:r>
              <a:rPr lang="sr-Latn-RS" sz="1400" dirty="0"/>
              <a:t>Dokumenta na stranom jeziku moraju da budu prevedena od ovlašćenog sudskog prevodioca </a:t>
            </a:r>
          </a:p>
          <a:p>
            <a:r>
              <a:rPr lang="sr-Latn-RS" sz="1400" dirty="0"/>
              <a:t>Uprava može da traži i dodatnu dokumentaciju u cilju utvrđivanja i provere ispunjenosti uslova za ostvarivanje prava na IPARD podsticaje 	</a:t>
            </a:r>
          </a:p>
          <a:p>
            <a:endParaRPr lang="sr-Latn-RS" sz="1400" dirty="0"/>
          </a:p>
        </p:txBody>
      </p:sp>
      <p:sp>
        <p:nvSpPr>
          <p:cNvPr id="4" name="Text Placeholder 3">
            <a:extLst>
              <a:ext uri="{FF2B5EF4-FFF2-40B4-BE49-F238E27FC236}">
                <a16:creationId xmlns:a16="http://schemas.microsoft.com/office/drawing/2014/main" id="{294229C3-D306-4C69-8E09-212E6801967D}"/>
              </a:ext>
            </a:extLst>
          </p:cNvPr>
          <p:cNvSpPr>
            <a:spLocks noGrp="1"/>
          </p:cNvSpPr>
          <p:nvPr>
            <p:ph type="body" sz="quarter" idx="11"/>
          </p:nvPr>
        </p:nvSpPr>
        <p:spPr>
          <a:xfrm>
            <a:off x="4679950" y="1306312"/>
            <a:ext cx="3996000" cy="3389539"/>
          </a:xfrm>
        </p:spPr>
        <p:txBody>
          <a:bodyPr/>
          <a:lstStyle/>
          <a:p>
            <a:pPr marL="0" indent="0">
              <a:buNone/>
            </a:pPr>
            <a:r>
              <a:rPr lang="sr-Latn-RS" sz="1400" dirty="0">
                <a:solidFill>
                  <a:schemeClr val="accent6"/>
                </a:solidFill>
              </a:rPr>
              <a:t>Kontrola na licu mesta pre isplate</a:t>
            </a:r>
          </a:p>
          <a:p>
            <a:r>
              <a:rPr lang="sr-Latn-RS" sz="1400" dirty="0"/>
              <a:t>Kontrola se vrši nakon administrativne obrade zahteva za odobrenje isplate </a:t>
            </a:r>
          </a:p>
          <a:p>
            <a:r>
              <a:rPr lang="sr-Latn-RS" sz="1400" dirty="0"/>
              <a:t>Uprava vrši kontrolu u skladu sa pravilnikom kontrolom na licu mesta</a:t>
            </a:r>
          </a:p>
          <a:p>
            <a:r>
              <a:rPr lang="sr-Latn-RS" sz="1400" dirty="0"/>
              <a:t>Način i postupak kontrole uređen je posebnim propisom </a:t>
            </a:r>
          </a:p>
          <a:p>
            <a:r>
              <a:rPr lang="sr-Latn-RS" sz="1400" dirty="0"/>
              <a:t>Cilj kontrole jeste utvrđivanje da li je korisnik investiciju realizovao u skladu sa Rešenjem o odobrenju projekta 	 </a:t>
            </a:r>
          </a:p>
          <a:p>
            <a:endParaRPr lang="sr-Latn-RS" sz="1400" dirty="0"/>
          </a:p>
        </p:txBody>
      </p:sp>
      <p:sp>
        <p:nvSpPr>
          <p:cNvPr id="5" name="Slide Number Placeholder 4">
            <a:extLst>
              <a:ext uri="{FF2B5EF4-FFF2-40B4-BE49-F238E27FC236}">
                <a16:creationId xmlns:a16="http://schemas.microsoft.com/office/drawing/2014/main" id="{185C2257-905A-44DC-AA04-C6104F4E9C55}"/>
              </a:ext>
            </a:extLst>
          </p:cNvPr>
          <p:cNvSpPr>
            <a:spLocks noGrp="1"/>
          </p:cNvSpPr>
          <p:nvPr>
            <p:ph type="sldNum" sz="quarter" idx="12"/>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smtClean="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54</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355233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FBBAE-1CDA-4ED6-A295-2E1FB9203DAD}"/>
              </a:ext>
            </a:extLst>
          </p:cNvPr>
          <p:cNvSpPr>
            <a:spLocks noGrp="1"/>
          </p:cNvSpPr>
          <p:nvPr>
            <p:ph type="title"/>
          </p:nvPr>
        </p:nvSpPr>
        <p:spPr/>
        <p:txBody>
          <a:bodyPr/>
          <a:lstStyle/>
          <a:p>
            <a:r>
              <a:rPr lang="sr-Latn-RS" dirty="0"/>
              <a:t>Rešenje o isplati podsticaja (1)</a:t>
            </a:r>
          </a:p>
        </p:txBody>
      </p:sp>
      <p:sp>
        <p:nvSpPr>
          <p:cNvPr id="3" name="Text Placeholder 2">
            <a:extLst>
              <a:ext uri="{FF2B5EF4-FFF2-40B4-BE49-F238E27FC236}">
                <a16:creationId xmlns:a16="http://schemas.microsoft.com/office/drawing/2014/main" id="{D40448F7-C758-41C8-9E54-5936E2948CF9}"/>
              </a:ext>
            </a:extLst>
          </p:cNvPr>
          <p:cNvSpPr>
            <a:spLocks noGrp="1"/>
          </p:cNvSpPr>
          <p:nvPr>
            <p:ph type="body" sz="quarter" idx="10"/>
          </p:nvPr>
        </p:nvSpPr>
        <p:spPr>
          <a:xfrm>
            <a:off x="577200" y="957261"/>
            <a:ext cx="3988331" cy="3228977"/>
          </a:xfrm>
        </p:spPr>
        <p:txBody>
          <a:bodyPr/>
          <a:lstStyle/>
          <a:p>
            <a:r>
              <a:rPr lang="sr-Latn-RS" sz="1700" dirty="0"/>
              <a:t>Ako su rezultati administrativne kontrole i kontrole na licu mesta pozitivni</a:t>
            </a:r>
            <a:r>
              <a:rPr lang="en-US" sz="1700" dirty="0"/>
              <a:t>,</a:t>
            </a:r>
            <a:r>
              <a:rPr lang="sr-Latn-RS" sz="1700" dirty="0"/>
              <a:t>Uprava rešenjem odlučuje o pravu na korišćenje IPARD podsticaja i nalaže isplatu na namenski račun korisnika upisanog u Registar</a:t>
            </a:r>
          </a:p>
          <a:p>
            <a:r>
              <a:rPr lang="sr-Latn-RS" sz="1700" dirty="0"/>
              <a:t>Rešenjem se određuje iznos sredst</a:t>
            </a:r>
            <a:r>
              <a:rPr lang="en-US" sz="1700" dirty="0"/>
              <a:t>a</a:t>
            </a:r>
            <a:r>
              <a:rPr lang="sr-Latn-RS" sz="1700" dirty="0"/>
              <a:t>va koji se finansira iz pristupnih fondova, odnosno budžeta kao i ukupan iznos IPARD podsticaja koji se utvrđuje na 75% od ukupnog IPARD podsticaja 	</a:t>
            </a:r>
          </a:p>
        </p:txBody>
      </p:sp>
      <p:sp>
        <p:nvSpPr>
          <p:cNvPr id="4" name="Text Placeholder 3">
            <a:extLst>
              <a:ext uri="{FF2B5EF4-FFF2-40B4-BE49-F238E27FC236}">
                <a16:creationId xmlns:a16="http://schemas.microsoft.com/office/drawing/2014/main" id="{64133E4C-E552-4370-83EC-0955E40C6D72}"/>
              </a:ext>
            </a:extLst>
          </p:cNvPr>
          <p:cNvSpPr>
            <a:spLocks noGrp="1"/>
          </p:cNvSpPr>
          <p:nvPr>
            <p:ph type="body" sz="quarter" idx="11"/>
          </p:nvPr>
        </p:nvSpPr>
        <p:spPr>
          <a:xfrm>
            <a:off x="4687618" y="957261"/>
            <a:ext cx="3988331" cy="3738569"/>
          </a:xfrm>
        </p:spPr>
        <p:txBody>
          <a:bodyPr/>
          <a:lstStyle/>
          <a:p>
            <a:r>
              <a:rPr lang="sr-Latn-RS" sz="1700" dirty="0"/>
              <a:t>Rešenje o pravu isplate sadrži i obavezu čuvanja dokumentacije u skladu sa Zakonom kojim se uređuje poljoprivredni i ruralni razvoj</a:t>
            </a:r>
          </a:p>
          <a:p>
            <a:pPr lvl="0">
              <a:buClr>
                <a:srgbClr val="4F2D7F"/>
              </a:buClr>
            </a:pPr>
            <a:r>
              <a:rPr lang="sr-Latn-RS" sz="1700" dirty="0"/>
              <a:t>Obaveza primaoca je da namenski koristi, ne otuđi, niti omogući drugom licu korišćenje predmeta investicije u roku od 5 godina od dana isplate</a:t>
            </a:r>
          </a:p>
          <a:p>
            <a:pPr lvl="0">
              <a:buClr>
                <a:srgbClr val="4F2D7F"/>
              </a:buClr>
            </a:pPr>
            <a:r>
              <a:rPr lang="sr-Latn-RS" sz="1700" dirty="0">
                <a:solidFill>
                  <a:prstClr val="black"/>
                </a:solidFill>
              </a:rPr>
              <a:t>Obaveza primaoca je da vrati neosnovano isplaćena sredstva u skladu sa Zakonom kojim se uređuje poljoprivredni i ruralni razvoj </a:t>
            </a:r>
          </a:p>
          <a:p>
            <a:endParaRPr lang="sr-Latn-RS" sz="1700" dirty="0"/>
          </a:p>
        </p:txBody>
      </p:sp>
      <p:sp>
        <p:nvSpPr>
          <p:cNvPr id="5" name="Slide Number Placeholder 4">
            <a:extLst>
              <a:ext uri="{FF2B5EF4-FFF2-40B4-BE49-F238E27FC236}">
                <a16:creationId xmlns:a16="http://schemas.microsoft.com/office/drawing/2014/main" id="{147B5580-D048-4347-B86A-ED77CD9497F8}"/>
              </a:ext>
            </a:extLst>
          </p:cNvPr>
          <p:cNvSpPr>
            <a:spLocks noGrp="1"/>
          </p:cNvSpPr>
          <p:nvPr>
            <p:ph type="sldNum" sz="quarter" idx="12"/>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smtClean="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55</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273858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FBBAE-1CDA-4ED6-A295-2E1FB9203DAD}"/>
              </a:ext>
            </a:extLst>
          </p:cNvPr>
          <p:cNvSpPr>
            <a:spLocks noGrp="1"/>
          </p:cNvSpPr>
          <p:nvPr>
            <p:ph type="title"/>
          </p:nvPr>
        </p:nvSpPr>
        <p:spPr/>
        <p:txBody>
          <a:bodyPr/>
          <a:lstStyle/>
          <a:p>
            <a:r>
              <a:rPr lang="sr-Latn-RS" dirty="0"/>
              <a:t>Rešenje o isplati podsticaja (2)</a:t>
            </a:r>
          </a:p>
        </p:txBody>
      </p:sp>
      <p:sp>
        <p:nvSpPr>
          <p:cNvPr id="3" name="Text Placeholder 2">
            <a:extLst>
              <a:ext uri="{FF2B5EF4-FFF2-40B4-BE49-F238E27FC236}">
                <a16:creationId xmlns:a16="http://schemas.microsoft.com/office/drawing/2014/main" id="{D40448F7-C758-41C8-9E54-5936E2948CF9}"/>
              </a:ext>
            </a:extLst>
          </p:cNvPr>
          <p:cNvSpPr>
            <a:spLocks noGrp="1"/>
          </p:cNvSpPr>
          <p:nvPr>
            <p:ph type="body" sz="quarter" idx="10"/>
          </p:nvPr>
        </p:nvSpPr>
        <p:spPr>
          <a:xfrm>
            <a:off x="555799" y="850605"/>
            <a:ext cx="3901931" cy="3845225"/>
          </a:xfrm>
        </p:spPr>
        <p:txBody>
          <a:bodyPr/>
          <a:lstStyle/>
          <a:p>
            <a:endParaRPr lang="sr-Latn-RS" sz="1600"/>
          </a:p>
          <a:p>
            <a:r>
              <a:rPr lang="sr-Latn-RS" sz="1600"/>
              <a:t>Obaveza </a:t>
            </a:r>
            <a:r>
              <a:rPr lang="sr-Latn-RS" sz="1600" dirty="0"/>
              <a:t>korisnika da obezbedi u svakom trenutku nesmetan pristup i kontrolu na licu mesta koja se odnosi na odobreni projekat kao i obavezu davanja na uvid celokupne dokumentacije vezane za </a:t>
            </a:r>
            <a:r>
              <a:rPr lang="sr-Latn-RS" sz="1600"/>
              <a:t>odobreni projekat ovlašćenim </a:t>
            </a:r>
            <a:r>
              <a:rPr lang="sr-Latn-RS" sz="1600" dirty="0"/>
              <a:t>licima Uprave, organima nadležnim za reviziju sistema sprovođenja programa EU, Nacionalnog fonda Ministarstva finansija, Evropske komisije, Evropskog </a:t>
            </a:r>
            <a:r>
              <a:rPr lang="sr-Latn-RS" sz="1600" dirty="0" err="1"/>
              <a:t>revizionog</a:t>
            </a:r>
            <a:r>
              <a:rPr lang="sr-Latn-RS" sz="1600" dirty="0"/>
              <a:t> suda i Evropske kancelarije za borbu protiv prevara </a:t>
            </a:r>
          </a:p>
        </p:txBody>
      </p:sp>
      <p:sp>
        <p:nvSpPr>
          <p:cNvPr id="4" name="Text Placeholder 3">
            <a:extLst>
              <a:ext uri="{FF2B5EF4-FFF2-40B4-BE49-F238E27FC236}">
                <a16:creationId xmlns:a16="http://schemas.microsoft.com/office/drawing/2014/main" id="{64133E4C-E552-4370-83EC-0955E40C6D72}"/>
              </a:ext>
            </a:extLst>
          </p:cNvPr>
          <p:cNvSpPr>
            <a:spLocks noGrp="1"/>
          </p:cNvSpPr>
          <p:nvPr>
            <p:ph type="body" sz="quarter" idx="11"/>
          </p:nvPr>
        </p:nvSpPr>
        <p:spPr>
          <a:xfrm>
            <a:off x="4774019" y="850605"/>
            <a:ext cx="3901930" cy="3845225"/>
          </a:xfrm>
        </p:spPr>
        <p:txBody>
          <a:bodyPr/>
          <a:lstStyle/>
          <a:p>
            <a:endParaRPr lang="sr-Latn-RS" sz="1600"/>
          </a:p>
          <a:p>
            <a:r>
              <a:rPr lang="sr-Latn-RS" sz="1600"/>
              <a:t>Uprava </a:t>
            </a:r>
            <a:r>
              <a:rPr lang="sr-Latn-RS" sz="1600" dirty="0"/>
              <a:t>poziva primaoca sredstava da preuzme rešenje kojim se odobrava isplata IPARD podsticaja</a:t>
            </a:r>
          </a:p>
          <a:p>
            <a:r>
              <a:rPr lang="sr-Latn-RS" sz="1600" dirty="0"/>
              <a:t>Prilikom preuzimanja rešenja Uprava usmenim i pismenim putem upoznaje primaoca sa pravilima obavezama </a:t>
            </a:r>
            <a:r>
              <a:rPr lang="sr-Latn-RS" sz="1600"/>
              <a:t>i odgovornostima, kao </a:t>
            </a:r>
            <a:r>
              <a:rPr lang="sr-Latn-RS" sz="1600" dirty="0"/>
              <a:t>i propisanim sankcijama kojima se uređuju </a:t>
            </a:r>
            <a:r>
              <a:rPr lang="sr-Latn-RS" sz="1600"/>
              <a:t>IPARD podsticaji a </a:t>
            </a:r>
            <a:r>
              <a:rPr lang="sr-Latn-RS" sz="1600" dirty="0"/>
              <a:t>primalac svojim potpisom odnosno overom potvrđuje prijem i da je upoznat sa </a:t>
            </a:r>
            <a:r>
              <a:rPr lang="sr-Latn-RS" sz="1600"/>
              <a:t>svim obavezama, odgovornostima i sankcijama </a:t>
            </a:r>
            <a:r>
              <a:rPr lang="sr-Latn-RS" sz="1600" dirty="0"/>
              <a:t>			</a:t>
            </a:r>
            <a:r>
              <a:rPr lang="sr-Latn-RS" sz="1700" dirty="0"/>
              <a:t>	</a:t>
            </a:r>
          </a:p>
          <a:p>
            <a:pPr marL="0" indent="0">
              <a:buNone/>
            </a:pPr>
            <a:endParaRPr lang="sr-Latn-RS" sz="1700" dirty="0"/>
          </a:p>
          <a:p>
            <a:endParaRPr lang="sr-Latn-RS" sz="1700" dirty="0"/>
          </a:p>
        </p:txBody>
      </p:sp>
      <p:sp>
        <p:nvSpPr>
          <p:cNvPr id="5" name="Slide Number Placeholder 4">
            <a:extLst>
              <a:ext uri="{FF2B5EF4-FFF2-40B4-BE49-F238E27FC236}">
                <a16:creationId xmlns:a16="http://schemas.microsoft.com/office/drawing/2014/main" id="{147B5580-D048-4347-B86A-ED77CD9497F8}"/>
              </a:ext>
            </a:extLst>
          </p:cNvPr>
          <p:cNvSpPr>
            <a:spLocks noGrp="1"/>
          </p:cNvSpPr>
          <p:nvPr>
            <p:ph type="sldNum" sz="quarter" idx="12"/>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smtClean="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56</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806703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E733C-DF86-4EA8-8302-C9C7705FD9A3}"/>
              </a:ext>
            </a:extLst>
          </p:cNvPr>
          <p:cNvSpPr>
            <a:spLocks noGrp="1"/>
          </p:cNvSpPr>
          <p:nvPr>
            <p:ph type="title"/>
          </p:nvPr>
        </p:nvSpPr>
        <p:spPr/>
        <p:txBody>
          <a:bodyPr/>
          <a:lstStyle/>
          <a:p>
            <a:r>
              <a:rPr lang="sr-Latn-RS" dirty="0"/>
              <a:t>Obeležavanje predmeta investicije</a:t>
            </a:r>
          </a:p>
        </p:txBody>
      </p:sp>
      <p:sp>
        <p:nvSpPr>
          <p:cNvPr id="3" name="Text Placeholder 2">
            <a:extLst>
              <a:ext uri="{FF2B5EF4-FFF2-40B4-BE49-F238E27FC236}">
                <a16:creationId xmlns:a16="http://schemas.microsoft.com/office/drawing/2014/main" id="{3CF77FB5-7D42-45E8-A18C-6626A850C40A}"/>
              </a:ext>
            </a:extLst>
          </p:cNvPr>
          <p:cNvSpPr>
            <a:spLocks noGrp="1"/>
          </p:cNvSpPr>
          <p:nvPr>
            <p:ph type="body" sz="quarter" idx="10"/>
          </p:nvPr>
        </p:nvSpPr>
        <p:spPr/>
        <p:txBody>
          <a:bodyPr/>
          <a:lstStyle/>
          <a:p>
            <a:r>
              <a:rPr lang="sr-Latn-RS" sz="1600" dirty="0"/>
              <a:t>Korisnik vrši privremeno obeležavanje predmeta investicije tokom realizacije investicije na način propisan Pravilnikom</a:t>
            </a:r>
          </a:p>
          <a:p>
            <a:r>
              <a:rPr lang="sr-Latn-RS" sz="1600" dirty="0"/>
              <a:t>Primalac vrši stalno obeležavanje predmeta investicije u roku od tri meseca posle završetka investicije</a:t>
            </a:r>
            <a:r>
              <a:rPr lang="en-US" sz="1600" dirty="0"/>
              <a:t>,</a:t>
            </a:r>
            <a:r>
              <a:rPr lang="sr-Latn-RS" sz="1600" dirty="0"/>
              <a:t>na način definisan Pravilnikom u roku od 5 godina od dana isplate IPARD investicije 	</a:t>
            </a:r>
          </a:p>
          <a:p>
            <a:r>
              <a:rPr lang="sr-Latn-RS" sz="1600" dirty="0"/>
              <a:t>Primalac se pridržava i svih ostalih obaveza vezanih za označavanje predmeta investicije u skladu sa Sektorskim sporazumom između Vlade RS i EK o mehanizmima primene finansijske pomoći u oblasti podrške poljoprivredi i ruralnom razvoju IPARD </a:t>
            </a:r>
          </a:p>
          <a:p>
            <a:pPr marL="0" indent="0">
              <a:buNone/>
            </a:pPr>
            <a:endParaRPr lang="sr-Latn-RS" sz="1600" dirty="0"/>
          </a:p>
          <a:p>
            <a:endParaRPr lang="sr-Latn-RS" sz="1600" dirty="0"/>
          </a:p>
        </p:txBody>
      </p:sp>
      <p:sp>
        <p:nvSpPr>
          <p:cNvPr id="5" name="Slide Number Placeholder 4">
            <a:extLst>
              <a:ext uri="{FF2B5EF4-FFF2-40B4-BE49-F238E27FC236}">
                <a16:creationId xmlns:a16="http://schemas.microsoft.com/office/drawing/2014/main" id="{2C46929B-52D3-421D-8F2B-576BB66EDE5B}"/>
              </a:ext>
            </a:extLst>
          </p:cNvPr>
          <p:cNvSpPr>
            <a:spLocks noGrp="1"/>
          </p:cNvSpPr>
          <p:nvPr>
            <p:ph type="sldNum" sz="quarter" idx="11"/>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smtClean="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57</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703932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E733C-DF86-4EA8-8302-C9C7705FD9A3}"/>
              </a:ext>
            </a:extLst>
          </p:cNvPr>
          <p:cNvSpPr>
            <a:spLocks noGrp="1"/>
          </p:cNvSpPr>
          <p:nvPr>
            <p:ph type="title"/>
          </p:nvPr>
        </p:nvSpPr>
        <p:spPr/>
        <p:txBody>
          <a:bodyPr/>
          <a:lstStyle/>
          <a:p>
            <a:r>
              <a:rPr lang="sr-Latn-RS" dirty="0"/>
              <a:t>Vanredne kontrole</a:t>
            </a:r>
          </a:p>
        </p:txBody>
      </p:sp>
      <p:sp>
        <p:nvSpPr>
          <p:cNvPr id="3" name="Text Placeholder 2">
            <a:extLst>
              <a:ext uri="{FF2B5EF4-FFF2-40B4-BE49-F238E27FC236}">
                <a16:creationId xmlns:a16="http://schemas.microsoft.com/office/drawing/2014/main" id="{3CF77FB5-7D42-45E8-A18C-6626A850C40A}"/>
              </a:ext>
            </a:extLst>
          </p:cNvPr>
          <p:cNvSpPr>
            <a:spLocks noGrp="1"/>
          </p:cNvSpPr>
          <p:nvPr>
            <p:ph type="body" sz="quarter" idx="10"/>
          </p:nvPr>
        </p:nvSpPr>
        <p:spPr/>
        <p:txBody>
          <a:bodyPr/>
          <a:lstStyle/>
          <a:p>
            <a:pPr marL="0" indent="0">
              <a:buNone/>
            </a:pPr>
            <a:r>
              <a:rPr lang="sr-Latn-RS" sz="1800" dirty="0">
                <a:solidFill>
                  <a:schemeClr val="accent6"/>
                </a:solidFill>
              </a:rPr>
              <a:t>Kontrola na licu mesta posle isplate IPARD podsticaja </a:t>
            </a:r>
          </a:p>
          <a:p>
            <a:pPr marL="0" indent="0">
              <a:buNone/>
            </a:pPr>
            <a:r>
              <a:rPr lang="sr-Latn-RS" sz="1800" dirty="0">
                <a:solidFill>
                  <a:schemeClr val="accent6"/>
                </a:solidFill>
              </a:rPr>
              <a:t>	</a:t>
            </a:r>
          </a:p>
          <a:p>
            <a:pPr marL="0" indent="0">
              <a:buNone/>
            </a:pPr>
            <a:r>
              <a:rPr lang="sr-Latn-RS" sz="1800" dirty="0"/>
              <a:t>Posle isplate, Uprava vrši kontrolu na licu mesta da li primalac sredstava namenski koristi predmet investicije i da li se pridržava drugih obaveza u skladu sa Zakonom kojim se uređuje poljoprivreda i ruralni razvoj i Pravilnikom		</a:t>
            </a:r>
          </a:p>
        </p:txBody>
      </p:sp>
      <p:sp>
        <p:nvSpPr>
          <p:cNvPr id="5" name="Slide Number Placeholder 4">
            <a:extLst>
              <a:ext uri="{FF2B5EF4-FFF2-40B4-BE49-F238E27FC236}">
                <a16:creationId xmlns:a16="http://schemas.microsoft.com/office/drawing/2014/main" id="{2C46929B-52D3-421D-8F2B-576BB66EDE5B}"/>
              </a:ext>
            </a:extLst>
          </p:cNvPr>
          <p:cNvSpPr>
            <a:spLocks noGrp="1"/>
          </p:cNvSpPr>
          <p:nvPr>
            <p:ph type="sldNum" sz="quarter" idx="11"/>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smtClean="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58</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746202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06591A-D461-45AE-B317-D694DF565A05}"/>
              </a:ext>
            </a:extLst>
          </p:cNvPr>
          <p:cNvSpPr>
            <a:spLocks noGrp="1"/>
          </p:cNvSpPr>
          <p:nvPr>
            <p:ph type="sldNum" sz="quarter" idx="10"/>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smtClean="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59</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pic>
        <p:nvPicPr>
          <p:cNvPr id="4" name="Picture 3">
            <a:extLst>
              <a:ext uri="{FF2B5EF4-FFF2-40B4-BE49-F238E27FC236}">
                <a16:creationId xmlns:a16="http://schemas.microsoft.com/office/drawing/2014/main" id="{3B54E647-C1BC-4332-9ED0-9AA8874B1E1D}"/>
              </a:ext>
            </a:extLst>
          </p:cNvPr>
          <p:cNvPicPr>
            <a:picLocks noChangeAspect="1"/>
          </p:cNvPicPr>
          <p:nvPr/>
        </p:nvPicPr>
        <p:blipFill>
          <a:blip r:embed="rId2"/>
          <a:stretch>
            <a:fillRect/>
          </a:stretch>
        </p:blipFill>
        <p:spPr>
          <a:xfrm>
            <a:off x="653000" y="357041"/>
            <a:ext cx="7727573" cy="4286949"/>
          </a:xfrm>
          <a:prstGeom prst="rect">
            <a:avLst/>
          </a:prstGeom>
        </p:spPr>
      </p:pic>
    </p:spTree>
    <p:extLst>
      <p:ext uri="{BB962C8B-B14F-4D97-AF65-F5344CB8AC3E}">
        <p14:creationId xmlns:p14="http://schemas.microsoft.com/office/powerpoint/2010/main" val="2197026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0DA4A11-BFDE-4CB8-9157-DAB543FE9645}"/>
              </a:ext>
            </a:extLst>
          </p:cNvPr>
          <p:cNvSpPr>
            <a:spLocks noGrp="1"/>
          </p:cNvSpPr>
          <p:nvPr>
            <p:ph type="body" sz="quarter" idx="15"/>
          </p:nvPr>
        </p:nvSpPr>
        <p:spPr>
          <a:xfrm>
            <a:off x="4874210" y="2571750"/>
            <a:ext cx="3988330" cy="1305921"/>
          </a:xfrm>
        </p:spPr>
        <p:txBody>
          <a:bodyPr/>
          <a:lstStyle/>
          <a:p>
            <a:r>
              <a:rPr lang="sr-Latn-RS" sz="1800" dirty="0"/>
              <a:t>Bez obzira na izabranu ponudu, IPARD podsticaji se računaju na iznos ponude, najmanje vrednosti ili referentne vrednosti (u slučaju procene da je najmanja vrednost visoka)</a:t>
            </a:r>
          </a:p>
          <a:p>
            <a:r>
              <a:rPr lang="sr-Latn-RS" sz="1800" dirty="0"/>
              <a:t>Osnova za IPARD podsticaj je vrednost bez PDV a</a:t>
            </a:r>
          </a:p>
          <a:p>
            <a:endParaRPr lang="sr-Latn-RS" sz="1800" dirty="0"/>
          </a:p>
          <a:p>
            <a:endParaRPr lang="sr-Latn-RS" sz="1800" dirty="0"/>
          </a:p>
        </p:txBody>
      </p:sp>
      <p:sp>
        <p:nvSpPr>
          <p:cNvPr id="2" name="Title 1">
            <a:extLst>
              <a:ext uri="{FF2B5EF4-FFF2-40B4-BE49-F238E27FC236}">
                <a16:creationId xmlns:a16="http://schemas.microsoft.com/office/drawing/2014/main" id="{C94A9E3A-3B5B-4D46-AAF7-CCED0E09FFE6}"/>
              </a:ext>
            </a:extLst>
          </p:cNvPr>
          <p:cNvSpPr>
            <a:spLocks noGrp="1"/>
          </p:cNvSpPr>
          <p:nvPr>
            <p:ph type="title"/>
          </p:nvPr>
        </p:nvSpPr>
        <p:spPr/>
        <p:txBody>
          <a:bodyPr>
            <a:normAutofit fontScale="90000"/>
          </a:bodyPr>
          <a:lstStyle/>
          <a:p>
            <a:r>
              <a:rPr lang="sr-Latn-RS" dirty="0"/>
              <a:t>Prihvatljive investicije i troškovi za listu definisanih poljoprivrednih proizvoda – Prilog 1</a:t>
            </a:r>
          </a:p>
        </p:txBody>
      </p:sp>
      <p:sp>
        <p:nvSpPr>
          <p:cNvPr id="5" name="Text Placeholder 4">
            <a:extLst>
              <a:ext uri="{FF2B5EF4-FFF2-40B4-BE49-F238E27FC236}">
                <a16:creationId xmlns:a16="http://schemas.microsoft.com/office/drawing/2014/main" id="{F6E2817F-2EBC-41DF-9E68-15528CA20B48}"/>
              </a:ext>
            </a:extLst>
          </p:cNvPr>
          <p:cNvSpPr>
            <a:spLocks noGrp="1"/>
          </p:cNvSpPr>
          <p:nvPr>
            <p:ph type="body" sz="quarter" idx="16"/>
          </p:nvPr>
        </p:nvSpPr>
        <p:spPr/>
        <p:txBody>
          <a:bodyPr/>
          <a:lstStyle/>
          <a:p>
            <a:pPr marL="0" indent="0">
              <a:buNone/>
            </a:pPr>
            <a:r>
              <a:rPr lang="sr-Latn-RS" sz="1800" dirty="0">
                <a:solidFill>
                  <a:schemeClr val="accent6"/>
                </a:solidFill>
              </a:rPr>
              <a:t>Opšti troškovi </a:t>
            </a:r>
            <a:r>
              <a:rPr lang="sr-Latn-RS" sz="1800" dirty="0"/>
              <a:t>- konsultantske usluge, studije izvodljivosti i ostale usluge, za pripremu, pribavljanje, odnosno izradu dokumentacije za ostvarivanje prava na odobrenje projekta i prava na odobrenje IPARD podsticaja </a:t>
            </a:r>
          </a:p>
          <a:p>
            <a:pPr marL="0" indent="0">
              <a:buNone/>
            </a:pPr>
            <a:r>
              <a:rPr lang="sr-Latn-RS" sz="1800" dirty="0">
                <a:solidFill>
                  <a:srgbClr val="E92841"/>
                </a:solidFill>
              </a:rPr>
              <a:t>Vrednost prihvatljivog </a:t>
            </a:r>
            <a:r>
              <a:rPr lang="sr-Latn-RS" sz="1800">
                <a:solidFill>
                  <a:srgbClr val="E92841"/>
                </a:solidFill>
              </a:rPr>
              <a:t>opšteg troška </a:t>
            </a:r>
            <a:r>
              <a:rPr lang="sr-Latn-RS" sz="1800">
                <a:solidFill>
                  <a:prstClr val="black"/>
                </a:solidFill>
              </a:rPr>
              <a:t>- </a:t>
            </a:r>
            <a:r>
              <a:rPr lang="sr-Latn-RS" sz="1800" dirty="0">
                <a:solidFill>
                  <a:prstClr val="black"/>
                </a:solidFill>
              </a:rPr>
              <a:t>12 % od vrednosti prihvatljivih troškova predmetne investicije</a:t>
            </a:r>
            <a:endParaRPr lang="sr-Latn-RS" sz="1800" dirty="0"/>
          </a:p>
          <a:p>
            <a:pPr marL="0" indent="0">
              <a:buNone/>
            </a:pPr>
            <a:endParaRPr lang="sr-Latn-RS" sz="1800" dirty="0"/>
          </a:p>
        </p:txBody>
      </p:sp>
      <p:sp>
        <p:nvSpPr>
          <p:cNvPr id="4" name="Slide Number Placeholder 3">
            <a:extLst>
              <a:ext uri="{FF2B5EF4-FFF2-40B4-BE49-F238E27FC236}">
                <a16:creationId xmlns:a16="http://schemas.microsoft.com/office/drawing/2014/main" id="{6F0AA24C-3B27-44CD-8DD6-58B4D58E8EDD}"/>
              </a:ext>
            </a:extLst>
          </p:cNvPr>
          <p:cNvSpPr>
            <a:spLocks noGrp="1"/>
          </p:cNvSpPr>
          <p:nvPr>
            <p:ph type="sldNum" sz="quarter" idx="17"/>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6</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56404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9D521-1DE8-4229-BFED-BFB06E56E4EE}"/>
              </a:ext>
            </a:extLst>
          </p:cNvPr>
          <p:cNvSpPr>
            <a:spLocks noGrp="1"/>
          </p:cNvSpPr>
          <p:nvPr>
            <p:ph type="title"/>
          </p:nvPr>
        </p:nvSpPr>
        <p:spPr>
          <a:xfrm>
            <a:off x="471996" y="359571"/>
            <a:ext cx="3985704" cy="482983"/>
          </a:xfrm>
        </p:spPr>
        <p:txBody>
          <a:bodyPr>
            <a:normAutofit/>
          </a:bodyPr>
          <a:lstStyle/>
          <a:p>
            <a:r>
              <a:rPr lang="sr-Latn-RS" sz="2800" dirty="0"/>
              <a:t>Mesto investicije</a:t>
            </a:r>
          </a:p>
        </p:txBody>
      </p:sp>
      <p:sp>
        <p:nvSpPr>
          <p:cNvPr id="3" name="Text Placeholder 2">
            <a:extLst>
              <a:ext uri="{FF2B5EF4-FFF2-40B4-BE49-F238E27FC236}">
                <a16:creationId xmlns:a16="http://schemas.microsoft.com/office/drawing/2014/main" id="{AA4EF2C5-A1DE-4349-A018-8851D7D165C0}"/>
              </a:ext>
            </a:extLst>
          </p:cNvPr>
          <p:cNvSpPr>
            <a:spLocks noGrp="1"/>
          </p:cNvSpPr>
          <p:nvPr>
            <p:ph type="body" sz="quarter" idx="10"/>
          </p:nvPr>
        </p:nvSpPr>
        <p:spPr>
          <a:xfrm>
            <a:off x="471996" y="1831220"/>
            <a:ext cx="3988331" cy="1500686"/>
          </a:xfrm>
        </p:spPr>
        <p:txBody>
          <a:bodyPr/>
          <a:lstStyle/>
          <a:p>
            <a:pPr marL="0" indent="0">
              <a:buNone/>
            </a:pPr>
            <a:r>
              <a:rPr lang="sr-Latn-RS" sz="1800" dirty="0"/>
              <a:t>Mesto u kome se nalazi objekat za preradu poljoprivrednih proizvoda koji je predmet zahteva </a:t>
            </a:r>
          </a:p>
          <a:p>
            <a:pPr marL="0" indent="0">
              <a:buNone/>
            </a:pPr>
            <a:endParaRPr lang="sr-Latn-RS" sz="1800" dirty="0"/>
          </a:p>
        </p:txBody>
      </p:sp>
      <p:sp>
        <p:nvSpPr>
          <p:cNvPr id="5" name="Text Placeholder 4">
            <a:extLst>
              <a:ext uri="{FF2B5EF4-FFF2-40B4-BE49-F238E27FC236}">
                <a16:creationId xmlns:a16="http://schemas.microsoft.com/office/drawing/2014/main" id="{3CE19FCE-EC9A-464E-94FE-B105ED6809D3}"/>
              </a:ext>
            </a:extLst>
          </p:cNvPr>
          <p:cNvSpPr>
            <a:spLocks noGrp="1"/>
          </p:cNvSpPr>
          <p:nvPr>
            <p:ph type="body" sz="quarter" idx="11"/>
          </p:nvPr>
        </p:nvSpPr>
        <p:spPr>
          <a:xfrm>
            <a:off x="4679950" y="924212"/>
            <a:ext cx="3996000" cy="3402603"/>
          </a:xfrm>
        </p:spPr>
        <p:txBody>
          <a:bodyPr/>
          <a:lstStyle/>
          <a:p>
            <a:pPr marL="457200" indent="-457200">
              <a:buFont typeface="+mj-lt"/>
              <a:buAutoNum type="arabicPeriod"/>
            </a:pPr>
            <a:r>
              <a:rPr lang="sr-Latn-RS" sz="1600" dirty="0"/>
              <a:t>Izvršenje svih radnji vezanih za nabavku predmeta prihvatljive investicije</a:t>
            </a:r>
          </a:p>
          <a:p>
            <a:pPr marL="457200" indent="-457200">
              <a:buFont typeface="+mj-lt"/>
              <a:buAutoNum type="arabicPeriod"/>
            </a:pPr>
            <a:r>
              <a:rPr lang="sr-Latn-RS" sz="1600" dirty="0"/>
              <a:t>Zaključenje kupoprodajnog ugovora </a:t>
            </a:r>
          </a:p>
          <a:p>
            <a:pPr marL="457200" indent="-457200">
              <a:buFont typeface="+mj-lt"/>
              <a:buAutoNum type="arabicPeriod"/>
            </a:pPr>
            <a:r>
              <a:rPr lang="sr-Latn-RS" sz="1600" dirty="0"/>
              <a:t>Promet robe </a:t>
            </a:r>
          </a:p>
          <a:p>
            <a:pPr marL="457200" indent="-457200">
              <a:buFont typeface="+mj-lt"/>
              <a:buAutoNum type="arabicPeriod"/>
            </a:pPr>
            <a:r>
              <a:rPr lang="sr-Latn-RS" sz="1600" dirty="0"/>
              <a:t>Izdavanje dokumenata koji prate robu </a:t>
            </a:r>
          </a:p>
          <a:p>
            <a:pPr marL="457200" indent="-457200">
              <a:buFont typeface="+mj-lt"/>
              <a:buAutoNum type="arabicPeriod"/>
            </a:pPr>
            <a:r>
              <a:rPr lang="sr-Latn-RS" sz="1600" dirty="0"/>
              <a:t>Preuzimanje robe </a:t>
            </a:r>
          </a:p>
          <a:p>
            <a:pPr marL="457200" indent="-457200">
              <a:buFont typeface="+mj-lt"/>
              <a:buAutoNum type="arabicPeriod"/>
            </a:pPr>
            <a:r>
              <a:rPr lang="sr-Latn-RS" sz="1600" dirty="0"/>
              <a:t>Isplatu u potpunosti </a:t>
            </a:r>
          </a:p>
          <a:p>
            <a:pPr marL="457200" indent="-457200">
              <a:buFont typeface="+mj-lt"/>
              <a:buAutoNum type="arabicPeriod"/>
            </a:pPr>
            <a:r>
              <a:rPr lang="sr-Latn-RS" sz="1600" dirty="0"/>
              <a:t>Stavljanje investicije u funkciju u skladu sa namenom </a:t>
            </a:r>
          </a:p>
        </p:txBody>
      </p:sp>
      <p:sp>
        <p:nvSpPr>
          <p:cNvPr id="4" name="Slide Number Placeholder 3">
            <a:extLst>
              <a:ext uri="{FF2B5EF4-FFF2-40B4-BE49-F238E27FC236}">
                <a16:creationId xmlns:a16="http://schemas.microsoft.com/office/drawing/2014/main" id="{542D0ACC-B3E9-4330-BD60-D1A52F40BF83}"/>
              </a:ext>
            </a:extLst>
          </p:cNvPr>
          <p:cNvSpPr>
            <a:spLocks noGrp="1"/>
          </p:cNvSpPr>
          <p:nvPr>
            <p:ph type="sldNum" sz="quarter" idx="12"/>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7</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
        <p:nvSpPr>
          <p:cNvPr id="6" name="Title 1">
            <a:extLst>
              <a:ext uri="{FF2B5EF4-FFF2-40B4-BE49-F238E27FC236}">
                <a16:creationId xmlns:a16="http://schemas.microsoft.com/office/drawing/2014/main" id="{C9CE6FA3-540F-49DA-8B28-1BE017401E7E}"/>
              </a:ext>
            </a:extLst>
          </p:cNvPr>
          <p:cNvSpPr txBox="1">
            <a:spLocks/>
          </p:cNvSpPr>
          <p:nvPr/>
        </p:nvSpPr>
        <p:spPr>
          <a:xfrm>
            <a:off x="4679950" y="359571"/>
            <a:ext cx="3985704" cy="482983"/>
          </a:xfrm>
          <a:prstGeom prst="rect">
            <a:avLst/>
          </a:prstGeom>
        </p:spPr>
        <p:txBody>
          <a:bodyPr vert="horz" lIns="0" tIns="0" rIns="0" bIns="0" rtlCol="0" anchor="t" anchorCtr="0">
            <a:normAutofit/>
          </a:bodyPr>
          <a:lstStyle>
            <a:lvl1pPr algn="l" defTabSz="457200" rtl="0" eaLnBrk="1" latinLnBrk="0" hangingPunct="1">
              <a:spcBef>
                <a:spcPct val="0"/>
              </a:spcBef>
              <a:buNone/>
              <a:defRPr sz="3000" b="1" kern="1200">
                <a:solidFill>
                  <a:schemeClr val="accent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sr-Latn-RS" sz="2800" b="1" i="0" u="none" strike="noStrike" kern="1200" cap="none" spc="0" normalizeH="0" baseline="0" noProof="0" dirty="0">
                <a:ln>
                  <a:noFill/>
                </a:ln>
                <a:solidFill>
                  <a:srgbClr val="4F2D7F"/>
                </a:solidFill>
                <a:effectLst/>
                <a:uLnTx/>
                <a:uFillTx/>
                <a:latin typeface="Arial"/>
                <a:ea typeface="+mj-ea"/>
                <a:cs typeface="+mj-cs"/>
              </a:rPr>
              <a:t>Realizacija investicije</a:t>
            </a:r>
          </a:p>
        </p:txBody>
      </p:sp>
      <p:sp>
        <p:nvSpPr>
          <p:cNvPr id="7" name="Title 1">
            <a:extLst>
              <a:ext uri="{FF2B5EF4-FFF2-40B4-BE49-F238E27FC236}">
                <a16:creationId xmlns:a16="http://schemas.microsoft.com/office/drawing/2014/main" id="{F9AB9824-F4A5-4112-8BA2-3C6D3B194B62}"/>
              </a:ext>
            </a:extLst>
          </p:cNvPr>
          <p:cNvSpPr txBox="1">
            <a:spLocks/>
          </p:cNvSpPr>
          <p:nvPr/>
        </p:nvSpPr>
        <p:spPr>
          <a:xfrm>
            <a:off x="468050" y="1941915"/>
            <a:ext cx="3985704" cy="482983"/>
          </a:xfrm>
          <a:prstGeom prst="rect">
            <a:avLst/>
          </a:prstGeom>
        </p:spPr>
        <p:txBody>
          <a:bodyPr vert="horz" lIns="0" tIns="0" rIns="0" bIns="0" rtlCol="0" anchor="t" anchorCtr="0">
            <a:normAutofit/>
          </a:bodyPr>
          <a:lstStyle>
            <a:lvl1pPr algn="l" defTabSz="457200" rtl="0" eaLnBrk="1" latinLnBrk="0" hangingPunct="1">
              <a:spcBef>
                <a:spcPct val="0"/>
              </a:spcBef>
              <a:buNone/>
              <a:defRPr sz="3000" b="1" kern="1200">
                <a:solidFill>
                  <a:schemeClr val="accent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sr-Latn-RS" sz="2800" b="1" i="0" u="none" strike="noStrike" kern="1200" cap="none" spc="0" normalizeH="0" baseline="0" noProof="0" dirty="0">
              <a:ln>
                <a:noFill/>
              </a:ln>
              <a:solidFill>
                <a:srgbClr val="4F2D7F"/>
              </a:solidFill>
              <a:effectLst/>
              <a:uLnTx/>
              <a:uFillTx/>
              <a:latin typeface="Arial"/>
              <a:ea typeface="+mj-ea"/>
              <a:cs typeface="+mj-cs"/>
            </a:endParaRPr>
          </a:p>
        </p:txBody>
      </p:sp>
      <p:sp>
        <p:nvSpPr>
          <p:cNvPr id="8" name="Text Placeholder 2">
            <a:extLst>
              <a:ext uri="{FF2B5EF4-FFF2-40B4-BE49-F238E27FC236}">
                <a16:creationId xmlns:a16="http://schemas.microsoft.com/office/drawing/2014/main" id="{0C9B9845-B936-4609-803B-638F9ADBDEA8}"/>
              </a:ext>
            </a:extLst>
          </p:cNvPr>
          <p:cNvSpPr txBox="1">
            <a:spLocks/>
          </p:cNvSpPr>
          <p:nvPr/>
        </p:nvSpPr>
        <p:spPr>
          <a:xfrm>
            <a:off x="464328" y="2718603"/>
            <a:ext cx="3995999" cy="2104844"/>
          </a:xfrm>
          <a:prstGeom prst="rect">
            <a:avLst/>
          </a:prstGeom>
        </p:spPr>
        <p:txBody>
          <a:bodyPr vert="horz" lIns="0" tIns="0" rIns="0" bIns="0" rtlCol="0">
            <a:noAutofit/>
          </a:bodyPr>
          <a:lstStyle>
            <a:lvl1pPr marL="360000" indent="-360000" algn="l" defTabSz="457200" rtl="0" eaLnBrk="1" latinLnBrk="0" hangingPunct="1">
              <a:spcBef>
                <a:spcPts val="0"/>
              </a:spcBef>
              <a:spcAft>
                <a:spcPts val="600"/>
              </a:spcAft>
              <a:buClr>
                <a:schemeClr val="accent1"/>
              </a:buClr>
              <a:buFont typeface="Arial"/>
              <a:buChar char="•"/>
              <a:defRPr sz="2400" kern="1200">
                <a:solidFill>
                  <a:schemeClr val="tx1"/>
                </a:solidFill>
                <a:latin typeface="+mn-lt"/>
                <a:ea typeface="+mn-ea"/>
                <a:cs typeface="+mn-cs"/>
              </a:defRPr>
            </a:lvl1pPr>
            <a:lvl2pPr marL="720000" indent="-360000" algn="l" defTabSz="457200" rtl="0" eaLnBrk="1" latinLnBrk="0" hangingPunct="1">
              <a:spcBef>
                <a:spcPts val="0"/>
              </a:spcBef>
              <a:spcAft>
                <a:spcPts val="600"/>
              </a:spcAft>
              <a:buClr>
                <a:schemeClr val="accent1"/>
              </a:buClr>
              <a:buFont typeface="Arial"/>
              <a:buChar char="–"/>
              <a:defRPr sz="2200" kern="1200">
                <a:solidFill>
                  <a:schemeClr val="tx1"/>
                </a:solidFill>
                <a:latin typeface="+mn-lt"/>
                <a:ea typeface="+mn-ea"/>
                <a:cs typeface="+mn-cs"/>
              </a:defRPr>
            </a:lvl2pPr>
            <a:lvl3pPr marL="1080000" indent="-360000" algn="l" defTabSz="457200" rtl="0" eaLnBrk="1" latinLnBrk="0" hangingPunct="1">
              <a:spcBef>
                <a:spcPts val="0"/>
              </a:spcBef>
              <a:spcAft>
                <a:spcPts val="600"/>
              </a:spcAft>
              <a:buFont typeface="Symbol" panose="05050102010706020507" pitchFamily="18" charset="2"/>
              <a:buChar char=""/>
              <a:defRPr sz="2000" kern="1200">
                <a:solidFill>
                  <a:schemeClr val="tx1"/>
                </a:solidFill>
                <a:latin typeface="+mn-lt"/>
                <a:ea typeface="+mn-ea"/>
                <a:cs typeface="+mn-cs"/>
              </a:defRPr>
            </a:lvl3pPr>
            <a:lvl4pPr marL="1440000" indent="-360000" algn="l" defTabSz="457200" rtl="0" eaLnBrk="1" latinLnBrk="0" hangingPunct="1">
              <a:spcBef>
                <a:spcPts val="0"/>
              </a:spcBef>
              <a:spcAft>
                <a:spcPts val="600"/>
              </a:spcAft>
              <a:buFont typeface="+mj-lt"/>
              <a:buAutoNum type="alphaLcPeriod"/>
              <a:defRPr sz="2000" kern="1200">
                <a:solidFill>
                  <a:schemeClr val="tx1"/>
                </a:solidFill>
                <a:latin typeface="+mn-lt"/>
                <a:ea typeface="+mn-ea"/>
                <a:cs typeface="+mn-cs"/>
              </a:defRPr>
            </a:lvl4pPr>
            <a:lvl5pPr marL="0" indent="0" algn="l" defTabSz="457200" rtl="0" eaLnBrk="1" latinLnBrk="0" hangingPunct="1">
              <a:spcBef>
                <a:spcPts val="0"/>
              </a:spcBef>
              <a:spcAft>
                <a:spcPts val="600"/>
              </a:spcAft>
              <a:buFont typeface="Arial"/>
              <a:buNone/>
              <a:defRPr sz="2400" b="1" kern="1200">
                <a:solidFill>
                  <a:schemeClr val="accent1"/>
                </a:solidFill>
                <a:latin typeface="+mn-lt"/>
                <a:ea typeface="+mn-ea"/>
                <a:cs typeface="+mn-cs"/>
              </a:defRPr>
            </a:lvl5pPr>
            <a:lvl6pPr marL="0" indent="0" algn="l" defTabSz="457200" rtl="0" eaLnBrk="1" latinLnBrk="0" hangingPunct="1">
              <a:spcBef>
                <a:spcPts val="0"/>
              </a:spcBef>
              <a:spcAft>
                <a:spcPts val="600"/>
              </a:spcAft>
              <a:buClr>
                <a:schemeClr val="accent1"/>
              </a:buClr>
              <a:buFont typeface="Arial" panose="020B0604020202020204" pitchFamily="34" charset="0"/>
              <a:buNone/>
              <a:defRPr sz="2400" kern="1200">
                <a:solidFill>
                  <a:schemeClr val="tx1"/>
                </a:solidFill>
                <a:latin typeface="+mn-lt"/>
                <a:ea typeface="+mn-ea"/>
                <a:cs typeface="+mn-cs"/>
              </a:defRPr>
            </a:lvl6pPr>
            <a:lvl7pPr marL="360000" indent="-360000" algn="l" defTabSz="457200"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7pPr>
            <a:lvl8pPr marL="360000" indent="-360000" algn="l" defTabSz="457200"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8pPr>
            <a:lvl9pPr marL="360000" indent="-360000" algn="l" defTabSz="457200" rtl="0" eaLnBrk="1" latinLnBrk="0" hangingPunct="1">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600"/>
              </a:spcAft>
              <a:buClr>
                <a:srgbClr val="4F2D7F"/>
              </a:buClr>
              <a:buSzTx/>
              <a:buFont typeface="Arial"/>
              <a:buNone/>
              <a:tabLst/>
              <a:defRPr/>
            </a:pPr>
            <a:endParaRPr kumimoji="0" lang="sr-Latn-R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247213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A9E3A-3B5B-4D46-AAF7-CCED0E09FFE6}"/>
              </a:ext>
            </a:extLst>
          </p:cNvPr>
          <p:cNvSpPr>
            <a:spLocks noGrp="1"/>
          </p:cNvSpPr>
          <p:nvPr>
            <p:ph type="title"/>
          </p:nvPr>
        </p:nvSpPr>
        <p:spPr/>
        <p:txBody>
          <a:bodyPr>
            <a:normAutofit fontScale="90000"/>
          </a:bodyPr>
          <a:lstStyle/>
          <a:p>
            <a:r>
              <a:rPr lang="sr-Latn-RS" dirty="0"/>
              <a:t>Investicije i prihvatljivi troškovi u fizičku imovinu</a:t>
            </a:r>
            <a:br>
              <a:rPr lang="sr-Latn-RS" dirty="0"/>
            </a:br>
            <a:r>
              <a:rPr lang="sr-Latn-RS" dirty="0"/>
              <a:t>Prilog 1- detaljna specifikacija </a:t>
            </a:r>
          </a:p>
        </p:txBody>
      </p:sp>
      <p:sp>
        <p:nvSpPr>
          <p:cNvPr id="5" name="Text Placeholder 4">
            <a:extLst>
              <a:ext uri="{FF2B5EF4-FFF2-40B4-BE49-F238E27FC236}">
                <a16:creationId xmlns:a16="http://schemas.microsoft.com/office/drawing/2014/main" id="{F6E2817F-2EBC-41DF-9E68-15528CA20B48}"/>
              </a:ext>
            </a:extLst>
          </p:cNvPr>
          <p:cNvSpPr>
            <a:spLocks noGrp="1"/>
          </p:cNvSpPr>
          <p:nvPr>
            <p:ph type="body" sz="quarter" idx="11"/>
          </p:nvPr>
        </p:nvSpPr>
        <p:spPr>
          <a:xfrm>
            <a:off x="563526" y="1203326"/>
            <a:ext cx="7719237" cy="3134758"/>
          </a:xfrm>
        </p:spPr>
        <p:txBody>
          <a:bodyPr/>
          <a:lstStyle/>
          <a:p>
            <a:pPr marL="0" indent="0">
              <a:buNone/>
            </a:pPr>
            <a:endParaRPr lang="sr-Latn-RS" sz="1800" b="1" dirty="0">
              <a:solidFill>
                <a:schemeClr val="accent6"/>
              </a:solidFill>
            </a:endParaRPr>
          </a:p>
          <a:p>
            <a:pPr>
              <a:buFont typeface="Wingdings" panose="05000000000000000000" pitchFamily="2" charset="2"/>
              <a:buChar char="Ø"/>
            </a:pPr>
            <a:r>
              <a:rPr lang="sr-Latn-RS" sz="1800" dirty="0"/>
              <a:t>Izgradnja, građenje, dogradnja, rekonstrukcija, sanacija </a:t>
            </a:r>
            <a:r>
              <a:rPr lang="en-US" sz="1800" dirty="0" err="1"/>
              <a:t>ili</a:t>
            </a:r>
            <a:r>
              <a:rPr lang="en-US" sz="1800" dirty="0"/>
              <a:t> </a:t>
            </a:r>
            <a:r>
              <a:rPr lang="sr-Latn-RS" sz="1800" dirty="0"/>
              <a:t>adaptacija </a:t>
            </a:r>
            <a:r>
              <a:rPr lang="sr-Latn-RS" sz="1800" dirty="0">
                <a:solidFill>
                  <a:prstClr val="black"/>
                </a:solidFill>
              </a:rPr>
              <a:t>objekata u kojima se obavlja prerada poljoprivrednih proizvoda i proizvoda ribarstva osim maloprodajnih objekata i objekata koji su na listi odobrenih objekata generalnog </a:t>
            </a:r>
            <a:r>
              <a:rPr lang="sr-Latn-RS" sz="1800" dirty="0" err="1">
                <a:solidFill>
                  <a:prstClr val="black"/>
                </a:solidFill>
              </a:rPr>
              <a:t>direktorata</a:t>
            </a:r>
            <a:r>
              <a:rPr lang="sr-Latn-RS" sz="1800" dirty="0">
                <a:solidFill>
                  <a:prstClr val="black"/>
                </a:solidFill>
              </a:rPr>
              <a:t> Evropske komisije za bezbednost hrane </a:t>
            </a:r>
          </a:p>
          <a:p>
            <a:pPr marL="0" lvl="0" indent="0">
              <a:buClr>
                <a:srgbClr val="4F2D7F"/>
              </a:buClr>
              <a:buNone/>
            </a:pPr>
            <a:endParaRPr lang="en-US" sz="1800" dirty="0">
              <a:solidFill>
                <a:prstClr val="black"/>
              </a:solidFill>
            </a:endParaRPr>
          </a:p>
          <a:p>
            <a:pPr lvl="0">
              <a:buClr>
                <a:srgbClr val="4F2D7F"/>
              </a:buClr>
              <a:buFont typeface="Wingdings" panose="05000000000000000000" pitchFamily="2" charset="2"/>
              <a:buChar char="Ø"/>
            </a:pPr>
            <a:r>
              <a:rPr lang="sr-Latn-RS" sz="1800" dirty="0">
                <a:solidFill>
                  <a:prstClr val="black"/>
                </a:solidFill>
              </a:rPr>
              <a:t>Kupovina nove opreme, mašina, odnosno mehanizacije (proizvedene najkasnije pet </a:t>
            </a:r>
            <a:r>
              <a:rPr lang="sr-Latn-RS" sz="1800" dirty="0" err="1">
                <a:solidFill>
                  <a:prstClr val="black"/>
                </a:solidFill>
              </a:rPr>
              <a:t>godin</a:t>
            </a:r>
            <a:r>
              <a:rPr lang="en-US" sz="1800" dirty="0">
                <a:solidFill>
                  <a:prstClr val="black"/>
                </a:solidFill>
              </a:rPr>
              <a:t>a</a:t>
            </a:r>
            <a:r>
              <a:rPr lang="sr-Latn-RS" sz="1800" dirty="0">
                <a:solidFill>
                  <a:prstClr val="black"/>
                </a:solidFill>
              </a:rPr>
              <a:t> pre godine u kojoj se podnosi zahtev za odobrenje projekta i koja se prvi put stavlja u upotrebu)</a:t>
            </a:r>
          </a:p>
          <a:p>
            <a:pPr lvl="0">
              <a:buClr>
                <a:srgbClr val="4F2D7F"/>
              </a:buClr>
            </a:pPr>
            <a:endParaRPr lang="sr-Latn-RS" sz="2000" dirty="0">
              <a:solidFill>
                <a:prstClr val="black"/>
              </a:solidFill>
            </a:endParaRPr>
          </a:p>
          <a:p>
            <a:pPr marL="0" indent="0">
              <a:buNone/>
            </a:pPr>
            <a:endParaRPr lang="sr-Latn-RS" sz="1800" dirty="0"/>
          </a:p>
        </p:txBody>
      </p:sp>
      <p:sp>
        <p:nvSpPr>
          <p:cNvPr id="4" name="Slide Number Placeholder 3">
            <a:extLst>
              <a:ext uri="{FF2B5EF4-FFF2-40B4-BE49-F238E27FC236}">
                <a16:creationId xmlns:a16="http://schemas.microsoft.com/office/drawing/2014/main" id="{6F0AA24C-3B27-44CD-8DD6-58B4D58E8EDD}"/>
              </a:ext>
            </a:extLst>
          </p:cNvPr>
          <p:cNvSpPr>
            <a:spLocks noGrp="1"/>
          </p:cNvSpPr>
          <p:nvPr>
            <p:ph type="sldNum" sz="quarter" idx="12"/>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8</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76974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592AB-4FD4-44D2-BDD4-228A91038C08}"/>
              </a:ext>
            </a:extLst>
          </p:cNvPr>
          <p:cNvSpPr>
            <a:spLocks noGrp="1"/>
          </p:cNvSpPr>
          <p:nvPr>
            <p:ph type="title"/>
          </p:nvPr>
        </p:nvSpPr>
        <p:spPr/>
        <p:txBody>
          <a:bodyPr>
            <a:normAutofit fontScale="90000"/>
          </a:bodyPr>
          <a:lstStyle/>
          <a:p>
            <a:r>
              <a:rPr lang="sr-Latn-RS" dirty="0"/>
              <a:t>Lista prihvatljivih zemalja – </a:t>
            </a:r>
            <a:r>
              <a:rPr lang="sr-Latn-RS" sz="1600" dirty="0"/>
              <a:t>nabavka roba iz zemalja koja nisu na listi je moguća ako je vrednost te robe bez PDV-a ispod praga za korišćenje konkurentnog pregovaračkog postupka </a:t>
            </a:r>
            <a:endParaRPr lang="sr-Latn-RS" dirty="0"/>
          </a:p>
        </p:txBody>
      </p:sp>
      <p:sp>
        <p:nvSpPr>
          <p:cNvPr id="7" name="Text Placeholder 6">
            <a:extLst>
              <a:ext uri="{FF2B5EF4-FFF2-40B4-BE49-F238E27FC236}">
                <a16:creationId xmlns:a16="http://schemas.microsoft.com/office/drawing/2014/main" id="{78E66260-14F3-43F0-B60A-3B94C80AA6A2}"/>
              </a:ext>
            </a:extLst>
          </p:cNvPr>
          <p:cNvSpPr>
            <a:spLocks noGrp="1"/>
          </p:cNvSpPr>
          <p:nvPr>
            <p:ph type="body" sz="quarter" idx="22"/>
          </p:nvPr>
        </p:nvSpPr>
        <p:spPr>
          <a:xfrm>
            <a:off x="468312" y="1273628"/>
            <a:ext cx="1879200" cy="3422198"/>
          </a:xfrm>
        </p:spPr>
        <p:txBody>
          <a:bodyPr/>
          <a:lstStyle/>
          <a:p>
            <a:r>
              <a:rPr lang="sr-Latn-RS" sz="1200" dirty="0"/>
              <a:t>Austrija</a:t>
            </a:r>
          </a:p>
          <a:p>
            <a:r>
              <a:rPr lang="sr-Latn-RS" sz="1200" dirty="0"/>
              <a:t>Belgija</a:t>
            </a:r>
          </a:p>
          <a:p>
            <a:r>
              <a:rPr lang="sr-Latn-RS" sz="1200" dirty="0"/>
              <a:t>Bugarska</a:t>
            </a:r>
          </a:p>
          <a:p>
            <a:r>
              <a:rPr lang="sr-Latn-RS" sz="1200" dirty="0"/>
              <a:t>Češka Republika</a:t>
            </a:r>
          </a:p>
          <a:p>
            <a:r>
              <a:rPr lang="sr-Latn-RS" sz="1200" dirty="0"/>
              <a:t>Hrvatska</a:t>
            </a:r>
          </a:p>
          <a:p>
            <a:r>
              <a:rPr lang="sr-Latn-RS" sz="1200" dirty="0"/>
              <a:t>Kipar</a:t>
            </a:r>
          </a:p>
          <a:p>
            <a:r>
              <a:rPr lang="sr-Latn-RS" sz="1200" dirty="0"/>
              <a:t>Danska</a:t>
            </a:r>
          </a:p>
          <a:p>
            <a:r>
              <a:rPr lang="sr-Latn-RS" sz="1200" dirty="0"/>
              <a:t>Estonija</a:t>
            </a:r>
          </a:p>
          <a:p>
            <a:r>
              <a:rPr lang="sr-Latn-RS" sz="1200" dirty="0"/>
              <a:t>Finska</a:t>
            </a:r>
          </a:p>
          <a:p>
            <a:r>
              <a:rPr lang="sr-Latn-RS" sz="1200" dirty="0"/>
              <a:t>Francuska</a:t>
            </a:r>
          </a:p>
          <a:p>
            <a:r>
              <a:rPr lang="sr-Latn-RS" sz="1200" dirty="0"/>
              <a:t>Nemačka</a:t>
            </a:r>
          </a:p>
          <a:p>
            <a:r>
              <a:rPr lang="sr-Latn-RS" sz="1200" dirty="0"/>
              <a:t>Grčka</a:t>
            </a:r>
          </a:p>
          <a:p>
            <a:r>
              <a:rPr lang="sr-Latn-RS" sz="1200" dirty="0"/>
              <a:t>Mađarska</a:t>
            </a:r>
          </a:p>
          <a:p>
            <a:endParaRPr lang="sr-Latn-RS" sz="1200" dirty="0"/>
          </a:p>
        </p:txBody>
      </p:sp>
      <p:sp>
        <p:nvSpPr>
          <p:cNvPr id="9" name="Text Placeholder 8">
            <a:extLst>
              <a:ext uri="{FF2B5EF4-FFF2-40B4-BE49-F238E27FC236}">
                <a16:creationId xmlns:a16="http://schemas.microsoft.com/office/drawing/2014/main" id="{E1D0DBB8-08D0-431E-8E19-DF0EDBCCEDF2}"/>
              </a:ext>
            </a:extLst>
          </p:cNvPr>
          <p:cNvSpPr>
            <a:spLocks noGrp="1"/>
          </p:cNvSpPr>
          <p:nvPr>
            <p:ph type="body" sz="quarter" idx="24"/>
          </p:nvPr>
        </p:nvSpPr>
        <p:spPr>
          <a:xfrm>
            <a:off x="2577758" y="1273628"/>
            <a:ext cx="1879200" cy="3422198"/>
          </a:xfrm>
        </p:spPr>
        <p:txBody>
          <a:bodyPr/>
          <a:lstStyle/>
          <a:p>
            <a:r>
              <a:rPr lang="sr-Latn-RS" sz="1200" dirty="0"/>
              <a:t>Irska</a:t>
            </a:r>
          </a:p>
          <a:p>
            <a:r>
              <a:rPr lang="sr-Latn-RS" sz="1200" dirty="0"/>
              <a:t>Italija</a:t>
            </a:r>
          </a:p>
          <a:p>
            <a:r>
              <a:rPr lang="sr-Latn-RS" sz="1200" dirty="0"/>
              <a:t>Letonija</a:t>
            </a:r>
          </a:p>
          <a:p>
            <a:r>
              <a:rPr lang="sr-Latn-RS" sz="1200" dirty="0"/>
              <a:t>Litvanija</a:t>
            </a:r>
          </a:p>
          <a:p>
            <a:r>
              <a:rPr lang="sr-Latn-RS" sz="1200" dirty="0"/>
              <a:t>Luksemburg</a:t>
            </a:r>
          </a:p>
          <a:p>
            <a:r>
              <a:rPr lang="sr-Latn-RS" sz="1200" dirty="0"/>
              <a:t>Malta</a:t>
            </a:r>
          </a:p>
          <a:p>
            <a:r>
              <a:rPr lang="sr-Latn-RS" sz="1200" dirty="0"/>
              <a:t>Holandija</a:t>
            </a:r>
          </a:p>
          <a:p>
            <a:r>
              <a:rPr lang="sr-Latn-RS" sz="1200" dirty="0"/>
              <a:t>Poljska</a:t>
            </a:r>
          </a:p>
          <a:p>
            <a:r>
              <a:rPr lang="sr-Latn-RS" sz="1200" dirty="0"/>
              <a:t>Portugalija</a:t>
            </a:r>
          </a:p>
          <a:p>
            <a:r>
              <a:rPr lang="sr-Latn-RS" sz="1200" dirty="0"/>
              <a:t>Rumunija</a:t>
            </a:r>
          </a:p>
          <a:p>
            <a:r>
              <a:rPr lang="sr-Latn-RS" sz="1200" dirty="0"/>
              <a:t>Slovačka</a:t>
            </a:r>
          </a:p>
          <a:p>
            <a:r>
              <a:rPr lang="sr-Latn-RS" sz="1200" dirty="0"/>
              <a:t>Slovenija</a:t>
            </a:r>
          </a:p>
          <a:p>
            <a:r>
              <a:rPr lang="sr-Latn-RS" sz="1200" dirty="0"/>
              <a:t>Španija</a:t>
            </a:r>
          </a:p>
        </p:txBody>
      </p:sp>
      <p:sp>
        <p:nvSpPr>
          <p:cNvPr id="11" name="Text Placeholder 10">
            <a:extLst>
              <a:ext uri="{FF2B5EF4-FFF2-40B4-BE49-F238E27FC236}">
                <a16:creationId xmlns:a16="http://schemas.microsoft.com/office/drawing/2014/main" id="{D5433816-B8F0-4C3B-B801-B01F64DB2E3B}"/>
              </a:ext>
            </a:extLst>
          </p:cNvPr>
          <p:cNvSpPr>
            <a:spLocks noGrp="1"/>
          </p:cNvSpPr>
          <p:nvPr>
            <p:ph type="body" sz="quarter" idx="26"/>
          </p:nvPr>
        </p:nvSpPr>
        <p:spPr>
          <a:xfrm>
            <a:off x="4687204" y="1273628"/>
            <a:ext cx="1879200" cy="3422198"/>
          </a:xfrm>
        </p:spPr>
        <p:txBody>
          <a:bodyPr/>
          <a:lstStyle/>
          <a:p>
            <a:r>
              <a:rPr lang="sr-Latn-RS" sz="1200" dirty="0"/>
              <a:t>Švedska</a:t>
            </a:r>
          </a:p>
          <a:p>
            <a:r>
              <a:rPr lang="sr-Latn-RS" sz="1200" dirty="0"/>
              <a:t>Velika Britanija</a:t>
            </a:r>
          </a:p>
          <a:p>
            <a:r>
              <a:rPr lang="sr-Latn-RS" sz="1200" dirty="0"/>
              <a:t>Albanija</a:t>
            </a:r>
          </a:p>
          <a:p>
            <a:r>
              <a:rPr lang="sr-Latn-RS" sz="1200" dirty="0"/>
              <a:t>BiH</a:t>
            </a:r>
          </a:p>
          <a:p>
            <a:r>
              <a:rPr lang="sr-Latn-RS" sz="1200" dirty="0"/>
              <a:t>Crna Gora</a:t>
            </a:r>
          </a:p>
          <a:p>
            <a:r>
              <a:rPr lang="sr-Latn-RS" sz="1200" dirty="0"/>
              <a:t>Srbija</a:t>
            </a:r>
          </a:p>
          <a:p>
            <a:r>
              <a:rPr lang="sr-Latn-RS" sz="1200" dirty="0"/>
              <a:t>Turska</a:t>
            </a:r>
          </a:p>
          <a:p>
            <a:r>
              <a:rPr lang="sr-Latn-RS" sz="1200" dirty="0"/>
              <a:t>Makedonija</a:t>
            </a:r>
          </a:p>
          <a:p>
            <a:r>
              <a:rPr lang="sr-Latn-RS" sz="1200" dirty="0"/>
              <a:t>Island</a:t>
            </a:r>
          </a:p>
          <a:p>
            <a:r>
              <a:rPr lang="sr-Latn-RS" sz="1200" dirty="0"/>
              <a:t>Lihtenštajn</a:t>
            </a:r>
          </a:p>
          <a:p>
            <a:r>
              <a:rPr lang="sr-Latn-RS" sz="1200" dirty="0"/>
              <a:t>Norveška</a:t>
            </a:r>
          </a:p>
          <a:p>
            <a:r>
              <a:rPr lang="sr-Latn-RS" sz="1200" dirty="0"/>
              <a:t>Alžir</a:t>
            </a:r>
          </a:p>
          <a:p>
            <a:r>
              <a:rPr lang="sr-Latn-RS" sz="1200" dirty="0"/>
              <a:t>Jermenija</a:t>
            </a:r>
          </a:p>
          <a:p>
            <a:r>
              <a:rPr lang="sr-Latn-RS" sz="1200" dirty="0"/>
              <a:t>Azerbejdžan</a:t>
            </a:r>
          </a:p>
          <a:p>
            <a:endParaRPr lang="sr-Latn-RS" sz="1200" dirty="0"/>
          </a:p>
        </p:txBody>
      </p:sp>
      <p:sp>
        <p:nvSpPr>
          <p:cNvPr id="13" name="Text Placeholder 12">
            <a:extLst>
              <a:ext uri="{FF2B5EF4-FFF2-40B4-BE49-F238E27FC236}">
                <a16:creationId xmlns:a16="http://schemas.microsoft.com/office/drawing/2014/main" id="{3F6302DA-9B79-41A7-9DDA-2ACBC3D002F9}"/>
              </a:ext>
            </a:extLst>
          </p:cNvPr>
          <p:cNvSpPr>
            <a:spLocks noGrp="1"/>
          </p:cNvSpPr>
          <p:nvPr>
            <p:ph type="body" sz="quarter" idx="28"/>
          </p:nvPr>
        </p:nvSpPr>
        <p:spPr>
          <a:xfrm>
            <a:off x="6796651" y="1273628"/>
            <a:ext cx="1879200" cy="3422197"/>
          </a:xfrm>
        </p:spPr>
        <p:txBody>
          <a:bodyPr/>
          <a:lstStyle/>
          <a:p>
            <a:r>
              <a:rPr lang="sr-Latn-RS" sz="1200" dirty="0"/>
              <a:t>Belorusija</a:t>
            </a:r>
          </a:p>
          <a:p>
            <a:r>
              <a:rPr lang="sr-Latn-RS" sz="1200" dirty="0"/>
              <a:t>Egipat</a:t>
            </a:r>
          </a:p>
          <a:p>
            <a:r>
              <a:rPr lang="sr-Latn-RS" sz="1200" dirty="0"/>
              <a:t>Gruzija</a:t>
            </a:r>
          </a:p>
          <a:p>
            <a:r>
              <a:rPr lang="sr-Latn-RS" sz="1200" dirty="0"/>
              <a:t>Izrael</a:t>
            </a:r>
          </a:p>
          <a:p>
            <a:r>
              <a:rPr lang="sr-Latn-RS" sz="1200" dirty="0"/>
              <a:t>Jordan</a:t>
            </a:r>
          </a:p>
          <a:p>
            <a:r>
              <a:rPr lang="sr-Latn-RS" sz="1200" dirty="0"/>
              <a:t>Liban</a:t>
            </a:r>
          </a:p>
          <a:p>
            <a:r>
              <a:rPr lang="sr-Latn-RS" sz="1200" dirty="0"/>
              <a:t>Libija</a:t>
            </a:r>
          </a:p>
          <a:p>
            <a:r>
              <a:rPr lang="sr-Latn-RS" sz="1200" dirty="0"/>
              <a:t>Moldavija</a:t>
            </a:r>
          </a:p>
          <a:p>
            <a:r>
              <a:rPr lang="fi-FI" sz="1200" dirty="0"/>
              <a:t>Maroko</a:t>
            </a:r>
            <a:endParaRPr lang="sr-Latn-RS" sz="1200" dirty="0"/>
          </a:p>
          <a:p>
            <a:r>
              <a:rPr lang="fi-FI" sz="1200" dirty="0"/>
              <a:t>Sirija</a:t>
            </a:r>
            <a:endParaRPr lang="sr-Latn-RS" sz="1200" dirty="0"/>
          </a:p>
          <a:p>
            <a:r>
              <a:rPr lang="fi-FI" sz="1200" dirty="0"/>
              <a:t>Tunis</a:t>
            </a:r>
            <a:endParaRPr lang="sr-Latn-RS" sz="1200" dirty="0"/>
          </a:p>
          <a:p>
            <a:r>
              <a:rPr lang="fi-FI" sz="1200" dirty="0"/>
              <a:t>Ukrajina </a:t>
            </a:r>
            <a:endParaRPr lang="sr-Latn-RS" sz="1200" dirty="0"/>
          </a:p>
          <a:p>
            <a:r>
              <a:rPr lang="fi-FI" sz="1200" dirty="0"/>
              <a:t>Palestina </a:t>
            </a:r>
          </a:p>
          <a:p>
            <a:endParaRPr lang="sr-Latn-RS" sz="1200" dirty="0"/>
          </a:p>
        </p:txBody>
      </p:sp>
      <p:sp>
        <p:nvSpPr>
          <p:cNvPr id="5" name="Slide Number Placeholder 4">
            <a:extLst>
              <a:ext uri="{FF2B5EF4-FFF2-40B4-BE49-F238E27FC236}">
                <a16:creationId xmlns:a16="http://schemas.microsoft.com/office/drawing/2014/main" id="{B35AA3B6-05FC-4A74-9A8C-9C8C9E3F1DE8}"/>
              </a:ext>
            </a:extLst>
          </p:cNvPr>
          <p:cNvSpPr>
            <a:spLocks noGrp="1"/>
          </p:cNvSpPr>
          <p:nvPr>
            <p:ph type="sldNum" sz="quarter" idx="29"/>
          </p:nvPr>
        </p:nvSpPr>
        <p:spPr/>
        <p:txBody>
          <a:bodyPr/>
          <a:lstStyle/>
          <a:p>
            <a:pPr marL="0" marR="0" lvl="0" indent="0" algn="l" defTabSz="456938" rtl="0" eaLnBrk="1" fontAlgn="auto" latinLnBrk="0" hangingPunct="1">
              <a:lnSpc>
                <a:spcPct val="100000"/>
              </a:lnSpc>
              <a:spcBef>
                <a:spcPts val="0"/>
              </a:spcBef>
              <a:spcAft>
                <a:spcPts val="0"/>
              </a:spcAft>
              <a:buClrTx/>
              <a:buSzTx/>
              <a:buFontTx/>
              <a:buNone/>
              <a:tabLst/>
              <a:defRPr/>
            </a:pPr>
            <a:fld id="{8917037F-13F4-43B6-99FF-D710FE0C4777}" type="slidenum">
              <a:rPr kumimoji="0" lang="en-GB" sz="600" b="1" i="0" u="none" strike="noStrike" kern="1200" cap="none" spc="0" normalizeH="0" baseline="0" noProof="0">
                <a:ln>
                  <a:noFill/>
                </a:ln>
                <a:solidFill>
                  <a:prstClr val="black"/>
                </a:solidFill>
                <a:effectLst/>
                <a:uLnTx/>
                <a:uFillTx/>
                <a:latin typeface="Arial"/>
                <a:ea typeface="+mn-ea"/>
                <a:cs typeface="+mn-cs"/>
              </a:rPr>
              <a:pPr marL="0" marR="0" lvl="0" indent="0" algn="l" defTabSz="456938" rtl="0" eaLnBrk="1" fontAlgn="auto" latinLnBrk="0" hangingPunct="1">
                <a:lnSpc>
                  <a:spcPct val="100000"/>
                </a:lnSpc>
                <a:spcBef>
                  <a:spcPts val="0"/>
                </a:spcBef>
                <a:spcAft>
                  <a:spcPts val="0"/>
                </a:spcAft>
                <a:buClrTx/>
                <a:buSzTx/>
                <a:buFontTx/>
                <a:buNone/>
                <a:tabLst/>
                <a:defRPr/>
              </a:pPr>
              <a:t>9</a:t>
            </a:fld>
            <a:endParaRPr kumimoji="0" lang="en-GB" sz="6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090530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LACEHOLDERAUTOMATIONTAG" val="LogoHideShape"/>
  <p:tag name="MS_XMLFILE_REGKEY" val=""/>
</p:tagLst>
</file>

<file path=ppt/tags/tag2.xml><?xml version="1.0" encoding="utf-8"?>
<p:tagLst xmlns:a="http://schemas.openxmlformats.org/drawingml/2006/main" xmlns:r="http://schemas.openxmlformats.org/officeDocument/2006/relationships" xmlns:p="http://schemas.openxmlformats.org/presentationml/2006/main">
  <p:tag name="PLACEHOLDERAUTOMATIONTAG" val="LogoHideShape"/>
  <p:tag name="MS_XMLFILE_REGKEY" val=""/>
</p:tagLst>
</file>

<file path=ppt/tags/tag3.xml><?xml version="1.0" encoding="utf-8"?>
<p:tagLst xmlns:a="http://schemas.openxmlformats.org/drawingml/2006/main" xmlns:r="http://schemas.openxmlformats.org/officeDocument/2006/relationships" xmlns:p="http://schemas.openxmlformats.org/presentationml/2006/main">
  <p:tag name="PLACEHOLDERAUTOMATIONTAG" val="LogoHideShape"/>
  <p:tag name="MS_XMLFILE_REGKEY" val=""/>
</p:tagLst>
</file>

<file path=ppt/tags/tag4.xml><?xml version="1.0" encoding="utf-8"?>
<p:tagLst xmlns:a="http://schemas.openxmlformats.org/drawingml/2006/main" xmlns:r="http://schemas.openxmlformats.org/officeDocument/2006/relationships" xmlns:p="http://schemas.openxmlformats.org/presentationml/2006/main">
  <p:tag name="PLACEHOLDERAUTOMATIONTAG" val="LogoHideShape"/>
  <p:tag name="MS_XMLFILE_REGKEY" val=""/>
</p:tagLst>
</file>

<file path=ppt/tags/tag5.xml><?xml version="1.0" encoding="utf-8"?>
<p:tagLst xmlns:a="http://schemas.openxmlformats.org/drawingml/2006/main" xmlns:r="http://schemas.openxmlformats.org/officeDocument/2006/relationships" xmlns:p="http://schemas.openxmlformats.org/presentationml/2006/main">
  <p:tag name="PLACEHOLDERAUTOMATIONTAG" val="LogoHideShape"/>
  <p:tag name="MS_XMLFILE_REGKEY" val=""/>
</p:tagLst>
</file>

<file path=ppt/tags/tag6.xml><?xml version="1.0" encoding="utf-8"?>
<p:tagLst xmlns:a="http://schemas.openxmlformats.org/drawingml/2006/main" xmlns:r="http://schemas.openxmlformats.org/officeDocument/2006/relationships" xmlns:p="http://schemas.openxmlformats.org/presentationml/2006/main">
  <p:tag name="PLACEHOLDERAUTOMATIONTAG" val="LogoHideShape"/>
  <p:tag name="MS_XMLFILE_REGKEY" val=""/>
</p:tagLst>
</file>

<file path=ppt/theme/theme1.xml><?xml version="1.0" encoding="utf-8"?>
<a:theme xmlns:a="http://schemas.openxmlformats.org/drawingml/2006/main" name="1_Title pages">
  <a:themeElements>
    <a:clrScheme name="GT New">
      <a:dk1>
        <a:sysClr val="windowText" lastClr="000000"/>
      </a:dk1>
      <a:lt1>
        <a:sysClr val="window" lastClr="FFFFFF"/>
      </a:lt1>
      <a:dk2>
        <a:srgbClr val="747678"/>
      </a:dk2>
      <a:lt2>
        <a:srgbClr val="747678"/>
      </a:lt2>
      <a:accent1>
        <a:srgbClr val="4F2D7F"/>
      </a:accent1>
      <a:accent2>
        <a:srgbClr val="C8BEAF"/>
      </a:accent2>
      <a:accent3>
        <a:srgbClr val="00A7B5"/>
      </a:accent3>
      <a:accent4>
        <a:srgbClr val="FF7D1E"/>
      </a:accent4>
      <a:accent5>
        <a:srgbClr val="9BD732"/>
      </a:accent5>
      <a:accent6>
        <a:srgbClr val="E92841"/>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F2D7F"/>
        </a:solidFill>
        <a:ln>
          <a:noFill/>
        </a:ln>
        <a:effectLst/>
      </a:spPr>
      <a:bodyPr rtlCol="0" anchor="ctr"/>
      <a:lstStyle>
        <a:defPPr algn="ctr">
          <a:defRPr sz="2400" dirty="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12700">
          <a:solidFill>
            <a:srgbClr val="4F2D7F"/>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defRPr sz="2400" dirty="0" err="1" smtClean="0"/>
        </a:defPPr>
      </a:lstStyle>
    </a:txDef>
  </a:objectDefaults>
  <a:extraClrSchemeLst/>
  <a:custClrLst>
    <a:custClr>
      <a:srgbClr val="FFFFFF"/>
    </a:custClr>
    <a:custClr>
      <a:srgbClr val="FFFFFF"/>
    </a:custClr>
    <a:custClr>
      <a:srgbClr val="FFFFFF"/>
    </a:custClr>
    <a:custClr>
      <a:srgbClr val="FFFFFF"/>
    </a:custClr>
    <a:custClr name="Purple 80%">
      <a:srgbClr val="725799"/>
    </a:custClr>
    <a:custClr name="Warm grey 80%">
      <a:srgbClr val="D3CBBF"/>
    </a:custClr>
    <a:custClr name="Teal 80%">
      <a:srgbClr val="33B9C4"/>
    </a:custClr>
    <a:custClr name="Green 80%">
      <a:srgbClr val="AFDF5B"/>
    </a:custClr>
    <a:custClr name="Orange 80%">
      <a:srgbClr val="FF974B"/>
    </a:custClr>
    <a:custClr name="Red 80%">
      <a:srgbClr val="ED5367"/>
    </a:custClr>
    <a:custClr>
      <a:srgbClr val="FFFFFF"/>
    </a:custClr>
    <a:custClr>
      <a:srgbClr val="FFFFFF"/>
    </a:custClr>
    <a:custClr>
      <a:srgbClr val="FFFFFF"/>
    </a:custClr>
    <a:custClr>
      <a:srgbClr val="FFFFFF"/>
    </a:custClr>
    <a:custClr name="Purple 60%">
      <a:srgbClr val="9581B2"/>
    </a:custClr>
    <a:custClr name="Warm grey 60%">
      <a:srgbClr val="DED8CF"/>
    </a:custClr>
    <a:custClr name="Teal 60%">
      <a:srgbClr val="66CAD3"/>
    </a:custClr>
    <a:custClr name="Green 60%">
      <a:srgbClr val="C3E784"/>
    </a:custClr>
    <a:custClr name="Orange 60%">
      <a:srgbClr val="FFB178"/>
    </a:custClr>
    <a:custClr name="Red 60%">
      <a:srgbClr val="F27E8D"/>
    </a:custClr>
    <a:custClr>
      <a:srgbClr val="FFFFFF"/>
    </a:custClr>
    <a:custClr>
      <a:srgbClr val="FFFFFF"/>
    </a:custClr>
    <a:custClr>
      <a:srgbClr val="FFFFFF"/>
    </a:custClr>
    <a:custClr>
      <a:srgbClr val="FFFFFF"/>
    </a:custClr>
    <a:custClr name="Purple 40%">
      <a:srgbClr val="B9ABCC"/>
    </a:custClr>
    <a:custClr name="Warm grey 40%">
      <a:srgbClr val="E9E5DF"/>
    </a:custClr>
    <a:custClr name="Teal 40%">
      <a:srgbClr val="99DCE1"/>
    </a:custClr>
    <a:custClr name="Green 40%">
      <a:srgbClr val="F5EFAD"/>
    </a:custClr>
    <a:custClr name="Orange 40%">
      <a:srgbClr val="FFCBA5"/>
    </a:custClr>
    <a:custClr name="Red 40%">
      <a:srgbClr val="F6A9B3"/>
    </a:custClr>
    <a:custClr>
      <a:srgbClr val="FFFFFF"/>
    </a:custClr>
    <a:custClr>
      <a:srgbClr val="FFFFFF"/>
    </a:custClr>
    <a:custClr>
      <a:srgbClr val="FFFFFF"/>
    </a:custClr>
    <a:custClr>
      <a:srgbClr val="FFFFFF"/>
    </a:custClr>
    <a:custClr name="Purple 20%">
      <a:srgbClr val="DCD5E5"/>
    </a:custClr>
    <a:custClr name="Warm grey 20%">
      <a:srgbClr val="F4F2EF"/>
    </a:custClr>
    <a:custClr name="Teal 20%">
      <a:srgbClr val="CCEDF0"/>
    </a:custClr>
    <a:custClr name="Green 20%">
      <a:srgbClr val="EBF7D6"/>
    </a:custClr>
    <a:custClr name="Orange 20%">
      <a:srgbClr val="FFE5D2"/>
    </a:custClr>
    <a:custClr name="Red 20%">
      <a:srgbClr val="FBD4D9"/>
    </a:custClr>
  </a:custClrLst>
  <a:extLst>
    <a:ext uri="{05A4C25C-085E-4340-85A3-A5531E510DB2}">
      <thm15:themeFamily xmlns:thm15="http://schemas.microsoft.com/office/thememl/2012/main" name="GTI_Onscreen template_16x9_v7.potx" id="{83463EB9-091D-4793-BE80-E0491A79D7D4}" vid="{B14144E2-4C08-4314-A29B-6AAB8E432B8F}"/>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a:srgbClr val="FFFFFF"/>
    </a:custClr>
    <a:custClr>
      <a:srgbClr val="FFFFFF"/>
    </a:custClr>
    <a:custClr>
      <a:srgbClr val="FFFFFF"/>
    </a:custClr>
    <a:custClr>
      <a:srgbClr val="FFFFFF"/>
    </a:custClr>
    <a:custClr name="Purple 80%">
      <a:srgbClr val="725799"/>
    </a:custClr>
    <a:custClr name="Warm grey 80%">
      <a:srgbClr val="D3CBBF"/>
    </a:custClr>
    <a:custClr name="Teal 80%">
      <a:srgbClr val="33B9C4"/>
    </a:custClr>
    <a:custClr name="Green 80%">
      <a:srgbClr val="AFDF5B"/>
    </a:custClr>
    <a:custClr name="Orange 80%">
      <a:srgbClr val="FF974B"/>
    </a:custClr>
    <a:custClr name="Red 80%">
      <a:srgbClr val="ED5367"/>
    </a:custClr>
    <a:custClr>
      <a:srgbClr val="FFFFFF"/>
    </a:custClr>
    <a:custClr>
      <a:srgbClr val="FFFFFF"/>
    </a:custClr>
    <a:custClr>
      <a:srgbClr val="FFFFFF"/>
    </a:custClr>
    <a:custClr>
      <a:srgbClr val="FFFFFF"/>
    </a:custClr>
    <a:custClr name="Purple 60%">
      <a:srgbClr val="9581B2"/>
    </a:custClr>
    <a:custClr name="Warm grey 60%">
      <a:srgbClr val="DED8CF"/>
    </a:custClr>
    <a:custClr name="Teal 60%">
      <a:srgbClr val="66CAD3"/>
    </a:custClr>
    <a:custClr name="Green 60%">
      <a:srgbClr val="C3E784"/>
    </a:custClr>
    <a:custClr name="Orange 60%">
      <a:srgbClr val="FFB178"/>
    </a:custClr>
    <a:custClr name="Red 60%">
      <a:srgbClr val="F27E8D"/>
    </a:custClr>
    <a:custClr>
      <a:srgbClr val="FFFFFF"/>
    </a:custClr>
    <a:custClr>
      <a:srgbClr val="FFFFFF"/>
    </a:custClr>
    <a:custClr>
      <a:srgbClr val="FFFFFF"/>
    </a:custClr>
    <a:custClr>
      <a:srgbClr val="FFFFFF"/>
    </a:custClr>
    <a:custClr name="Purple 40%">
      <a:srgbClr val="B9ABCC"/>
    </a:custClr>
    <a:custClr name="Warm grey 40%">
      <a:srgbClr val="E9E5DF"/>
    </a:custClr>
    <a:custClr name="Teal 40%">
      <a:srgbClr val="99DCE1"/>
    </a:custClr>
    <a:custClr name="Green 40%">
      <a:srgbClr val="F5EFAD"/>
    </a:custClr>
    <a:custClr name="Orange 40%">
      <a:srgbClr val="FFCBA5"/>
    </a:custClr>
    <a:custClr name="Red 40%">
      <a:srgbClr val="F6A9B3"/>
    </a:custClr>
    <a:custClr>
      <a:srgbClr val="FFFFFF"/>
    </a:custClr>
    <a:custClr>
      <a:srgbClr val="FFFFFF"/>
    </a:custClr>
    <a:custClr>
      <a:srgbClr val="FFFFFF"/>
    </a:custClr>
    <a:custClr>
      <a:srgbClr val="FFFFFF"/>
    </a:custClr>
    <a:custClr name="Purple 20%">
      <a:srgbClr val="DCD5E5"/>
    </a:custClr>
    <a:custClr name="Warm grey 20%">
      <a:srgbClr val="F4F2EF"/>
    </a:custClr>
    <a:custClr name="Teal 20%">
      <a:srgbClr val="CCEDF0"/>
    </a:custClr>
    <a:custClr name="Green 20%">
      <a:srgbClr val="EBF7D6"/>
    </a:custClr>
    <a:custClr name="Orange 20%">
      <a:srgbClr val="FFE5D2"/>
    </a:custClr>
    <a:custClr name="Red 20%">
      <a:srgbClr val="FBD4D9"/>
    </a:custClr>
  </a:custClrLst>
</a:theme>
</file>

<file path=ppt/theme/theme2.xml><?xml version="1.0" encoding="utf-8"?>
<a:theme xmlns:a="http://schemas.openxmlformats.org/drawingml/2006/main" name="2_Dividers">
  <a:themeElements>
    <a:clrScheme name="GT New">
      <a:dk1>
        <a:sysClr val="windowText" lastClr="000000"/>
      </a:dk1>
      <a:lt1>
        <a:sysClr val="window" lastClr="FFFFFF"/>
      </a:lt1>
      <a:dk2>
        <a:srgbClr val="747678"/>
      </a:dk2>
      <a:lt2>
        <a:srgbClr val="747678"/>
      </a:lt2>
      <a:accent1>
        <a:srgbClr val="4F2D7F"/>
      </a:accent1>
      <a:accent2>
        <a:srgbClr val="C8BEAF"/>
      </a:accent2>
      <a:accent3>
        <a:srgbClr val="00A7B5"/>
      </a:accent3>
      <a:accent4>
        <a:srgbClr val="FF7D1E"/>
      </a:accent4>
      <a:accent5>
        <a:srgbClr val="9BD732"/>
      </a:accent5>
      <a:accent6>
        <a:srgbClr val="E92841"/>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F2D7F"/>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rgbClr val="4F2D7F"/>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a:srgbClr val="FFFFFF"/>
    </a:custClr>
    <a:custClr>
      <a:srgbClr val="FFFFFF"/>
    </a:custClr>
    <a:custClr>
      <a:srgbClr val="FFFFFF"/>
    </a:custClr>
    <a:custClr>
      <a:srgbClr val="FFFFFF"/>
    </a:custClr>
    <a:custClr name="Purple 80%">
      <a:srgbClr val="725799"/>
    </a:custClr>
    <a:custClr name="Warm grey 80%">
      <a:srgbClr val="D3CBBF"/>
    </a:custClr>
    <a:custClr name="Teal 80%">
      <a:srgbClr val="33B9C4"/>
    </a:custClr>
    <a:custClr name="Green 80%">
      <a:srgbClr val="AFDF5B"/>
    </a:custClr>
    <a:custClr name="Orange 80%">
      <a:srgbClr val="FF974B"/>
    </a:custClr>
    <a:custClr name="Red 80%">
      <a:srgbClr val="ED5367"/>
    </a:custClr>
    <a:custClr>
      <a:srgbClr val="FFFFFF"/>
    </a:custClr>
    <a:custClr>
      <a:srgbClr val="FFFFFF"/>
    </a:custClr>
    <a:custClr>
      <a:srgbClr val="FFFFFF"/>
    </a:custClr>
    <a:custClr>
      <a:srgbClr val="FFFFFF"/>
    </a:custClr>
    <a:custClr name="Purple 60%">
      <a:srgbClr val="9581B2"/>
    </a:custClr>
    <a:custClr name="Warm grey 60%">
      <a:srgbClr val="DED8CF"/>
    </a:custClr>
    <a:custClr name="Teal 60%">
      <a:srgbClr val="66CAD3"/>
    </a:custClr>
    <a:custClr name="Green 60%">
      <a:srgbClr val="C3E784"/>
    </a:custClr>
    <a:custClr name="Orange 60%">
      <a:srgbClr val="FFB178"/>
    </a:custClr>
    <a:custClr name="Red 60%">
      <a:srgbClr val="F27E8D"/>
    </a:custClr>
    <a:custClr>
      <a:srgbClr val="FFFFFF"/>
    </a:custClr>
    <a:custClr>
      <a:srgbClr val="FFFFFF"/>
    </a:custClr>
    <a:custClr>
      <a:srgbClr val="FFFFFF"/>
    </a:custClr>
    <a:custClr>
      <a:srgbClr val="FFFFFF"/>
    </a:custClr>
    <a:custClr name="Purple 40%">
      <a:srgbClr val="B9ABCC"/>
    </a:custClr>
    <a:custClr name="Warm grey 40%">
      <a:srgbClr val="E9E5DF"/>
    </a:custClr>
    <a:custClr name="Teal 40%">
      <a:srgbClr val="99DCE1"/>
    </a:custClr>
    <a:custClr name="Green 40%">
      <a:srgbClr val="F5EFAD"/>
    </a:custClr>
    <a:custClr name="Orange 40%">
      <a:srgbClr val="FFCBA5"/>
    </a:custClr>
    <a:custClr name="Red 40%">
      <a:srgbClr val="F6A9B3"/>
    </a:custClr>
    <a:custClr>
      <a:srgbClr val="FFFFFF"/>
    </a:custClr>
    <a:custClr>
      <a:srgbClr val="FFFFFF"/>
    </a:custClr>
    <a:custClr>
      <a:srgbClr val="FFFFFF"/>
    </a:custClr>
    <a:custClr>
      <a:srgbClr val="FFFFFF"/>
    </a:custClr>
    <a:custClr name="Purple 20%">
      <a:srgbClr val="DCD5E5"/>
    </a:custClr>
    <a:custClr name="Warm grey 20%">
      <a:srgbClr val="F4F2EF"/>
    </a:custClr>
    <a:custClr name="Teal 20%">
      <a:srgbClr val="CCEDF0"/>
    </a:custClr>
    <a:custClr name="Green 20%">
      <a:srgbClr val="EBF7D6"/>
    </a:custClr>
    <a:custClr name="Orange 20%">
      <a:srgbClr val="FFE5D2"/>
    </a:custClr>
    <a:custClr name="Red 20%">
      <a:srgbClr val="FBD4D9"/>
    </a:custClr>
  </a:custClrLst>
  <a:extLst>
    <a:ext uri="{05A4C25C-085E-4340-85A3-A5531E510DB2}">
      <thm15:themeFamily xmlns:thm15="http://schemas.microsoft.com/office/thememl/2012/main" name="GTI_Onscreen template_16x9_v7.potx" id="{83463EB9-091D-4793-BE80-E0491A79D7D4}" vid="{8F8F4C16-DC9D-4629-8927-F3990ED6718F}"/>
    </a:ext>
  </a:extLst>
</a:theme>
</file>

<file path=ppt/theme/theme3.xml><?xml version="1.0" encoding="utf-8"?>
<a:theme xmlns:a="http://schemas.openxmlformats.org/drawingml/2006/main" name="3_Content">
  <a:themeElements>
    <a:clrScheme name="GT New">
      <a:dk1>
        <a:sysClr val="windowText" lastClr="000000"/>
      </a:dk1>
      <a:lt1>
        <a:sysClr val="window" lastClr="FFFFFF"/>
      </a:lt1>
      <a:dk2>
        <a:srgbClr val="747678"/>
      </a:dk2>
      <a:lt2>
        <a:srgbClr val="747678"/>
      </a:lt2>
      <a:accent1>
        <a:srgbClr val="4F2D7F"/>
      </a:accent1>
      <a:accent2>
        <a:srgbClr val="C8BEAF"/>
      </a:accent2>
      <a:accent3>
        <a:srgbClr val="00A7B5"/>
      </a:accent3>
      <a:accent4>
        <a:srgbClr val="FF7D1E"/>
      </a:accent4>
      <a:accent5>
        <a:srgbClr val="9BD732"/>
      </a:accent5>
      <a:accent6>
        <a:srgbClr val="E92841"/>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F2D7F"/>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rgbClr val="4F2D7F"/>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a:srgbClr val="FFFFFF"/>
    </a:custClr>
    <a:custClr>
      <a:srgbClr val="FFFFFF"/>
    </a:custClr>
    <a:custClr>
      <a:srgbClr val="FFFFFF"/>
    </a:custClr>
    <a:custClr>
      <a:srgbClr val="FFFFFF"/>
    </a:custClr>
    <a:custClr name="Purple 80%">
      <a:srgbClr val="725799"/>
    </a:custClr>
    <a:custClr name="Warm grey 80%">
      <a:srgbClr val="D3CBBF"/>
    </a:custClr>
    <a:custClr name="Teal 80%">
      <a:srgbClr val="33B9C4"/>
    </a:custClr>
    <a:custClr name="Green 80%">
      <a:srgbClr val="AFDF5B"/>
    </a:custClr>
    <a:custClr name="Orange 80%">
      <a:srgbClr val="FF974B"/>
    </a:custClr>
    <a:custClr name="Red 80%">
      <a:srgbClr val="ED5367"/>
    </a:custClr>
    <a:custClr>
      <a:srgbClr val="FFFFFF"/>
    </a:custClr>
    <a:custClr>
      <a:srgbClr val="FFFFFF"/>
    </a:custClr>
    <a:custClr>
      <a:srgbClr val="FFFFFF"/>
    </a:custClr>
    <a:custClr>
      <a:srgbClr val="FFFFFF"/>
    </a:custClr>
    <a:custClr name="Purple 60%">
      <a:srgbClr val="9581B2"/>
    </a:custClr>
    <a:custClr name="Warm grey 60%">
      <a:srgbClr val="DED8CF"/>
    </a:custClr>
    <a:custClr name="Teal 60%">
      <a:srgbClr val="66CAD3"/>
    </a:custClr>
    <a:custClr name="Green 60%">
      <a:srgbClr val="C3E784"/>
    </a:custClr>
    <a:custClr name="Orange 60%">
      <a:srgbClr val="FFB178"/>
    </a:custClr>
    <a:custClr name="Red 60%">
      <a:srgbClr val="F27E8D"/>
    </a:custClr>
    <a:custClr>
      <a:srgbClr val="FFFFFF"/>
    </a:custClr>
    <a:custClr>
      <a:srgbClr val="FFFFFF"/>
    </a:custClr>
    <a:custClr>
      <a:srgbClr val="FFFFFF"/>
    </a:custClr>
    <a:custClr>
      <a:srgbClr val="FFFFFF"/>
    </a:custClr>
    <a:custClr name="Purple 40%">
      <a:srgbClr val="B9ABCC"/>
    </a:custClr>
    <a:custClr name="Warm grey 40%">
      <a:srgbClr val="E9E5DF"/>
    </a:custClr>
    <a:custClr name="Teal 40%">
      <a:srgbClr val="99DCE1"/>
    </a:custClr>
    <a:custClr name="Green 40%">
      <a:srgbClr val="F5EFAD"/>
    </a:custClr>
    <a:custClr name="Orange 40%">
      <a:srgbClr val="FFCBA5"/>
    </a:custClr>
    <a:custClr name="Red 40%">
      <a:srgbClr val="F6A9B3"/>
    </a:custClr>
    <a:custClr>
      <a:srgbClr val="FFFFFF"/>
    </a:custClr>
    <a:custClr>
      <a:srgbClr val="FFFFFF"/>
    </a:custClr>
    <a:custClr>
      <a:srgbClr val="FFFFFF"/>
    </a:custClr>
    <a:custClr>
      <a:srgbClr val="FFFFFF"/>
    </a:custClr>
    <a:custClr name="Purple 20%">
      <a:srgbClr val="DCD5E5"/>
    </a:custClr>
    <a:custClr name="Warm grey 20%">
      <a:srgbClr val="F4F2EF"/>
    </a:custClr>
    <a:custClr name="Teal 20%">
      <a:srgbClr val="CCEDF0"/>
    </a:custClr>
    <a:custClr name="Green 20%">
      <a:srgbClr val="EBF7D6"/>
    </a:custClr>
    <a:custClr name="Orange 20%">
      <a:srgbClr val="FFE5D2"/>
    </a:custClr>
    <a:custClr name="Red 20%">
      <a:srgbClr val="FBD4D9"/>
    </a:custClr>
  </a:custClrLst>
  <a:extLst>
    <a:ext uri="{05A4C25C-085E-4340-85A3-A5531E510DB2}">
      <thm15:themeFamily xmlns:thm15="http://schemas.microsoft.com/office/thememl/2012/main" name="GTI_Onscreen template_16x9_v7.potx" id="{83463EB9-091D-4793-BE80-E0491A79D7D4}" vid="{17A63982-943C-4825-952A-AC2CA8579C98}"/>
    </a:ext>
  </a:extLst>
</a:theme>
</file>

<file path=ppt/theme/theme4.xml><?xml version="1.0" encoding="utf-8"?>
<a:theme xmlns:a="http://schemas.openxmlformats.org/drawingml/2006/main" name="4_Content">
  <a:themeElements>
    <a:clrScheme name="GT New">
      <a:dk1>
        <a:sysClr val="windowText" lastClr="000000"/>
      </a:dk1>
      <a:lt1>
        <a:sysClr val="window" lastClr="FFFFFF"/>
      </a:lt1>
      <a:dk2>
        <a:srgbClr val="747678"/>
      </a:dk2>
      <a:lt2>
        <a:srgbClr val="747678"/>
      </a:lt2>
      <a:accent1>
        <a:srgbClr val="4F2D7F"/>
      </a:accent1>
      <a:accent2>
        <a:srgbClr val="C8BEAF"/>
      </a:accent2>
      <a:accent3>
        <a:srgbClr val="00A7B5"/>
      </a:accent3>
      <a:accent4>
        <a:srgbClr val="FF7D1E"/>
      </a:accent4>
      <a:accent5>
        <a:srgbClr val="9BD732"/>
      </a:accent5>
      <a:accent6>
        <a:srgbClr val="E92841"/>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F2D7F"/>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rgbClr val="4F2D7F"/>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a:srgbClr val="FFFFFF"/>
    </a:custClr>
    <a:custClr>
      <a:srgbClr val="FFFFFF"/>
    </a:custClr>
    <a:custClr>
      <a:srgbClr val="FFFFFF"/>
    </a:custClr>
    <a:custClr>
      <a:srgbClr val="FFFFFF"/>
    </a:custClr>
    <a:custClr name="Purple 80%">
      <a:srgbClr val="725799"/>
    </a:custClr>
    <a:custClr name="Warm grey 80%">
      <a:srgbClr val="D3CBBF"/>
    </a:custClr>
    <a:custClr name="Teal 80%">
      <a:srgbClr val="33B9C4"/>
    </a:custClr>
    <a:custClr name="Green 80%">
      <a:srgbClr val="AFDF5B"/>
    </a:custClr>
    <a:custClr name="Orange 80%">
      <a:srgbClr val="FF974B"/>
    </a:custClr>
    <a:custClr name="Red 80%">
      <a:srgbClr val="ED5367"/>
    </a:custClr>
    <a:custClr>
      <a:srgbClr val="FFFFFF"/>
    </a:custClr>
    <a:custClr>
      <a:srgbClr val="FFFFFF"/>
    </a:custClr>
    <a:custClr>
      <a:srgbClr val="FFFFFF"/>
    </a:custClr>
    <a:custClr>
      <a:srgbClr val="FFFFFF"/>
    </a:custClr>
    <a:custClr name="Purple 60%">
      <a:srgbClr val="9581B2"/>
    </a:custClr>
    <a:custClr name="Warm grey 60%">
      <a:srgbClr val="DED8CF"/>
    </a:custClr>
    <a:custClr name="Teal 60%">
      <a:srgbClr val="66CAD3"/>
    </a:custClr>
    <a:custClr name="Green 60%">
      <a:srgbClr val="C3E784"/>
    </a:custClr>
    <a:custClr name="Orange 60%">
      <a:srgbClr val="FFB178"/>
    </a:custClr>
    <a:custClr name="Red 60%">
      <a:srgbClr val="F27E8D"/>
    </a:custClr>
    <a:custClr>
      <a:srgbClr val="FFFFFF"/>
    </a:custClr>
    <a:custClr>
      <a:srgbClr val="FFFFFF"/>
    </a:custClr>
    <a:custClr>
      <a:srgbClr val="FFFFFF"/>
    </a:custClr>
    <a:custClr>
      <a:srgbClr val="FFFFFF"/>
    </a:custClr>
    <a:custClr name="Purple 40%">
      <a:srgbClr val="B9ABCC"/>
    </a:custClr>
    <a:custClr name="Warm grey 40%">
      <a:srgbClr val="E9E5DF"/>
    </a:custClr>
    <a:custClr name="Teal 40%">
      <a:srgbClr val="99DCE1"/>
    </a:custClr>
    <a:custClr name="Green 40%">
      <a:srgbClr val="F5EFAD"/>
    </a:custClr>
    <a:custClr name="Orange 40%">
      <a:srgbClr val="FFCBA5"/>
    </a:custClr>
    <a:custClr name="Red 40%">
      <a:srgbClr val="F6A9B3"/>
    </a:custClr>
    <a:custClr>
      <a:srgbClr val="FFFFFF"/>
    </a:custClr>
    <a:custClr>
      <a:srgbClr val="FFFFFF"/>
    </a:custClr>
    <a:custClr>
      <a:srgbClr val="FFFFFF"/>
    </a:custClr>
    <a:custClr>
      <a:srgbClr val="FFFFFF"/>
    </a:custClr>
    <a:custClr name="Purple 20%">
      <a:srgbClr val="DCD5E5"/>
    </a:custClr>
    <a:custClr name="Warm grey 20%">
      <a:srgbClr val="F4F2EF"/>
    </a:custClr>
    <a:custClr name="Teal 20%">
      <a:srgbClr val="CCEDF0"/>
    </a:custClr>
    <a:custClr name="Green 20%">
      <a:srgbClr val="EBF7D6"/>
    </a:custClr>
    <a:custClr name="Orange 20%">
      <a:srgbClr val="FFE5D2"/>
    </a:custClr>
    <a:custClr name="Red 20%">
      <a:srgbClr val="FBD4D9"/>
    </a:custClr>
  </a:custClrLst>
  <a:extLst>
    <a:ext uri="{05A4C25C-085E-4340-85A3-A5531E510DB2}">
      <thm15:themeFamily xmlns:thm15="http://schemas.microsoft.com/office/thememl/2012/main" name="GTI_Onscreen template_16x9_v7.potx" id="{83463EB9-091D-4793-BE80-E0491A79D7D4}" vid="{17A63982-943C-4825-952A-AC2CA8579C98}"/>
    </a:ext>
  </a:extLst>
</a:theme>
</file>

<file path=ppt/theme/theme5.xml><?xml version="1.0" encoding="utf-8"?>
<a:theme xmlns:a="http://schemas.openxmlformats.org/drawingml/2006/main" name="5_Content">
  <a:themeElements>
    <a:clrScheme name="GT New">
      <a:dk1>
        <a:sysClr val="windowText" lastClr="000000"/>
      </a:dk1>
      <a:lt1>
        <a:sysClr val="window" lastClr="FFFFFF"/>
      </a:lt1>
      <a:dk2>
        <a:srgbClr val="747678"/>
      </a:dk2>
      <a:lt2>
        <a:srgbClr val="747678"/>
      </a:lt2>
      <a:accent1>
        <a:srgbClr val="4F2D7F"/>
      </a:accent1>
      <a:accent2>
        <a:srgbClr val="C8BEAF"/>
      </a:accent2>
      <a:accent3>
        <a:srgbClr val="00A7B5"/>
      </a:accent3>
      <a:accent4>
        <a:srgbClr val="FF7D1E"/>
      </a:accent4>
      <a:accent5>
        <a:srgbClr val="9BD732"/>
      </a:accent5>
      <a:accent6>
        <a:srgbClr val="E92841"/>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F2D7F"/>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rgbClr val="4F2D7F"/>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a:srgbClr val="FFFFFF"/>
    </a:custClr>
    <a:custClr>
      <a:srgbClr val="FFFFFF"/>
    </a:custClr>
    <a:custClr>
      <a:srgbClr val="FFFFFF"/>
    </a:custClr>
    <a:custClr>
      <a:srgbClr val="FFFFFF"/>
    </a:custClr>
    <a:custClr name="Purple 80%">
      <a:srgbClr val="725799"/>
    </a:custClr>
    <a:custClr name="Warm grey 80%">
      <a:srgbClr val="D3CBBF"/>
    </a:custClr>
    <a:custClr name="Teal 80%">
      <a:srgbClr val="33B9C4"/>
    </a:custClr>
    <a:custClr name="Green 80%">
      <a:srgbClr val="AFDF5B"/>
    </a:custClr>
    <a:custClr name="Orange 80%">
      <a:srgbClr val="FF974B"/>
    </a:custClr>
    <a:custClr name="Red 80%">
      <a:srgbClr val="ED5367"/>
    </a:custClr>
    <a:custClr>
      <a:srgbClr val="FFFFFF"/>
    </a:custClr>
    <a:custClr>
      <a:srgbClr val="FFFFFF"/>
    </a:custClr>
    <a:custClr>
      <a:srgbClr val="FFFFFF"/>
    </a:custClr>
    <a:custClr>
      <a:srgbClr val="FFFFFF"/>
    </a:custClr>
    <a:custClr name="Purple 60%">
      <a:srgbClr val="9581B2"/>
    </a:custClr>
    <a:custClr name="Warm grey 60%">
      <a:srgbClr val="DED8CF"/>
    </a:custClr>
    <a:custClr name="Teal 60%">
      <a:srgbClr val="66CAD3"/>
    </a:custClr>
    <a:custClr name="Green 60%">
      <a:srgbClr val="C3E784"/>
    </a:custClr>
    <a:custClr name="Orange 60%">
      <a:srgbClr val="FFB178"/>
    </a:custClr>
    <a:custClr name="Red 60%">
      <a:srgbClr val="F27E8D"/>
    </a:custClr>
    <a:custClr>
      <a:srgbClr val="FFFFFF"/>
    </a:custClr>
    <a:custClr>
      <a:srgbClr val="FFFFFF"/>
    </a:custClr>
    <a:custClr>
      <a:srgbClr val="FFFFFF"/>
    </a:custClr>
    <a:custClr>
      <a:srgbClr val="FFFFFF"/>
    </a:custClr>
    <a:custClr name="Purple 40%">
      <a:srgbClr val="B9ABCC"/>
    </a:custClr>
    <a:custClr name="Warm grey 40%">
      <a:srgbClr val="E9E5DF"/>
    </a:custClr>
    <a:custClr name="Teal 40%">
      <a:srgbClr val="99DCE1"/>
    </a:custClr>
    <a:custClr name="Green 40%">
      <a:srgbClr val="F5EFAD"/>
    </a:custClr>
    <a:custClr name="Orange 40%">
      <a:srgbClr val="FFCBA5"/>
    </a:custClr>
    <a:custClr name="Red 40%">
      <a:srgbClr val="F6A9B3"/>
    </a:custClr>
    <a:custClr>
      <a:srgbClr val="FFFFFF"/>
    </a:custClr>
    <a:custClr>
      <a:srgbClr val="FFFFFF"/>
    </a:custClr>
    <a:custClr>
      <a:srgbClr val="FFFFFF"/>
    </a:custClr>
    <a:custClr>
      <a:srgbClr val="FFFFFF"/>
    </a:custClr>
    <a:custClr name="Purple 20%">
      <a:srgbClr val="DCD5E5"/>
    </a:custClr>
    <a:custClr name="Warm grey 20%">
      <a:srgbClr val="F4F2EF"/>
    </a:custClr>
    <a:custClr name="Teal 20%">
      <a:srgbClr val="CCEDF0"/>
    </a:custClr>
    <a:custClr name="Green 20%">
      <a:srgbClr val="EBF7D6"/>
    </a:custClr>
    <a:custClr name="Orange 20%">
      <a:srgbClr val="FFE5D2"/>
    </a:custClr>
    <a:custClr name="Red 20%">
      <a:srgbClr val="FBD4D9"/>
    </a:custClr>
  </a:custClrLst>
  <a:extLst>
    <a:ext uri="{05A4C25C-085E-4340-85A3-A5531E510DB2}">
      <thm15:themeFamily xmlns:thm15="http://schemas.microsoft.com/office/thememl/2012/main" name="GTI_Onscreen template_16x9_v7.potx" id="{83463EB9-091D-4793-BE80-E0491A79D7D4}" vid="{17A63982-943C-4825-952A-AC2CA8579C98}"/>
    </a:ext>
  </a:extLst>
</a:theme>
</file>

<file path=ppt/theme/theme6.xml><?xml version="1.0" encoding="utf-8"?>
<a:theme xmlns:a="http://schemas.openxmlformats.org/drawingml/2006/main" name="7_Content">
  <a:themeElements>
    <a:clrScheme name="GT New">
      <a:dk1>
        <a:sysClr val="windowText" lastClr="000000"/>
      </a:dk1>
      <a:lt1>
        <a:sysClr val="window" lastClr="FFFFFF"/>
      </a:lt1>
      <a:dk2>
        <a:srgbClr val="747678"/>
      </a:dk2>
      <a:lt2>
        <a:srgbClr val="747678"/>
      </a:lt2>
      <a:accent1>
        <a:srgbClr val="4F2D7F"/>
      </a:accent1>
      <a:accent2>
        <a:srgbClr val="C8BEAF"/>
      </a:accent2>
      <a:accent3>
        <a:srgbClr val="00A7B5"/>
      </a:accent3>
      <a:accent4>
        <a:srgbClr val="FF7D1E"/>
      </a:accent4>
      <a:accent5>
        <a:srgbClr val="9BD732"/>
      </a:accent5>
      <a:accent6>
        <a:srgbClr val="E92841"/>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F2D7F"/>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rgbClr val="4F2D7F"/>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a:srgbClr val="FFFFFF"/>
    </a:custClr>
    <a:custClr>
      <a:srgbClr val="FFFFFF"/>
    </a:custClr>
    <a:custClr>
      <a:srgbClr val="FFFFFF"/>
    </a:custClr>
    <a:custClr>
      <a:srgbClr val="FFFFFF"/>
    </a:custClr>
    <a:custClr name="Purple 80%">
      <a:srgbClr val="725799"/>
    </a:custClr>
    <a:custClr name="Warm grey 80%">
      <a:srgbClr val="D3CBBF"/>
    </a:custClr>
    <a:custClr name="Teal 80%">
      <a:srgbClr val="33B9C4"/>
    </a:custClr>
    <a:custClr name="Green 80%">
      <a:srgbClr val="AFDF5B"/>
    </a:custClr>
    <a:custClr name="Orange 80%">
      <a:srgbClr val="FF974B"/>
    </a:custClr>
    <a:custClr name="Red 80%">
      <a:srgbClr val="ED5367"/>
    </a:custClr>
    <a:custClr>
      <a:srgbClr val="FFFFFF"/>
    </a:custClr>
    <a:custClr>
      <a:srgbClr val="FFFFFF"/>
    </a:custClr>
    <a:custClr>
      <a:srgbClr val="FFFFFF"/>
    </a:custClr>
    <a:custClr>
      <a:srgbClr val="FFFFFF"/>
    </a:custClr>
    <a:custClr name="Purple 60%">
      <a:srgbClr val="9581B2"/>
    </a:custClr>
    <a:custClr name="Warm grey 60%">
      <a:srgbClr val="DED8CF"/>
    </a:custClr>
    <a:custClr name="Teal 60%">
      <a:srgbClr val="66CAD3"/>
    </a:custClr>
    <a:custClr name="Green 60%">
      <a:srgbClr val="C3E784"/>
    </a:custClr>
    <a:custClr name="Orange 60%">
      <a:srgbClr val="FFB178"/>
    </a:custClr>
    <a:custClr name="Red 60%">
      <a:srgbClr val="F27E8D"/>
    </a:custClr>
    <a:custClr>
      <a:srgbClr val="FFFFFF"/>
    </a:custClr>
    <a:custClr>
      <a:srgbClr val="FFFFFF"/>
    </a:custClr>
    <a:custClr>
      <a:srgbClr val="FFFFFF"/>
    </a:custClr>
    <a:custClr>
      <a:srgbClr val="FFFFFF"/>
    </a:custClr>
    <a:custClr name="Purple 40%">
      <a:srgbClr val="B9ABCC"/>
    </a:custClr>
    <a:custClr name="Warm grey 40%">
      <a:srgbClr val="E9E5DF"/>
    </a:custClr>
    <a:custClr name="Teal 40%">
      <a:srgbClr val="99DCE1"/>
    </a:custClr>
    <a:custClr name="Green 40%">
      <a:srgbClr val="F5EFAD"/>
    </a:custClr>
    <a:custClr name="Orange 40%">
      <a:srgbClr val="FFCBA5"/>
    </a:custClr>
    <a:custClr name="Red 40%">
      <a:srgbClr val="F6A9B3"/>
    </a:custClr>
    <a:custClr>
      <a:srgbClr val="FFFFFF"/>
    </a:custClr>
    <a:custClr>
      <a:srgbClr val="FFFFFF"/>
    </a:custClr>
    <a:custClr>
      <a:srgbClr val="FFFFFF"/>
    </a:custClr>
    <a:custClr>
      <a:srgbClr val="FFFFFF"/>
    </a:custClr>
    <a:custClr name="Purple 20%">
      <a:srgbClr val="DCD5E5"/>
    </a:custClr>
    <a:custClr name="Warm grey 20%">
      <a:srgbClr val="F4F2EF"/>
    </a:custClr>
    <a:custClr name="Teal 20%">
      <a:srgbClr val="CCEDF0"/>
    </a:custClr>
    <a:custClr name="Green 20%">
      <a:srgbClr val="EBF7D6"/>
    </a:custClr>
    <a:custClr name="Orange 20%">
      <a:srgbClr val="FFE5D2"/>
    </a:custClr>
    <a:custClr name="Red 20%">
      <a:srgbClr val="FBD4D9"/>
    </a:custClr>
  </a:custClrLst>
  <a:extLst>
    <a:ext uri="{05A4C25C-085E-4340-85A3-A5531E510DB2}">
      <thm15:themeFamily xmlns:thm15="http://schemas.microsoft.com/office/thememl/2012/main" name="GTI_Onscreen template_16x9_v7.potx" id="{83463EB9-091D-4793-BE80-E0491A79D7D4}" vid="{17A63982-943C-4825-952A-AC2CA8579C98}"/>
    </a:ext>
  </a:extLst>
</a:theme>
</file>

<file path=ppt/theme/theme7.xml><?xml version="1.0" encoding="utf-8"?>
<a:theme xmlns:a="http://schemas.openxmlformats.org/drawingml/2006/main" name="9_Content">
  <a:themeElements>
    <a:clrScheme name="GT New">
      <a:dk1>
        <a:sysClr val="windowText" lastClr="000000"/>
      </a:dk1>
      <a:lt1>
        <a:sysClr val="window" lastClr="FFFFFF"/>
      </a:lt1>
      <a:dk2>
        <a:srgbClr val="747678"/>
      </a:dk2>
      <a:lt2>
        <a:srgbClr val="747678"/>
      </a:lt2>
      <a:accent1>
        <a:srgbClr val="4F2D7F"/>
      </a:accent1>
      <a:accent2>
        <a:srgbClr val="C8BEAF"/>
      </a:accent2>
      <a:accent3>
        <a:srgbClr val="00A7B5"/>
      </a:accent3>
      <a:accent4>
        <a:srgbClr val="FF7D1E"/>
      </a:accent4>
      <a:accent5>
        <a:srgbClr val="9BD732"/>
      </a:accent5>
      <a:accent6>
        <a:srgbClr val="E92841"/>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F2D7F"/>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rgbClr val="4F2D7F"/>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a:srgbClr val="FFFFFF"/>
    </a:custClr>
    <a:custClr>
      <a:srgbClr val="FFFFFF"/>
    </a:custClr>
    <a:custClr>
      <a:srgbClr val="FFFFFF"/>
    </a:custClr>
    <a:custClr>
      <a:srgbClr val="FFFFFF"/>
    </a:custClr>
    <a:custClr name="Purple 80%">
      <a:srgbClr val="725799"/>
    </a:custClr>
    <a:custClr name="Warm grey 80%">
      <a:srgbClr val="D3CBBF"/>
    </a:custClr>
    <a:custClr name="Teal 80%">
      <a:srgbClr val="33B9C4"/>
    </a:custClr>
    <a:custClr name="Green 80%">
      <a:srgbClr val="AFDF5B"/>
    </a:custClr>
    <a:custClr name="Orange 80%">
      <a:srgbClr val="FF974B"/>
    </a:custClr>
    <a:custClr name="Red 80%">
      <a:srgbClr val="ED5367"/>
    </a:custClr>
    <a:custClr>
      <a:srgbClr val="FFFFFF"/>
    </a:custClr>
    <a:custClr>
      <a:srgbClr val="FFFFFF"/>
    </a:custClr>
    <a:custClr>
      <a:srgbClr val="FFFFFF"/>
    </a:custClr>
    <a:custClr>
      <a:srgbClr val="FFFFFF"/>
    </a:custClr>
    <a:custClr name="Purple 60%">
      <a:srgbClr val="9581B2"/>
    </a:custClr>
    <a:custClr name="Warm grey 60%">
      <a:srgbClr val="DED8CF"/>
    </a:custClr>
    <a:custClr name="Teal 60%">
      <a:srgbClr val="66CAD3"/>
    </a:custClr>
    <a:custClr name="Green 60%">
      <a:srgbClr val="C3E784"/>
    </a:custClr>
    <a:custClr name="Orange 60%">
      <a:srgbClr val="FFB178"/>
    </a:custClr>
    <a:custClr name="Red 60%">
      <a:srgbClr val="F27E8D"/>
    </a:custClr>
    <a:custClr>
      <a:srgbClr val="FFFFFF"/>
    </a:custClr>
    <a:custClr>
      <a:srgbClr val="FFFFFF"/>
    </a:custClr>
    <a:custClr>
      <a:srgbClr val="FFFFFF"/>
    </a:custClr>
    <a:custClr>
      <a:srgbClr val="FFFFFF"/>
    </a:custClr>
    <a:custClr name="Purple 40%">
      <a:srgbClr val="B9ABCC"/>
    </a:custClr>
    <a:custClr name="Warm grey 40%">
      <a:srgbClr val="E9E5DF"/>
    </a:custClr>
    <a:custClr name="Teal 40%">
      <a:srgbClr val="99DCE1"/>
    </a:custClr>
    <a:custClr name="Green 40%">
      <a:srgbClr val="F5EFAD"/>
    </a:custClr>
    <a:custClr name="Orange 40%">
      <a:srgbClr val="FFCBA5"/>
    </a:custClr>
    <a:custClr name="Red 40%">
      <a:srgbClr val="F6A9B3"/>
    </a:custClr>
    <a:custClr>
      <a:srgbClr val="FFFFFF"/>
    </a:custClr>
    <a:custClr>
      <a:srgbClr val="FFFFFF"/>
    </a:custClr>
    <a:custClr>
      <a:srgbClr val="FFFFFF"/>
    </a:custClr>
    <a:custClr>
      <a:srgbClr val="FFFFFF"/>
    </a:custClr>
    <a:custClr name="Purple 20%">
      <a:srgbClr val="DCD5E5"/>
    </a:custClr>
    <a:custClr name="Warm grey 20%">
      <a:srgbClr val="F4F2EF"/>
    </a:custClr>
    <a:custClr name="Teal 20%">
      <a:srgbClr val="CCEDF0"/>
    </a:custClr>
    <a:custClr name="Green 20%">
      <a:srgbClr val="EBF7D6"/>
    </a:custClr>
    <a:custClr name="Orange 20%">
      <a:srgbClr val="FFE5D2"/>
    </a:custClr>
    <a:custClr name="Red 20%">
      <a:srgbClr val="FBD4D9"/>
    </a:custClr>
  </a:custClrLst>
  <a:extLst>
    <a:ext uri="{05A4C25C-085E-4340-85A3-A5531E510DB2}">
      <thm15:themeFamily xmlns:thm15="http://schemas.microsoft.com/office/thememl/2012/main" name="GTI_Onscreen template_16x9_v7.potx" id="{83463EB9-091D-4793-BE80-E0491A79D7D4}" vid="{17A63982-943C-4825-952A-AC2CA8579C98}"/>
    </a:ext>
  </a:extLst>
</a:theme>
</file>

<file path=ppt/theme/theme8.xml><?xml version="1.0" encoding="utf-8"?>
<a:theme xmlns:a="http://schemas.openxmlformats.org/drawingml/2006/main" name="6_Content">
  <a:themeElements>
    <a:clrScheme name="GT New">
      <a:dk1>
        <a:sysClr val="windowText" lastClr="000000"/>
      </a:dk1>
      <a:lt1>
        <a:sysClr val="window" lastClr="FFFFFF"/>
      </a:lt1>
      <a:dk2>
        <a:srgbClr val="747678"/>
      </a:dk2>
      <a:lt2>
        <a:srgbClr val="747678"/>
      </a:lt2>
      <a:accent1>
        <a:srgbClr val="4F2D7F"/>
      </a:accent1>
      <a:accent2>
        <a:srgbClr val="C8BEAF"/>
      </a:accent2>
      <a:accent3>
        <a:srgbClr val="00A7B5"/>
      </a:accent3>
      <a:accent4>
        <a:srgbClr val="FF7D1E"/>
      </a:accent4>
      <a:accent5>
        <a:srgbClr val="9BD732"/>
      </a:accent5>
      <a:accent6>
        <a:srgbClr val="E92841"/>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F2D7F"/>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rgbClr val="4F2D7F"/>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a:srgbClr val="FFFFFF"/>
    </a:custClr>
    <a:custClr>
      <a:srgbClr val="FFFFFF"/>
    </a:custClr>
    <a:custClr>
      <a:srgbClr val="FFFFFF"/>
    </a:custClr>
    <a:custClr>
      <a:srgbClr val="FFFFFF"/>
    </a:custClr>
    <a:custClr name="Purple 80%">
      <a:srgbClr val="725799"/>
    </a:custClr>
    <a:custClr name="Warm grey 80%">
      <a:srgbClr val="D3CBBF"/>
    </a:custClr>
    <a:custClr name="Teal 80%">
      <a:srgbClr val="33B9C4"/>
    </a:custClr>
    <a:custClr name="Green 80%">
      <a:srgbClr val="AFDF5B"/>
    </a:custClr>
    <a:custClr name="Orange 80%">
      <a:srgbClr val="FF974B"/>
    </a:custClr>
    <a:custClr name="Red 80%">
      <a:srgbClr val="ED5367"/>
    </a:custClr>
    <a:custClr>
      <a:srgbClr val="FFFFFF"/>
    </a:custClr>
    <a:custClr>
      <a:srgbClr val="FFFFFF"/>
    </a:custClr>
    <a:custClr>
      <a:srgbClr val="FFFFFF"/>
    </a:custClr>
    <a:custClr>
      <a:srgbClr val="FFFFFF"/>
    </a:custClr>
    <a:custClr name="Purple 60%">
      <a:srgbClr val="9581B2"/>
    </a:custClr>
    <a:custClr name="Warm grey 60%">
      <a:srgbClr val="DED8CF"/>
    </a:custClr>
    <a:custClr name="Teal 60%">
      <a:srgbClr val="66CAD3"/>
    </a:custClr>
    <a:custClr name="Green 60%">
      <a:srgbClr val="C3E784"/>
    </a:custClr>
    <a:custClr name="Orange 60%">
      <a:srgbClr val="FFB178"/>
    </a:custClr>
    <a:custClr name="Red 60%">
      <a:srgbClr val="F27E8D"/>
    </a:custClr>
    <a:custClr>
      <a:srgbClr val="FFFFFF"/>
    </a:custClr>
    <a:custClr>
      <a:srgbClr val="FFFFFF"/>
    </a:custClr>
    <a:custClr>
      <a:srgbClr val="FFFFFF"/>
    </a:custClr>
    <a:custClr>
      <a:srgbClr val="FFFFFF"/>
    </a:custClr>
    <a:custClr name="Purple 40%">
      <a:srgbClr val="B9ABCC"/>
    </a:custClr>
    <a:custClr name="Warm grey 40%">
      <a:srgbClr val="E9E5DF"/>
    </a:custClr>
    <a:custClr name="Teal 40%">
      <a:srgbClr val="99DCE1"/>
    </a:custClr>
    <a:custClr name="Green 40%">
      <a:srgbClr val="F5EFAD"/>
    </a:custClr>
    <a:custClr name="Orange 40%">
      <a:srgbClr val="FFCBA5"/>
    </a:custClr>
    <a:custClr name="Red 40%">
      <a:srgbClr val="F6A9B3"/>
    </a:custClr>
    <a:custClr>
      <a:srgbClr val="FFFFFF"/>
    </a:custClr>
    <a:custClr>
      <a:srgbClr val="FFFFFF"/>
    </a:custClr>
    <a:custClr>
      <a:srgbClr val="FFFFFF"/>
    </a:custClr>
    <a:custClr>
      <a:srgbClr val="FFFFFF"/>
    </a:custClr>
    <a:custClr name="Purple 20%">
      <a:srgbClr val="DCD5E5"/>
    </a:custClr>
    <a:custClr name="Warm grey 20%">
      <a:srgbClr val="F4F2EF"/>
    </a:custClr>
    <a:custClr name="Teal 20%">
      <a:srgbClr val="CCEDF0"/>
    </a:custClr>
    <a:custClr name="Green 20%">
      <a:srgbClr val="EBF7D6"/>
    </a:custClr>
    <a:custClr name="Orange 20%">
      <a:srgbClr val="FFE5D2"/>
    </a:custClr>
    <a:custClr name="Red 20%">
      <a:srgbClr val="FBD4D9"/>
    </a:custClr>
  </a:custClrLst>
  <a:extLst>
    <a:ext uri="{05A4C25C-085E-4340-85A3-A5531E510DB2}">
      <thm15:themeFamily xmlns:thm15="http://schemas.microsoft.com/office/thememl/2012/main" name="GTI_Onscreen template_16x9_v7.potx" id="{83463EB9-091D-4793-BE80-E0491A79D7D4}" vid="{17A63982-943C-4825-952A-AC2CA8579C98}"/>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a:srgbClr val="FFFFFF"/>
    </a:custClr>
    <a:custClr>
      <a:srgbClr val="FFFFFF"/>
    </a:custClr>
    <a:custClr>
      <a:srgbClr val="FFFFFF"/>
    </a:custClr>
    <a:custClr>
      <a:srgbClr val="FFFFFF"/>
    </a:custClr>
    <a:custClr name="Purple 80%">
      <a:srgbClr val="725799"/>
    </a:custClr>
    <a:custClr name="Warm grey 80%">
      <a:srgbClr val="D3CBBF"/>
    </a:custClr>
    <a:custClr name="Teal 80%">
      <a:srgbClr val="33B9C4"/>
    </a:custClr>
    <a:custClr name="Green 80%">
      <a:srgbClr val="AFDF5B"/>
    </a:custClr>
    <a:custClr name="Orange 80%">
      <a:srgbClr val="FF974B"/>
    </a:custClr>
    <a:custClr name="Red 80%">
      <a:srgbClr val="ED5367"/>
    </a:custClr>
    <a:custClr>
      <a:srgbClr val="FFFFFF"/>
    </a:custClr>
    <a:custClr>
      <a:srgbClr val="FFFFFF"/>
    </a:custClr>
    <a:custClr>
      <a:srgbClr val="FFFFFF"/>
    </a:custClr>
    <a:custClr>
      <a:srgbClr val="FFFFFF"/>
    </a:custClr>
    <a:custClr name="Purple 60%">
      <a:srgbClr val="9581B2"/>
    </a:custClr>
    <a:custClr name="Warm grey 60%">
      <a:srgbClr val="DED8CF"/>
    </a:custClr>
    <a:custClr name="Teal 60%">
      <a:srgbClr val="66CAD3"/>
    </a:custClr>
    <a:custClr name="Green 60%">
      <a:srgbClr val="C3E784"/>
    </a:custClr>
    <a:custClr name="Orange 60%">
      <a:srgbClr val="FFB178"/>
    </a:custClr>
    <a:custClr name="Red 60%">
      <a:srgbClr val="F27E8D"/>
    </a:custClr>
    <a:custClr>
      <a:srgbClr val="FFFFFF"/>
    </a:custClr>
    <a:custClr>
      <a:srgbClr val="FFFFFF"/>
    </a:custClr>
    <a:custClr>
      <a:srgbClr val="FFFFFF"/>
    </a:custClr>
    <a:custClr>
      <a:srgbClr val="FFFFFF"/>
    </a:custClr>
    <a:custClr name="Purple 40%">
      <a:srgbClr val="B9ABCC"/>
    </a:custClr>
    <a:custClr name="Warm grey 40%">
      <a:srgbClr val="E9E5DF"/>
    </a:custClr>
    <a:custClr name="Teal 40%">
      <a:srgbClr val="99DCE1"/>
    </a:custClr>
    <a:custClr name="Green 40%">
      <a:srgbClr val="F5EFAD"/>
    </a:custClr>
    <a:custClr name="Orange 40%">
      <a:srgbClr val="FFCBA5"/>
    </a:custClr>
    <a:custClr name="Red 40%">
      <a:srgbClr val="F6A9B3"/>
    </a:custClr>
    <a:custClr>
      <a:srgbClr val="FFFFFF"/>
    </a:custClr>
    <a:custClr>
      <a:srgbClr val="FFFFFF"/>
    </a:custClr>
    <a:custClr>
      <a:srgbClr val="FFFFFF"/>
    </a:custClr>
    <a:custClr>
      <a:srgbClr val="FFFFFF"/>
    </a:custClr>
    <a:custClr name="Purple 20%">
      <a:srgbClr val="DCD5E5"/>
    </a:custClr>
    <a:custClr name="Warm grey 20%">
      <a:srgbClr val="F4F2EF"/>
    </a:custClr>
    <a:custClr name="Teal 20%">
      <a:srgbClr val="CCEDF0"/>
    </a:custClr>
    <a:custClr name="Green 20%">
      <a:srgbClr val="EBF7D6"/>
    </a:custClr>
    <a:custClr name="Orange 20%">
      <a:srgbClr val="FFE5D2"/>
    </a:custClr>
    <a:custClr name="Red 20%">
      <a:srgbClr val="FBD4D9"/>
    </a:custClr>
  </a:custClrLst>
</a:theme>
</file>

<file path=ppt/theme/themeOverride1.xml><?xml version="1.0" encoding="utf-8"?>
<a:themeOverride xmlns:a="http://schemas.openxmlformats.org/drawingml/2006/main">
  <a:clrScheme name="GT New">
    <a:dk1>
      <a:sysClr val="windowText" lastClr="000000"/>
    </a:dk1>
    <a:lt1>
      <a:sysClr val="window" lastClr="FFFFFF"/>
    </a:lt1>
    <a:dk2>
      <a:srgbClr val="747678"/>
    </a:dk2>
    <a:lt2>
      <a:srgbClr val="747678"/>
    </a:lt2>
    <a:accent1>
      <a:srgbClr val="4F2D7F"/>
    </a:accent1>
    <a:accent2>
      <a:srgbClr val="C8BEAF"/>
    </a:accent2>
    <a:accent3>
      <a:srgbClr val="00A7B5"/>
    </a:accent3>
    <a:accent4>
      <a:srgbClr val="FF7D1E"/>
    </a:accent4>
    <a:accent5>
      <a:srgbClr val="9BD732"/>
    </a:accent5>
    <a:accent6>
      <a:srgbClr val="E92841"/>
    </a:accent6>
    <a:hlink>
      <a:srgbClr val="0000FF"/>
    </a:hlink>
    <a:folHlink>
      <a:srgbClr val="800080"/>
    </a:folHlink>
  </a:clrScheme>
</a:themeOverride>
</file>

<file path=ppt/theme/themeOverride2.xml><?xml version="1.0" encoding="utf-8"?>
<a:themeOverride xmlns:a="http://schemas.openxmlformats.org/drawingml/2006/main">
  <a:clrScheme name="GT New">
    <a:dk1>
      <a:sysClr val="windowText" lastClr="000000"/>
    </a:dk1>
    <a:lt1>
      <a:sysClr val="window" lastClr="FFFFFF"/>
    </a:lt1>
    <a:dk2>
      <a:srgbClr val="747678"/>
    </a:dk2>
    <a:lt2>
      <a:srgbClr val="747678"/>
    </a:lt2>
    <a:accent1>
      <a:srgbClr val="4F2D7F"/>
    </a:accent1>
    <a:accent2>
      <a:srgbClr val="C8BEAF"/>
    </a:accent2>
    <a:accent3>
      <a:srgbClr val="00A7B5"/>
    </a:accent3>
    <a:accent4>
      <a:srgbClr val="FF7D1E"/>
    </a:accent4>
    <a:accent5>
      <a:srgbClr val="9BD732"/>
    </a:accent5>
    <a:accent6>
      <a:srgbClr val="E92841"/>
    </a:accent6>
    <a:hlink>
      <a:srgbClr val="0000FF"/>
    </a:hlink>
    <a:folHlink>
      <a:srgbClr val="800080"/>
    </a:folHlink>
  </a:clrScheme>
</a:themeOverride>
</file>

<file path=ppt/theme/themeOverride3.xml><?xml version="1.0" encoding="utf-8"?>
<a:themeOverride xmlns:a="http://schemas.openxmlformats.org/drawingml/2006/main">
  <a:clrScheme name="GT New">
    <a:dk1>
      <a:sysClr val="windowText" lastClr="000000"/>
    </a:dk1>
    <a:lt1>
      <a:sysClr val="window" lastClr="FFFFFF"/>
    </a:lt1>
    <a:dk2>
      <a:srgbClr val="747678"/>
    </a:dk2>
    <a:lt2>
      <a:srgbClr val="747678"/>
    </a:lt2>
    <a:accent1>
      <a:srgbClr val="4F2D7F"/>
    </a:accent1>
    <a:accent2>
      <a:srgbClr val="C8BEAF"/>
    </a:accent2>
    <a:accent3>
      <a:srgbClr val="00A7B5"/>
    </a:accent3>
    <a:accent4>
      <a:srgbClr val="FF7D1E"/>
    </a:accent4>
    <a:accent5>
      <a:srgbClr val="9BD732"/>
    </a:accent5>
    <a:accent6>
      <a:srgbClr val="E92841"/>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GTI_Onscreen template_16x9_v7</Template>
  <TotalTime>3784</TotalTime>
  <Words>6505</Words>
  <Application>Microsoft Office PowerPoint</Application>
  <PresentationFormat>On-screen Show (16:9)</PresentationFormat>
  <Paragraphs>620</Paragraphs>
  <Slides>59</Slides>
  <Notes>0</Notes>
  <HiddenSlides>0</HiddenSlides>
  <MMClips>0</MMClips>
  <ScaleCrop>false</ScaleCrop>
  <HeadingPairs>
    <vt:vector size="6" baseType="variant">
      <vt:variant>
        <vt:lpstr>Fonts Used</vt:lpstr>
      </vt:variant>
      <vt:variant>
        <vt:i4>4</vt:i4>
      </vt:variant>
      <vt:variant>
        <vt:lpstr>Theme</vt:lpstr>
      </vt:variant>
      <vt:variant>
        <vt:i4>8</vt:i4>
      </vt:variant>
      <vt:variant>
        <vt:lpstr>Slide Titles</vt:lpstr>
      </vt:variant>
      <vt:variant>
        <vt:i4>59</vt:i4>
      </vt:variant>
    </vt:vector>
  </HeadingPairs>
  <TitlesOfParts>
    <vt:vector size="71" baseType="lpstr">
      <vt:lpstr>Arial</vt:lpstr>
      <vt:lpstr>Calibri</vt:lpstr>
      <vt:lpstr>Symbol</vt:lpstr>
      <vt:lpstr>Wingdings</vt:lpstr>
      <vt:lpstr>1_Title pages</vt:lpstr>
      <vt:lpstr>2_Dividers</vt:lpstr>
      <vt:lpstr>3_Content</vt:lpstr>
      <vt:lpstr>4_Content</vt:lpstr>
      <vt:lpstr>5_Content</vt:lpstr>
      <vt:lpstr>7_Content</vt:lpstr>
      <vt:lpstr>9_Content</vt:lpstr>
      <vt:lpstr>6_Content</vt:lpstr>
      <vt:lpstr>PowerPoint Presentation</vt:lpstr>
      <vt:lpstr>Javni pozivi</vt:lpstr>
      <vt:lpstr>Ciljevi programa IPARD II </vt:lpstr>
      <vt:lpstr>Sektori u kojima se ostvaruje pravo na podsticaj Iznos IPARD podsticaja </vt:lpstr>
      <vt:lpstr>Pravo na podsticaj</vt:lpstr>
      <vt:lpstr>Prihvatljive investicije i troškovi za listu definisanih poljoprivrednih proizvoda – Prilog 1</vt:lpstr>
      <vt:lpstr>Mesto investicije</vt:lpstr>
      <vt:lpstr>Investicije i prihvatljivi troškovi u fizičku imovinu Prilog 1- detaljna specifikacija </vt:lpstr>
      <vt:lpstr>Lista prihvatljivih zemalja – nabavka roba iz zemalja koja nisu na listi je moguća ako je vrednost te robe bez PDV-a ispod praga za korišćenje konkurentnog pregovaračkog postupka </vt:lpstr>
      <vt:lpstr>Faze realizacije IPARD programa</vt:lpstr>
      <vt:lpstr>LICA KOJA OSTVARUJU PRAVO NA IPARD PODSTICAJ</vt:lpstr>
      <vt:lpstr>Lica koja ostvaruju pravo na podsticaj (prerada, marketing, ribarstvo)  </vt:lpstr>
      <vt:lpstr>Razvrstavanje privrednih subjekata prerada i ribarstvo </vt:lpstr>
      <vt:lpstr>Razvrstavanje privrednih subjekata prerada i ribarstvo </vt:lpstr>
      <vt:lpstr>Određivanje podataka o privrednom subjektu </vt:lpstr>
      <vt:lpstr>Podaci za određivanje broja zaposlenih, finansijskih granica i referentnog razdoblja </vt:lpstr>
      <vt:lpstr>Opšti uslovi za podnosioce za odobrenje zahteva </vt:lpstr>
      <vt:lpstr>Opšti uslovi za podnosioce za odobrenje zahteva </vt:lpstr>
      <vt:lpstr>Opšti uslovi za podnosioce za odobrenje zahteva </vt:lpstr>
      <vt:lpstr>Opšti uslovi za podnosioce za odobrenje zahteva </vt:lpstr>
      <vt:lpstr>Opšti uslovi za podnosioce za isplatu zahteva </vt:lpstr>
      <vt:lpstr>Opšti uslovi za podnosioce za isplatu zahteva </vt:lpstr>
      <vt:lpstr>Posebni uslovi za odobrenje i isplatu – SEKTOR MLEKA </vt:lpstr>
      <vt:lpstr>Posebni uslovi za odobrenje i isplatu - SEKTOR  JAJA </vt:lpstr>
      <vt:lpstr>Posebni uslovi za odobrenje i isplatu –SEKTOR MESA </vt:lpstr>
      <vt:lpstr>Posebni uslovi za odobrenje i isplatu - SEKTOR VOĆA I POVRĆA   </vt:lpstr>
      <vt:lpstr>Posebni uslovi za odobrenje i isplatu - SEKTOR GROŽĐA </vt:lpstr>
      <vt:lpstr>Zahtev</vt:lpstr>
      <vt:lpstr>Poslovni plan (1)</vt:lpstr>
      <vt:lpstr>Poslovni plan (2)</vt:lpstr>
      <vt:lpstr>Elementi i pokazatelji za procenu ekonomske održivosti u reprezentativnoj godini </vt:lpstr>
      <vt:lpstr>Elementi i pokazatelji za procenu ekonomske održivosti u reprezentativnoj godini </vt:lpstr>
      <vt:lpstr>Ostala dokumenta za sve podnosioce zahteva </vt:lpstr>
      <vt:lpstr>Ponuda – obavezna struktura</vt:lpstr>
      <vt:lpstr>Dokumentacija za investicije u izgradnju i opremanje objekata (1)</vt:lpstr>
      <vt:lpstr>Dokumentacija za investicije u izgradnju i opremanje objekata (2)</vt:lpstr>
      <vt:lpstr>Dokumenta za investicije u obnovljive izvore energije</vt:lpstr>
      <vt:lpstr>Ostala dokumenta za sve podnosioce zahteva </vt:lpstr>
      <vt:lpstr>PowerPoint Presentation</vt:lpstr>
      <vt:lpstr>Postupak provere ispunjenja uslova za donošenje rešenja o odobrenju projekta</vt:lpstr>
      <vt:lpstr>Postupak provere ispunjenja uslova za donošenje rešenja o odobrenju projekta</vt:lpstr>
      <vt:lpstr>Postupak provere ispunjenja uslova za donošenje rešenja o odobrenju projekta</vt:lpstr>
      <vt:lpstr>Bodovanje i rangiranje  Ako iznos zahteva prelazi raspoloživi iznos sredstava za isplatu</vt:lpstr>
      <vt:lpstr>Bodovne liste </vt:lpstr>
      <vt:lpstr>Rešenje naročito sadrži</vt:lpstr>
      <vt:lpstr>Izmena odobrenog projekta</vt:lpstr>
      <vt:lpstr>Pokretanje postupka za isplatu IPARD podsticaja</vt:lpstr>
      <vt:lpstr>Dokumenta za isplatu (1)</vt:lpstr>
      <vt:lpstr>Dokumenta za isplatu (2)</vt:lpstr>
      <vt:lpstr>Dokumenta za isplatu (3)</vt:lpstr>
      <vt:lpstr>Dokumenta za isplatu (4)</vt:lpstr>
      <vt:lpstr>Dokumenta za isplatu (5)</vt:lpstr>
      <vt:lpstr>Dokumenta za isplatu (6)</vt:lpstr>
      <vt:lpstr>Forma dokumentacije i kontrola realizacije</vt:lpstr>
      <vt:lpstr>Rešenje o isplati podsticaja (1)</vt:lpstr>
      <vt:lpstr>Rešenje o isplati podsticaja (2)</vt:lpstr>
      <vt:lpstr>Obeležavanje predmeta investicije</vt:lpstr>
      <vt:lpstr>Vanredne kontrole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Nikola Vukotic</dc:creator>
  <cp:lastModifiedBy>Milos Bekcic</cp:lastModifiedBy>
  <cp:revision>710</cp:revision>
  <cp:lastPrinted>2019-05-07T13:11:27Z</cp:lastPrinted>
  <dcterms:created xsi:type="dcterms:W3CDTF">2018-03-20T10:48:36Z</dcterms:created>
  <dcterms:modified xsi:type="dcterms:W3CDTF">2021-01-21T14:35:58Z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bDocumentId">
    <vt:lpwstr>b98ea26b-2c2e-4441-aaed-d4fbb1659ed1</vt:lpwstr>
  </property>
</Properties>
</file>