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tags/tag6.xml" ContentType="application/vnd.openxmlformats-officedocument.presentationml.tags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5" r:id="rId1"/>
    <p:sldMasterId id="2147483772" r:id="rId2"/>
    <p:sldMasterId id="2147483713" r:id="rId3"/>
    <p:sldMasterId id="2147483850" r:id="rId4"/>
    <p:sldMasterId id="2147483880" r:id="rId5"/>
    <p:sldMasterId id="2147483916" r:id="rId6"/>
    <p:sldMasterId id="2147483952" r:id="rId7"/>
    <p:sldMasterId id="2147483988" r:id="rId8"/>
  </p:sldMasterIdLst>
  <p:notesMasterIdLst>
    <p:notesMasterId r:id="rId61"/>
  </p:notesMasterIdLst>
  <p:handoutMasterIdLst>
    <p:handoutMasterId r:id="rId62"/>
  </p:handoutMasterIdLst>
  <p:sldIdLst>
    <p:sldId id="257" r:id="rId9"/>
    <p:sldId id="414" r:id="rId10"/>
    <p:sldId id="413" r:id="rId11"/>
    <p:sldId id="420" r:id="rId12"/>
    <p:sldId id="531" r:id="rId13"/>
    <p:sldId id="438" r:id="rId14"/>
    <p:sldId id="422" r:id="rId15"/>
    <p:sldId id="520" r:id="rId16"/>
    <p:sldId id="506" r:id="rId17"/>
    <p:sldId id="507" r:id="rId18"/>
    <p:sldId id="518" r:id="rId19"/>
    <p:sldId id="510" r:id="rId20"/>
    <p:sldId id="508" r:id="rId21"/>
    <p:sldId id="509" r:id="rId22"/>
    <p:sldId id="511" r:id="rId23"/>
    <p:sldId id="521" r:id="rId24"/>
    <p:sldId id="522" r:id="rId25"/>
    <p:sldId id="523" r:id="rId26"/>
    <p:sldId id="524" r:id="rId27"/>
    <p:sldId id="439" r:id="rId28"/>
    <p:sldId id="434" r:id="rId29"/>
    <p:sldId id="370" r:id="rId30"/>
    <p:sldId id="376" r:id="rId31"/>
    <p:sldId id="452" r:id="rId32"/>
    <p:sldId id="378" r:id="rId33"/>
    <p:sldId id="379" r:id="rId34"/>
    <p:sldId id="525" r:id="rId35"/>
    <p:sldId id="519" r:id="rId36"/>
    <p:sldId id="384" r:id="rId37"/>
    <p:sldId id="512" r:id="rId38"/>
    <p:sldId id="514" r:id="rId39"/>
    <p:sldId id="515" r:id="rId40"/>
    <p:sldId id="395" r:id="rId41"/>
    <p:sldId id="526" r:id="rId42"/>
    <p:sldId id="516" r:id="rId43"/>
    <p:sldId id="389" r:id="rId44"/>
    <p:sldId id="388" r:id="rId45"/>
    <p:sldId id="387" r:id="rId46"/>
    <p:sldId id="390" r:id="rId47"/>
    <p:sldId id="437" r:id="rId48"/>
    <p:sldId id="527" r:id="rId49"/>
    <p:sldId id="391" r:id="rId50"/>
    <p:sldId id="528" r:id="rId51"/>
    <p:sldId id="479" r:id="rId52"/>
    <p:sldId id="529" r:id="rId53"/>
    <p:sldId id="530" r:id="rId54"/>
    <p:sldId id="481" r:id="rId55"/>
    <p:sldId id="482" r:id="rId56"/>
    <p:sldId id="483" r:id="rId57"/>
    <p:sldId id="333" r:id="rId58"/>
    <p:sldId id="334" r:id="rId59"/>
    <p:sldId id="335" r:id="rId60"/>
  </p:sldIdLst>
  <p:sldSz cx="9144000" cy="5143500" type="screen16x9"/>
  <p:notesSz cx="6797675" cy="9872663"/>
  <p:defaultTextStyle>
    <a:defPPr>
      <a:defRPr lang="en-US"/>
    </a:defPPr>
    <a:lvl1pPr marL="0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456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dley Neill" initials="BN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2841"/>
    <a:srgbClr val="FFFFFF"/>
    <a:srgbClr val="4F2D7F"/>
    <a:srgbClr val="C8BEAF"/>
    <a:srgbClr val="DED8CF"/>
    <a:srgbClr val="9BD732"/>
    <a:srgbClr val="FF7D1E"/>
    <a:srgbClr val="00A7B5"/>
    <a:srgbClr val="3D1B6D"/>
    <a:srgbClr val="BBB1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6263" autoAdjust="0"/>
  </p:normalViewPr>
  <p:slideViewPr>
    <p:cSldViewPr snapToGrid="0" snapToObjects="1">
      <p:cViewPr varScale="1">
        <p:scale>
          <a:sx n="145" d="100"/>
          <a:sy n="145" d="100"/>
        </p:scale>
        <p:origin x="624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2" d="100"/>
          <a:sy n="72" d="100"/>
        </p:scale>
        <p:origin x="4020" y="78"/>
      </p:cViewPr>
      <p:guideLst>
        <p:guide orient="horz" pos="311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commentAuthors" Target="commentAuthors.xml"/><Relationship Id="rId68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os Bekcic" userId="ca9afe22-5657-4f00-9bda-e6355ed7e55f" providerId="ADAL" clId="{D63EC396-4045-4889-92E9-11D6785D8A3D}"/>
    <pc:docChg chg="undo modSld">
      <pc:chgData name="Milos Bekcic" userId="ca9afe22-5657-4f00-9bda-e6355ed7e55f" providerId="ADAL" clId="{D63EC396-4045-4889-92E9-11D6785D8A3D}" dt="2021-01-20T13:53:49.626" v="142" actId="20577"/>
      <pc:docMkLst>
        <pc:docMk/>
      </pc:docMkLst>
      <pc:sldChg chg="modSp">
        <pc:chgData name="Milos Bekcic" userId="ca9afe22-5657-4f00-9bda-e6355ed7e55f" providerId="ADAL" clId="{D63EC396-4045-4889-92E9-11D6785D8A3D}" dt="2021-01-20T13:50:07.517" v="138" actId="1076"/>
        <pc:sldMkLst>
          <pc:docMk/>
          <pc:sldMk cId="1834836989" sldId="413"/>
        </pc:sldMkLst>
        <pc:graphicFrameChg chg="mod modGraphic">
          <ac:chgData name="Milos Bekcic" userId="ca9afe22-5657-4f00-9bda-e6355ed7e55f" providerId="ADAL" clId="{D63EC396-4045-4889-92E9-11D6785D8A3D}" dt="2021-01-20T13:50:07.517" v="138" actId="1076"/>
          <ac:graphicFrameMkLst>
            <pc:docMk/>
            <pc:sldMk cId="1834836989" sldId="413"/>
            <ac:graphicFrameMk id="5" creationId="{7321F6A1-AF88-4362-B4C5-3CD9A9C03984}"/>
          </ac:graphicFrameMkLst>
        </pc:graphicFrameChg>
      </pc:sldChg>
      <pc:sldChg chg="modSp">
        <pc:chgData name="Milos Bekcic" userId="ca9afe22-5657-4f00-9bda-e6355ed7e55f" providerId="ADAL" clId="{D63EC396-4045-4889-92E9-11D6785D8A3D}" dt="2021-01-20T13:53:32.097" v="140" actId="20577"/>
        <pc:sldMkLst>
          <pc:docMk/>
          <pc:sldMk cId="1833880279" sldId="420"/>
        </pc:sldMkLst>
        <pc:spChg chg="mod">
          <ac:chgData name="Milos Bekcic" userId="ca9afe22-5657-4f00-9bda-e6355ed7e55f" providerId="ADAL" clId="{D63EC396-4045-4889-92E9-11D6785D8A3D}" dt="2021-01-20T13:53:32.097" v="140" actId="20577"/>
          <ac:spMkLst>
            <pc:docMk/>
            <pc:sldMk cId="1833880279" sldId="420"/>
            <ac:spMk id="3" creationId="{60A2F40B-131A-46E7-A8E3-16D3BF9E2A81}"/>
          </ac:spMkLst>
        </pc:spChg>
      </pc:sldChg>
      <pc:sldChg chg="modSp">
        <pc:chgData name="Milos Bekcic" userId="ca9afe22-5657-4f00-9bda-e6355ed7e55f" providerId="ADAL" clId="{D63EC396-4045-4889-92E9-11D6785D8A3D}" dt="2021-01-20T13:53:38.321" v="141" actId="20577"/>
        <pc:sldMkLst>
          <pc:docMk/>
          <pc:sldMk cId="656404110" sldId="438"/>
        </pc:sldMkLst>
        <pc:spChg chg="mod">
          <ac:chgData name="Milos Bekcic" userId="ca9afe22-5657-4f00-9bda-e6355ed7e55f" providerId="ADAL" clId="{D63EC396-4045-4889-92E9-11D6785D8A3D}" dt="2021-01-20T13:53:38.321" v="141" actId="20577"/>
          <ac:spMkLst>
            <pc:docMk/>
            <pc:sldMk cId="656404110" sldId="438"/>
            <ac:spMk id="5" creationId="{F6E2817F-2EBC-41DF-9E68-15528CA20B48}"/>
          </ac:spMkLst>
        </pc:spChg>
      </pc:sldChg>
      <pc:sldChg chg="modSp">
        <pc:chgData name="Milos Bekcic" userId="ca9afe22-5657-4f00-9bda-e6355ed7e55f" providerId="ADAL" clId="{D63EC396-4045-4889-92E9-11D6785D8A3D}" dt="2021-01-20T13:53:49.626" v="142" actId="20577"/>
        <pc:sldMkLst>
          <pc:docMk/>
          <pc:sldMk cId="1608696930" sldId="518"/>
        </pc:sldMkLst>
        <pc:spChg chg="mod">
          <ac:chgData name="Milos Bekcic" userId="ca9afe22-5657-4f00-9bda-e6355ed7e55f" providerId="ADAL" clId="{D63EC396-4045-4889-92E9-11D6785D8A3D}" dt="2021-01-20T13:53:49.626" v="142" actId="20577"/>
          <ac:spMkLst>
            <pc:docMk/>
            <pc:sldMk cId="1608696930" sldId="518"/>
            <ac:spMk id="3" creationId="{60A2F40B-131A-46E7-A8E3-16D3BF9E2A81}"/>
          </ac:spMkLst>
        </pc:spChg>
      </pc:sldChg>
    </pc:docChg>
  </pc:docChgLst>
  <pc:docChgLst>
    <pc:chgData name="Milos Bekcic" userId="ca9afe22-5657-4f00-9bda-e6355ed7e55f" providerId="ADAL" clId="{52DA779C-828F-41A2-81C1-9484AC890125}"/>
    <pc:docChg chg="addSld modSld sldOrd modMainMaster">
      <pc:chgData name="Milos Bekcic" userId="ca9afe22-5657-4f00-9bda-e6355ed7e55f" providerId="ADAL" clId="{52DA779C-828F-41A2-81C1-9484AC890125}" dt="2021-01-21T14:34:02.556" v="58" actId="1076"/>
      <pc:docMkLst>
        <pc:docMk/>
      </pc:docMkLst>
      <pc:sldChg chg="delSp modSp">
        <pc:chgData name="Milos Bekcic" userId="ca9afe22-5657-4f00-9bda-e6355ed7e55f" providerId="ADAL" clId="{52DA779C-828F-41A2-81C1-9484AC890125}" dt="2021-01-21T14:34:02.556" v="58" actId="1076"/>
        <pc:sldMkLst>
          <pc:docMk/>
          <pc:sldMk cId="2604600442" sldId="422"/>
        </pc:sldMkLst>
        <pc:spChg chg="mod">
          <ac:chgData name="Milos Bekcic" userId="ca9afe22-5657-4f00-9bda-e6355ed7e55f" providerId="ADAL" clId="{52DA779C-828F-41A2-81C1-9484AC890125}" dt="2021-01-21T14:34:02.556" v="58" actId="1076"/>
          <ac:spMkLst>
            <pc:docMk/>
            <pc:sldMk cId="2604600442" sldId="422"/>
            <ac:spMk id="3" creationId="{AA4EF2C5-A1DE-4349-A018-8851D7D165C0}"/>
          </ac:spMkLst>
        </pc:spChg>
        <pc:spChg chg="del mod">
          <ac:chgData name="Milos Bekcic" userId="ca9afe22-5657-4f00-9bda-e6355ed7e55f" providerId="ADAL" clId="{52DA779C-828F-41A2-81C1-9484AC890125}" dt="2021-01-21T14:33:52.454" v="55"/>
          <ac:spMkLst>
            <pc:docMk/>
            <pc:sldMk cId="2604600442" sldId="422"/>
            <ac:spMk id="7" creationId="{F9AB9824-F4A5-4112-8BA2-3C6D3B194B62}"/>
          </ac:spMkLst>
        </pc:spChg>
        <pc:spChg chg="del mod">
          <ac:chgData name="Milos Bekcic" userId="ca9afe22-5657-4f00-9bda-e6355ed7e55f" providerId="ADAL" clId="{52DA779C-828F-41A2-81C1-9484AC890125}" dt="2021-01-21T14:33:58.053" v="57"/>
          <ac:spMkLst>
            <pc:docMk/>
            <pc:sldMk cId="2604600442" sldId="422"/>
            <ac:spMk id="8" creationId="{0C9B9845-B936-4609-803B-638F9ADBDEA8}"/>
          </ac:spMkLst>
        </pc:spChg>
      </pc:sldChg>
      <pc:sldChg chg="add ord">
        <pc:chgData name="Milos Bekcic" userId="ca9afe22-5657-4f00-9bda-e6355ed7e55f" providerId="ADAL" clId="{52DA779C-828F-41A2-81C1-9484AC890125}" dt="2021-01-21T14:24:15.468" v="53"/>
        <pc:sldMkLst>
          <pc:docMk/>
          <pc:sldMk cId="3846589707" sldId="531"/>
        </pc:sldMkLst>
      </pc:sldChg>
      <pc:sldMasterChg chg="modSp">
        <pc:chgData name="Milos Bekcic" userId="ca9afe22-5657-4f00-9bda-e6355ed7e55f" providerId="ADAL" clId="{52DA779C-828F-41A2-81C1-9484AC890125}" dt="2021-01-21T10:48:04.503" v="31" actId="20577"/>
        <pc:sldMasterMkLst>
          <pc:docMk/>
          <pc:sldMasterMk cId="1582607786" sldId="2147483713"/>
        </pc:sldMasterMkLst>
        <pc:spChg chg="mod">
          <ac:chgData name="Milos Bekcic" userId="ca9afe22-5657-4f00-9bda-e6355ed7e55f" providerId="ADAL" clId="{52DA779C-828F-41A2-81C1-9484AC890125}" dt="2021-01-21T10:48:04.503" v="31" actId="20577"/>
          <ac:spMkLst>
            <pc:docMk/>
            <pc:sldMasterMk cId="1582607786" sldId="2147483713"/>
            <ac:spMk id="13" creationId="{00000000-0000-0000-0000-000000000000}"/>
          </ac:spMkLst>
        </pc:spChg>
      </pc:sldMasterChg>
      <pc:sldMasterChg chg="modSp modSldLayout">
        <pc:chgData name="Milos Bekcic" userId="ca9afe22-5657-4f00-9bda-e6355ed7e55f" providerId="ADAL" clId="{52DA779C-828F-41A2-81C1-9484AC890125}" dt="2021-01-21T10:48:00.649" v="27" actId="20577"/>
        <pc:sldMasterMkLst>
          <pc:docMk/>
          <pc:sldMasterMk cId="2400347961" sldId="2147483772"/>
        </pc:sldMasterMkLst>
        <pc:spChg chg="mod">
          <ac:chgData name="Milos Bekcic" userId="ca9afe22-5657-4f00-9bda-e6355ed7e55f" providerId="ADAL" clId="{52DA779C-828F-41A2-81C1-9484AC890125}" dt="2021-01-21T10:47:57.003" v="23" actId="20577"/>
          <ac:spMkLst>
            <pc:docMk/>
            <pc:sldMasterMk cId="2400347961" sldId="2147483772"/>
            <ac:spMk id="16" creationId="{00000000-0000-0000-0000-000000000000}"/>
          </ac:spMkLst>
        </pc:spChg>
        <pc:sldLayoutChg chg="modSp">
          <pc:chgData name="Milos Bekcic" userId="ca9afe22-5657-4f00-9bda-e6355ed7e55f" providerId="ADAL" clId="{52DA779C-828F-41A2-81C1-9484AC890125}" dt="2021-01-21T10:48:00.649" v="27" actId="20577"/>
          <pc:sldLayoutMkLst>
            <pc:docMk/>
            <pc:sldMasterMk cId="2400347961" sldId="2147483772"/>
            <pc:sldLayoutMk cId="771020011" sldId="2147483777"/>
          </pc:sldLayoutMkLst>
          <pc:spChg chg="mod">
            <ac:chgData name="Milos Bekcic" userId="ca9afe22-5657-4f00-9bda-e6355ed7e55f" providerId="ADAL" clId="{52DA779C-828F-41A2-81C1-9484AC890125}" dt="2021-01-21T10:48:00.649" v="27" actId="20577"/>
            <ac:spMkLst>
              <pc:docMk/>
              <pc:sldMasterMk cId="2400347961" sldId="2147483772"/>
              <pc:sldLayoutMk cId="771020011" sldId="2147483777"/>
              <ac:spMk id="9" creationId="{00000000-0000-0000-0000-000000000000}"/>
            </ac:spMkLst>
          </pc:spChg>
        </pc:sldLayoutChg>
      </pc:sldMasterChg>
      <pc:sldMasterChg chg="modSp modSldLayout">
        <pc:chgData name="Milos Bekcic" userId="ca9afe22-5657-4f00-9bda-e6355ed7e55f" providerId="ADAL" clId="{52DA779C-828F-41A2-81C1-9484AC890125}" dt="2021-01-21T10:47:53.083" v="19" actId="20577"/>
        <pc:sldMasterMkLst>
          <pc:docMk/>
          <pc:sldMasterMk cId="1760701222" sldId="2147483795"/>
        </pc:sldMasterMkLst>
        <pc:spChg chg="mod">
          <ac:chgData name="Milos Bekcic" userId="ca9afe22-5657-4f00-9bda-e6355ed7e55f" providerId="ADAL" clId="{52DA779C-828F-41A2-81C1-9484AC890125}" dt="2021-01-21T10:47:33.274" v="7" actId="20577"/>
          <ac:spMkLst>
            <pc:docMk/>
            <pc:sldMasterMk cId="1760701222" sldId="2147483795"/>
            <ac:spMk id="18" creationId="{00000000-0000-0000-0000-000000000000}"/>
          </ac:spMkLst>
        </pc:spChg>
        <pc:sldLayoutChg chg="modSp">
          <pc:chgData name="Milos Bekcic" userId="ca9afe22-5657-4f00-9bda-e6355ed7e55f" providerId="ADAL" clId="{52DA779C-828F-41A2-81C1-9484AC890125}" dt="2021-01-21T10:47:42.624" v="11" actId="20577"/>
          <pc:sldLayoutMkLst>
            <pc:docMk/>
            <pc:sldMasterMk cId="1760701222" sldId="2147483795"/>
            <pc:sldLayoutMk cId="2852605226" sldId="2147483797"/>
          </pc:sldLayoutMkLst>
          <pc:spChg chg="mod">
            <ac:chgData name="Milos Bekcic" userId="ca9afe22-5657-4f00-9bda-e6355ed7e55f" providerId="ADAL" clId="{52DA779C-828F-41A2-81C1-9484AC890125}" dt="2021-01-21T10:47:42.624" v="11" actId="20577"/>
            <ac:spMkLst>
              <pc:docMk/>
              <pc:sldMasterMk cId="1760701222" sldId="2147483795"/>
              <pc:sldLayoutMk cId="2852605226" sldId="2147483797"/>
              <ac:spMk id="7" creationId="{00000000-0000-0000-0000-000000000000}"/>
            </ac:spMkLst>
          </pc:spChg>
        </pc:sldLayoutChg>
        <pc:sldLayoutChg chg="modSp">
          <pc:chgData name="Milos Bekcic" userId="ca9afe22-5657-4f00-9bda-e6355ed7e55f" providerId="ADAL" clId="{52DA779C-828F-41A2-81C1-9484AC890125}" dt="2021-01-21T10:47:49.823" v="15" actId="20577"/>
          <pc:sldLayoutMkLst>
            <pc:docMk/>
            <pc:sldMasterMk cId="1760701222" sldId="2147483795"/>
            <pc:sldLayoutMk cId="3708722240" sldId="2147483798"/>
          </pc:sldLayoutMkLst>
          <pc:spChg chg="mod">
            <ac:chgData name="Milos Bekcic" userId="ca9afe22-5657-4f00-9bda-e6355ed7e55f" providerId="ADAL" clId="{52DA779C-828F-41A2-81C1-9484AC890125}" dt="2021-01-21T10:47:49.823" v="15" actId="20577"/>
            <ac:spMkLst>
              <pc:docMk/>
              <pc:sldMasterMk cId="1760701222" sldId="2147483795"/>
              <pc:sldLayoutMk cId="3708722240" sldId="2147483798"/>
              <ac:spMk id="7" creationId="{00000000-0000-0000-0000-000000000000}"/>
            </ac:spMkLst>
          </pc:spChg>
        </pc:sldLayoutChg>
        <pc:sldLayoutChg chg="modSp">
          <pc:chgData name="Milos Bekcic" userId="ca9afe22-5657-4f00-9bda-e6355ed7e55f" providerId="ADAL" clId="{52DA779C-828F-41A2-81C1-9484AC890125}" dt="2021-01-21T10:47:53.083" v="19" actId="20577"/>
          <pc:sldLayoutMkLst>
            <pc:docMk/>
            <pc:sldMasterMk cId="1760701222" sldId="2147483795"/>
            <pc:sldLayoutMk cId="414896882" sldId="2147483799"/>
          </pc:sldLayoutMkLst>
          <pc:spChg chg="mod">
            <ac:chgData name="Milos Bekcic" userId="ca9afe22-5657-4f00-9bda-e6355ed7e55f" providerId="ADAL" clId="{52DA779C-828F-41A2-81C1-9484AC890125}" dt="2021-01-21T10:47:53.083" v="19" actId="20577"/>
            <ac:spMkLst>
              <pc:docMk/>
              <pc:sldMasterMk cId="1760701222" sldId="2147483795"/>
              <pc:sldLayoutMk cId="414896882" sldId="2147483799"/>
              <ac:spMk id="5" creationId="{00000000-0000-0000-0000-000000000000}"/>
            </ac:spMkLst>
          </pc:spChg>
        </pc:sldLayoutChg>
      </pc:sldMasterChg>
      <pc:sldMasterChg chg="modSp">
        <pc:chgData name="Milos Bekcic" userId="ca9afe22-5657-4f00-9bda-e6355ed7e55f" providerId="ADAL" clId="{52DA779C-828F-41A2-81C1-9484AC890125}" dt="2021-01-21T10:48:22.665" v="35" actId="20577"/>
        <pc:sldMasterMkLst>
          <pc:docMk/>
          <pc:sldMasterMk cId="1938328405" sldId="2147483850"/>
        </pc:sldMasterMkLst>
        <pc:spChg chg="mod">
          <ac:chgData name="Milos Bekcic" userId="ca9afe22-5657-4f00-9bda-e6355ed7e55f" providerId="ADAL" clId="{52DA779C-828F-41A2-81C1-9484AC890125}" dt="2021-01-21T10:48:22.665" v="35" actId="20577"/>
          <ac:spMkLst>
            <pc:docMk/>
            <pc:sldMasterMk cId="1938328405" sldId="2147483850"/>
            <ac:spMk id="13" creationId="{00000000-0000-0000-0000-000000000000}"/>
          </ac:spMkLst>
        </pc:spChg>
      </pc:sldMasterChg>
      <pc:sldMasterChg chg="modSp">
        <pc:chgData name="Milos Bekcic" userId="ca9afe22-5657-4f00-9bda-e6355ed7e55f" providerId="ADAL" clId="{52DA779C-828F-41A2-81C1-9484AC890125}" dt="2021-01-21T10:49:55.101" v="39" actId="20577"/>
        <pc:sldMasterMkLst>
          <pc:docMk/>
          <pc:sldMasterMk cId="99332148" sldId="2147483880"/>
        </pc:sldMasterMkLst>
        <pc:spChg chg="mod">
          <ac:chgData name="Milos Bekcic" userId="ca9afe22-5657-4f00-9bda-e6355ed7e55f" providerId="ADAL" clId="{52DA779C-828F-41A2-81C1-9484AC890125}" dt="2021-01-21T10:49:55.101" v="39" actId="20577"/>
          <ac:spMkLst>
            <pc:docMk/>
            <pc:sldMasterMk cId="99332148" sldId="2147483880"/>
            <ac:spMk id="13" creationId="{00000000-0000-0000-0000-000000000000}"/>
          </ac:spMkLst>
        </pc:spChg>
      </pc:sldMasterChg>
      <pc:sldMasterChg chg="modSp">
        <pc:chgData name="Milos Bekcic" userId="ca9afe22-5657-4f00-9bda-e6355ed7e55f" providerId="ADAL" clId="{52DA779C-828F-41A2-81C1-9484AC890125}" dt="2021-01-21T10:50:01.962" v="43" actId="20577"/>
        <pc:sldMasterMkLst>
          <pc:docMk/>
          <pc:sldMasterMk cId="11456545" sldId="2147483916"/>
        </pc:sldMasterMkLst>
        <pc:spChg chg="mod">
          <ac:chgData name="Milos Bekcic" userId="ca9afe22-5657-4f00-9bda-e6355ed7e55f" providerId="ADAL" clId="{52DA779C-828F-41A2-81C1-9484AC890125}" dt="2021-01-21T10:50:01.962" v="43" actId="20577"/>
          <ac:spMkLst>
            <pc:docMk/>
            <pc:sldMasterMk cId="11456545" sldId="2147483916"/>
            <ac:spMk id="13" creationId="{00000000-0000-0000-0000-000000000000}"/>
          </ac:spMkLst>
        </pc:spChg>
      </pc:sldMasterChg>
      <pc:sldMasterChg chg="modSp">
        <pc:chgData name="Milos Bekcic" userId="ca9afe22-5657-4f00-9bda-e6355ed7e55f" providerId="ADAL" clId="{52DA779C-828F-41A2-81C1-9484AC890125}" dt="2021-01-21T10:50:07.552" v="47" actId="20577"/>
        <pc:sldMasterMkLst>
          <pc:docMk/>
          <pc:sldMasterMk cId="2704542287" sldId="2147483952"/>
        </pc:sldMasterMkLst>
        <pc:spChg chg="mod">
          <ac:chgData name="Milos Bekcic" userId="ca9afe22-5657-4f00-9bda-e6355ed7e55f" providerId="ADAL" clId="{52DA779C-828F-41A2-81C1-9484AC890125}" dt="2021-01-21T10:50:07.552" v="47" actId="20577"/>
          <ac:spMkLst>
            <pc:docMk/>
            <pc:sldMasterMk cId="2704542287" sldId="2147483952"/>
            <ac:spMk id="13" creationId="{00000000-0000-0000-0000-000000000000}"/>
          </ac:spMkLst>
        </pc:spChg>
      </pc:sldMasterChg>
      <pc:sldMasterChg chg="modSp modSldLayout">
        <pc:chgData name="Milos Bekcic" userId="ca9afe22-5657-4f00-9bda-e6355ed7e55f" providerId="ADAL" clId="{52DA779C-828F-41A2-81C1-9484AC890125}" dt="2021-01-21T10:50:14.350" v="51" actId="20577"/>
        <pc:sldMasterMkLst>
          <pc:docMk/>
          <pc:sldMasterMk cId="2938115619" sldId="2147483988"/>
        </pc:sldMasterMkLst>
        <pc:spChg chg="mod">
          <ac:chgData name="Milos Bekcic" userId="ca9afe22-5657-4f00-9bda-e6355ed7e55f" providerId="ADAL" clId="{52DA779C-828F-41A2-81C1-9484AC890125}" dt="2021-01-21T10:50:14.350" v="51" actId="20577"/>
          <ac:spMkLst>
            <pc:docMk/>
            <pc:sldMasterMk cId="2938115619" sldId="2147483988"/>
            <ac:spMk id="13" creationId="{00000000-0000-0000-0000-000000000000}"/>
          </ac:spMkLst>
        </pc:spChg>
        <pc:sldLayoutChg chg="modSp">
          <pc:chgData name="Milos Bekcic" userId="ca9afe22-5657-4f00-9bda-e6355ed7e55f" providerId="ADAL" clId="{52DA779C-828F-41A2-81C1-9484AC890125}" dt="2021-01-21T10:47:24.236" v="3" actId="20577"/>
          <pc:sldLayoutMkLst>
            <pc:docMk/>
            <pc:sldMasterMk cId="2938115619" sldId="2147483988"/>
            <pc:sldLayoutMk cId="3895816539" sldId="2147484006"/>
          </pc:sldLayoutMkLst>
          <pc:spChg chg="mod">
            <ac:chgData name="Milos Bekcic" userId="ca9afe22-5657-4f00-9bda-e6355ed7e55f" providerId="ADAL" clId="{52DA779C-828F-41A2-81C1-9484AC890125}" dt="2021-01-21T10:47:24.236" v="3" actId="20577"/>
            <ac:spMkLst>
              <pc:docMk/>
              <pc:sldMasterMk cId="2938115619" sldId="2147483988"/>
              <pc:sldLayoutMk cId="3895816539" sldId="2147484006"/>
              <ac:spMk id="7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633"/>
          </a:xfrm>
          <a:prstGeom prst="rect">
            <a:avLst/>
          </a:prstGeom>
        </p:spPr>
        <p:txBody>
          <a:bodyPr vert="horz" lIns="95439" tIns="47720" rIns="95439" bIns="47720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3633"/>
          </a:xfrm>
          <a:prstGeom prst="rect">
            <a:avLst/>
          </a:prstGeom>
        </p:spPr>
        <p:txBody>
          <a:bodyPr vert="horz" lIns="95439" tIns="47720" rIns="95439" bIns="47720" rtlCol="0"/>
          <a:lstStyle>
            <a:lvl1pPr algn="r">
              <a:defRPr sz="1300"/>
            </a:lvl1pPr>
          </a:lstStyle>
          <a:p>
            <a:fld id="{ABFD0ED4-3F2C-A44D-BF2A-70F28B4760E9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7318"/>
            <a:ext cx="2945659" cy="493633"/>
          </a:xfrm>
          <a:prstGeom prst="rect">
            <a:avLst/>
          </a:prstGeom>
        </p:spPr>
        <p:txBody>
          <a:bodyPr vert="horz" lIns="95439" tIns="47720" rIns="95439" bIns="47720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7841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633"/>
          </a:xfrm>
          <a:prstGeom prst="rect">
            <a:avLst/>
          </a:prstGeom>
        </p:spPr>
        <p:txBody>
          <a:bodyPr vert="horz" lIns="95439" tIns="47720" rIns="95439" bIns="47720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3633"/>
          </a:xfrm>
          <a:prstGeom prst="rect">
            <a:avLst/>
          </a:prstGeom>
        </p:spPr>
        <p:txBody>
          <a:bodyPr vert="horz" lIns="95439" tIns="47720" rIns="95439" bIns="47720" rtlCol="0"/>
          <a:lstStyle>
            <a:lvl1pPr algn="r">
              <a:defRPr sz="1300"/>
            </a:lvl1pPr>
          </a:lstStyle>
          <a:p>
            <a:fld id="{AD0E53BD-8CD6-F647-884B-5A78FF9E62EE}" type="datetimeFigureOut">
              <a:rPr lang="en-US" smtClean="0"/>
              <a:pPr/>
              <a:t>1/21/2021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125" y="741363"/>
            <a:ext cx="6575425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39" tIns="47720" rIns="95439" bIns="47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7"/>
            <a:ext cx="5438140" cy="4442698"/>
          </a:xfrm>
          <a:prstGeom prst="rect">
            <a:avLst/>
          </a:prstGeom>
        </p:spPr>
        <p:txBody>
          <a:bodyPr vert="horz" lIns="95439" tIns="47720" rIns="95439" bIns="47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18"/>
            <a:ext cx="2945659" cy="493633"/>
          </a:xfrm>
          <a:prstGeom prst="rect">
            <a:avLst/>
          </a:prstGeom>
        </p:spPr>
        <p:txBody>
          <a:bodyPr vert="horz" lIns="95439" tIns="47720" rIns="95439" bIns="47720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377318"/>
            <a:ext cx="2945659" cy="493633"/>
          </a:xfrm>
          <a:prstGeom prst="rect">
            <a:avLst/>
          </a:prstGeom>
        </p:spPr>
        <p:txBody>
          <a:bodyPr vert="horz" lIns="95439" tIns="47720" rIns="95439" bIns="47720" rtlCol="0" anchor="b"/>
          <a:lstStyle>
            <a:lvl1pPr algn="r">
              <a:defRPr sz="1300"/>
            </a:lvl1pPr>
          </a:lstStyle>
          <a:p>
            <a:fld id="{77B8929E-C352-7849-9DF7-6A0F55DB2C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3182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4569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0699" y="3307105"/>
            <a:ext cx="4029864" cy="367445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2000" b="1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4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718560"/>
            <a:ext cx="4032250" cy="399414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1800" baseline="0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position or firm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79950" y="1023938"/>
            <a:ext cx="4464050" cy="4119561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>
              <a:buNone/>
              <a:defRPr sz="13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4621" y="1359603"/>
            <a:ext cx="4025944" cy="1140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000" b="1">
                <a:solidFill>
                  <a:srgbClr val="4F2D7F"/>
                </a:solidFill>
              </a:defRPr>
            </a:lvl1pPr>
            <a:lvl2pPr marL="456938" indent="0">
              <a:buNone/>
              <a:defRPr/>
            </a:lvl2pPr>
            <a:lvl3pPr marL="913905" indent="0">
              <a:buNone/>
              <a:defRPr/>
            </a:lvl3pPr>
            <a:lvl4pPr marL="1370852" indent="0">
              <a:buNone/>
              <a:defRPr/>
            </a:lvl4pPr>
            <a:lvl5pPr marL="1827809" indent="0">
              <a:buNone/>
              <a:defRPr/>
            </a:lvl5pPr>
          </a:lstStyle>
          <a:p>
            <a:pPr lvl="0"/>
            <a:r>
              <a:rPr lang="en-US" dirty="0"/>
              <a:t>Click here to add </a:t>
            </a:r>
            <a:br>
              <a:rPr lang="en-US" dirty="0"/>
            </a:br>
            <a:r>
              <a:rPr lang="en-US" dirty="0"/>
              <a:t>title on this slide</a:t>
            </a:r>
          </a:p>
        </p:txBody>
      </p:sp>
      <p:sp>
        <p:nvSpPr>
          <p:cNvPr id="7" name="Copyright"/>
          <p:cNvSpPr txBox="1"/>
          <p:nvPr userDrawn="1"/>
        </p:nvSpPr>
        <p:spPr>
          <a:xfrm>
            <a:off x="472019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©2021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TLogoNoTag" hidden="1">
            <a:extLst>
              <a:ext uri="{FF2B5EF4-FFF2-40B4-BE49-F238E27FC236}">
                <a16:creationId xmlns:a16="http://schemas.microsoft.com/office/drawing/2014/main" id="{079B74A2-711F-4356-B454-56CFD65621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pic>
        <p:nvPicPr>
          <p:cNvPr id="14" name="GTLogo">
            <a:extLst>
              <a:ext uri="{FF2B5EF4-FFF2-40B4-BE49-F238E27FC236}">
                <a16:creationId xmlns:a16="http://schemas.microsoft.com/office/drawing/2014/main" id="{C9501F28-F5D0-4167-B0DF-A8436929EA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5681E2-1278-4F58-89D6-6AF51E9E542C}"/>
              </a:ext>
            </a:extLst>
          </p:cNvPr>
          <p:cNvSpPr/>
          <p:nvPr userDrawn="1"/>
        </p:nvSpPr>
        <p:spPr>
          <a:xfrm>
            <a:off x="9220200" y="26"/>
            <a:ext cx="1466850" cy="175429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t"/>
          <a:lstStyle/>
          <a:p>
            <a:pPr algn="l">
              <a:spcAft>
                <a:spcPts val="600"/>
              </a:spcAft>
            </a:pPr>
            <a:r>
              <a:rPr lang="en-GB" sz="800" b="1" dirty="0"/>
              <a:t>ILLUSTRATION </a:t>
            </a:r>
            <a:br>
              <a:rPr lang="en-GB" sz="800" b="1" dirty="0"/>
            </a:br>
            <a:r>
              <a:rPr lang="en-GB" sz="800" b="1" dirty="0"/>
              <a:t>COVER OPTION </a:t>
            </a:r>
          </a:p>
          <a:p>
            <a:pPr algn="l">
              <a:spcAft>
                <a:spcPts val="600"/>
              </a:spcAft>
            </a:pPr>
            <a:r>
              <a:rPr lang="en-GB" sz="800" dirty="0"/>
              <a:t>To insert an illustration click on the image frame and then insert your illustration using the </a:t>
            </a:r>
            <a:r>
              <a:rPr lang="en-GB" sz="800" dirty="0" err="1"/>
              <a:t>BrandCentral</a:t>
            </a:r>
            <a:r>
              <a:rPr lang="en-GB" sz="800" dirty="0"/>
              <a:t> button on your toolbar. To scale, crop and move the illustration, right click and choose the crop tool. You can now scale and move the illustration to the desired position.</a:t>
            </a:r>
          </a:p>
        </p:txBody>
      </p:sp>
    </p:spTree>
    <p:extLst>
      <p:ext uri="{BB962C8B-B14F-4D97-AF65-F5344CB8AC3E}">
        <p14:creationId xmlns:p14="http://schemas.microsoft.com/office/powerpoint/2010/main" val="2852605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69399" y="1466853"/>
            <a:ext cx="3988331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679950" y="1466853"/>
            <a:ext cx="3996000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7600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3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36528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5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34308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4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2244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6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1938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2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40018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9371" y="1466850"/>
            <a:ext cx="8206318" cy="3228976"/>
          </a:xfrm>
          <a:solidFill>
            <a:schemeClr val="accent1"/>
          </a:solidFill>
        </p:spPr>
        <p:txBody>
          <a:bodyPr lIns="71967" tIns="71967" rIns="71967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11597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/>
          <p:cNvSpPr>
            <a:spLocks noGrp="1"/>
          </p:cNvSpPr>
          <p:nvPr>
            <p:ph type="media" sz="quarter" idx="12" hasCustomPrompt="1"/>
          </p:nvPr>
        </p:nvSpPr>
        <p:spPr>
          <a:xfrm>
            <a:off x="30" y="0"/>
            <a:ext cx="9143999" cy="5143500"/>
          </a:xfrm>
          <a:prstGeom prst="rect">
            <a:avLst/>
          </a:prstGeom>
          <a:noFill/>
        </p:spPr>
        <p:txBody>
          <a:bodyPr vert="horz" lIns="0" tIns="0" rIns="0" bIns="0" anchor="ctr" anchorCtr="1"/>
          <a:lstStyle>
            <a:lvl1pPr marL="0" indent="0">
              <a:buNone/>
              <a:defRPr sz="13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insert footage</a:t>
            </a:r>
          </a:p>
        </p:txBody>
      </p:sp>
    </p:spTree>
    <p:extLst>
      <p:ext uri="{BB962C8B-B14F-4D97-AF65-F5344CB8AC3E}">
        <p14:creationId xmlns:p14="http://schemas.microsoft.com/office/powerpoint/2010/main" val="34935958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urv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63850" y="1203351"/>
            <a:ext cx="4680181" cy="3940175"/>
          </a:xfrm>
          <a:custGeom>
            <a:avLst/>
            <a:gdLst>
              <a:gd name="connsiteX0" fmla="*/ 0 w 5751512"/>
              <a:gd name="connsiteY0" fmla="*/ 0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0 w 5751512"/>
              <a:gd name="connsiteY4" fmla="*/ 0 h 3946525"/>
              <a:gd name="connsiteX0" fmla="*/ 3038929 w 5751512"/>
              <a:gd name="connsiteY0" fmla="*/ 145143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3038929 w 5751512"/>
              <a:gd name="connsiteY4" fmla="*/ 145143 h 3946525"/>
              <a:gd name="connsiteX0" fmla="*/ 3038929 w 5751512"/>
              <a:gd name="connsiteY0" fmla="*/ 145143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3038929 w 5751512"/>
              <a:gd name="connsiteY4" fmla="*/ 145143 h 3946525"/>
              <a:gd name="connsiteX0" fmla="*/ 3185476 w 5898059"/>
              <a:gd name="connsiteY0" fmla="*/ 145143 h 3946525"/>
              <a:gd name="connsiteX1" fmla="*/ 5898059 w 5898059"/>
              <a:gd name="connsiteY1" fmla="*/ 0 h 3946525"/>
              <a:gd name="connsiteX2" fmla="*/ 5898059 w 5898059"/>
              <a:gd name="connsiteY2" fmla="*/ 3946525 h 3946525"/>
              <a:gd name="connsiteX3" fmla="*/ 146547 w 5898059"/>
              <a:gd name="connsiteY3" fmla="*/ 3946525 h 3946525"/>
              <a:gd name="connsiteX4" fmla="*/ 3185476 w 5898059"/>
              <a:gd name="connsiteY4" fmla="*/ 145143 h 3946525"/>
              <a:gd name="connsiteX0" fmla="*/ 4670912 w 5779285"/>
              <a:gd name="connsiteY0" fmla="*/ 53092 h 3946525"/>
              <a:gd name="connsiteX1" fmla="*/ 5779285 w 5779285"/>
              <a:gd name="connsiteY1" fmla="*/ 0 h 3946525"/>
              <a:gd name="connsiteX2" fmla="*/ 5779285 w 5779285"/>
              <a:gd name="connsiteY2" fmla="*/ 3946525 h 3946525"/>
              <a:gd name="connsiteX3" fmla="*/ 27773 w 5779285"/>
              <a:gd name="connsiteY3" fmla="*/ 3946525 h 3946525"/>
              <a:gd name="connsiteX4" fmla="*/ 4670912 w 5779285"/>
              <a:gd name="connsiteY4" fmla="*/ 53092 h 3946525"/>
              <a:gd name="connsiteX0" fmla="*/ 4661785 w 5770158"/>
              <a:gd name="connsiteY0" fmla="*/ 53092 h 3946525"/>
              <a:gd name="connsiteX1" fmla="*/ 5770158 w 5770158"/>
              <a:gd name="connsiteY1" fmla="*/ 0 h 3946525"/>
              <a:gd name="connsiteX2" fmla="*/ 5770158 w 5770158"/>
              <a:gd name="connsiteY2" fmla="*/ 3946525 h 3946525"/>
              <a:gd name="connsiteX3" fmla="*/ 18646 w 5770158"/>
              <a:gd name="connsiteY3" fmla="*/ 3946525 h 3946525"/>
              <a:gd name="connsiteX4" fmla="*/ 4661785 w 5770158"/>
              <a:gd name="connsiteY4" fmla="*/ 53092 h 3946525"/>
              <a:gd name="connsiteX0" fmla="*/ 4357352 w 5465725"/>
              <a:gd name="connsiteY0" fmla="*/ 53092 h 3946525"/>
              <a:gd name="connsiteX1" fmla="*/ 5465725 w 5465725"/>
              <a:gd name="connsiteY1" fmla="*/ 0 h 3946525"/>
              <a:gd name="connsiteX2" fmla="*/ 5465725 w 5465725"/>
              <a:gd name="connsiteY2" fmla="*/ 3946525 h 3946525"/>
              <a:gd name="connsiteX3" fmla="*/ 21686 w 5465725"/>
              <a:gd name="connsiteY3" fmla="*/ 3936297 h 3946525"/>
              <a:gd name="connsiteX4" fmla="*/ 4357352 w 5465725"/>
              <a:gd name="connsiteY4" fmla="*/ 53092 h 3946525"/>
              <a:gd name="connsiteX0" fmla="*/ 4337247 w 5445620"/>
              <a:gd name="connsiteY0" fmla="*/ 53092 h 3946525"/>
              <a:gd name="connsiteX1" fmla="*/ 5445620 w 5445620"/>
              <a:gd name="connsiteY1" fmla="*/ 0 h 3946525"/>
              <a:gd name="connsiteX2" fmla="*/ 5445620 w 5445620"/>
              <a:gd name="connsiteY2" fmla="*/ 3946525 h 3946525"/>
              <a:gd name="connsiteX3" fmla="*/ 1581 w 5445620"/>
              <a:gd name="connsiteY3" fmla="*/ 3936297 h 3946525"/>
              <a:gd name="connsiteX4" fmla="*/ 4337247 w 5445620"/>
              <a:gd name="connsiteY4" fmla="*/ 53092 h 3946525"/>
              <a:gd name="connsiteX0" fmla="*/ 5432791 w 5444953"/>
              <a:gd name="connsiteY0" fmla="*/ 12179 h 3946525"/>
              <a:gd name="connsiteX1" fmla="*/ 5444953 w 5444953"/>
              <a:gd name="connsiteY1" fmla="*/ 0 h 3946525"/>
              <a:gd name="connsiteX2" fmla="*/ 5444953 w 5444953"/>
              <a:gd name="connsiteY2" fmla="*/ 3946525 h 3946525"/>
              <a:gd name="connsiteX3" fmla="*/ 914 w 5444953"/>
              <a:gd name="connsiteY3" fmla="*/ 3936297 h 3946525"/>
              <a:gd name="connsiteX4" fmla="*/ 5432791 w 5444953"/>
              <a:gd name="connsiteY4" fmla="*/ 12179 h 3946525"/>
              <a:gd name="connsiteX0" fmla="*/ 5433450 w 5445612"/>
              <a:gd name="connsiteY0" fmla="*/ 12179 h 3946525"/>
              <a:gd name="connsiteX1" fmla="*/ 5445612 w 5445612"/>
              <a:gd name="connsiteY1" fmla="*/ 0 h 3946525"/>
              <a:gd name="connsiteX2" fmla="*/ 5445612 w 5445612"/>
              <a:gd name="connsiteY2" fmla="*/ 3946525 h 3946525"/>
              <a:gd name="connsiteX3" fmla="*/ 1573 w 5445612"/>
              <a:gd name="connsiteY3" fmla="*/ 3936297 h 3946525"/>
              <a:gd name="connsiteX4" fmla="*/ 5433450 w 5445612"/>
              <a:gd name="connsiteY4" fmla="*/ 12179 h 3946525"/>
              <a:gd name="connsiteX0" fmla="*/ 5380034 w 5392196"/>
              <a:gd name="connsiteY0" fmla="*/ 12179 h 3946525"/>
              <a:gd name="connsiteX1" fmla="*/ 5392196 w 5392196"/>
              <a:gd name="connsiteY1" fmla="*/ 0 h 3946525"/>
              <a:gd name="connsiteX2" fmla="*/ 5392196 w 5392196"/>
              <a:gd name="connsiteY2" fmla="*/ 3946525 h 3946525"/>
              <a:gd name="connsiteX3" fmla="*/ 1631 w 5392196"/>
              <a:gd name="connsiteY3" fmla="*/ 3721509 h 3946525"/>
              <a:gd name="connsiteX4" fmla="*/ 5380034 w 5392196"/>
              <a:gd name="connsiteY4" fmla="*/ 12179 h 3946525"/>
              <a:gd name="connsiteX0" fmla="*/ 5420095 w 5432257"/>
              <a:gd name="connsiteY0" fmla="*/ 12179 h 3946525"/>
              <a:gd name="connsiteX1" fmla="*/ 5432257 w 5432257"/>
              <a:gd name="connsiteY1" fmla="*/ 0 h 3946525"/>
              <a:gd name="connsiteX2" fmla="*/ 5432257 w 5432257"/>
              <a:gd name="connsiteY2" fmla="*/ 3946525 h 3946525"/>
              <a:gd name="connsiteX3" fmla="*/ 1587 w 5432257"/>
              <a:gd name="connsiteY3" fmla="*/ 3946525 h 3946525"/>
              <a:gd name="connsiteX4" fmla="*/ 5420095 w 5432257"/>
              <a:gd name="connsiteY4" fmla="*/ 12179 h 3946525"/>
              <a:gd name="connsiteX0" fmla="*/ 5420095 w 5432257"/>
              <a:gd name="connsiteY0" fmla="*/ 12179 h 3946525"/>
              <a:gd name="connsiteX1" fmla="*/ 5432257 w 5432257"/>
              <a:gd name="connsiteY1" fmla="*/ 0 h 3946525"/>
              <a:gd name="connsiteX2" fmla="*/ 5432257 w 5432257"/>
              <a:gd name="connsiteY2" fmla="*/ 3946525 h 3946525"/>
              <a:gd name="connsiteX3" fmla="*/ 1587 w 5432257"/>
              <a:gd name="connsiteY3" fmla="*/ 3946525 h 3946525"/>
              <a:gd name="connsiteX4" fmla="*/ 5420095 w 5432257"/>
              <a:gd name="connsiteY4" fmla="*/ 12179 h 3946525"/>
              <a:gd name="connsiteX0" fmla="*/ 5420024 w 5432186"/>
              <a:gd name="connsiteY0" fmla="*/ 12179 h 3946525"/>
              <a:gd name="connsiteX1" fmla="*/ 5432186 w 5432186"/>
              <a:gd name="connsiteY1" fmla="*/ 0 h 3946525"/>
              <a:gd name="connsiteX2" fmla="*/ 5432186 w 5432186"/>
              <a:gd name="connsiteY2" fmla="*/ 3946525 h 3946525"/>
              <a:gd name="connsiteX3" fmla="*/ 1516 w 5432186"/>
              <a:gd name="connsiteY3" fmla="*/ 3946525 h 3946525"/>
              <a:gd name="connsiteX4" fmla="*/ 5420024 w 5432186"/>
              <a:gd name="connsiteY4" fmla="*/ 12179 h 3946525"/>
              <a:gd name="connsiteX0" fmla="*/ 5464554 w 5476716"/>
              <a:gd name="connsiteY0" fmla="*/ 12179 h 3946525"/>
              <a:gd name="connsiteX1" fmla="*/ 5476716 w 5476716"/>
              <a:gd name="connsiteY1" fmla="*/ 0 h 3946525"/>
              <a:gd name="connsiteX2" fmla="*/ 5476716 w 5476716"/>
              <a:gd name="connsiteY2" fmla="*/ 3946525 h 3946525"/>
              <a:gd name="connsiteX3" fmla="*/ 1474 w 5476716"/>
              <a:gd name="connsiteY3" fmla="*/ 3946525 h 3946525"/>
              <a:gd name="connsiteX4" fmla="*/ 5464554 w 5476716"/>
              <a:gd name="connsiteY4" fmla="*/ 12179 h 3946525"/>
              <a:gd name="connsiteX0" fmla="*/ 5463080 w 5475242"/>
              <a:gd name="connsiteY0" fmla="*/ 12179 h 3946525"/>
              <a:gd name="connsiteX1" fmla="*/ 5475242 w 5475242"/>
              <a:gd name="connsiteY1" fmla="*/ 0 h 3946525"/>
              <a:gd name="connsiteX2" fmla="*/ 5475242 w 5475242"/>
              <a:gd name="connsiteY2" fmla="*/ 3946525 h 3946525"/>
              <a:gd name="connsiteX3" fmla="*/ 0 w 5475242"/>
              <a:gd name="connsiteY3" fmla="*/ 3946525 h 3946525"/>
              <a:gd name="connsiteX4" fmla="*/ 5463080 w 5475242"/>
              <a:gd name="connsiteY4" fmla="*/ 12179 h 394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242" h="3946525">
                <a:moveTo>
                  <a:pt x="5463080" y="12179"/>
                </a:moveTo>
                <a:lnTo>
                  <a:pt x="5475242" y="0"/>
                </a:lnTo>
                <a:lnTo>
                  <a:pt x="5475242" y="3946525"/>
                </a:lnTo>
                <a:lnTo>
                  <a:pt x="0" y="3946525"/>
                </a:lnTo>
                <a:cubicBezTo>
                  <a:pt x="282730" y="2678807"/>
                  <a:pt x="1479627" y="206377"/>
                  <a:pt x="5463080" y="12179"/>
                </a:cubicBezTo>
                <a:close/>
              </a:path>
            </a:pathLst>
          </a:custGeom>
          <a:noFill/>
        </p:spPr>
        <p:txBody>
          <a:bodyPr vert="horz" lIns="0" tIns="0" rIns="0" bIns="0" anchor="ctr" anchorCtr="1"/>
          <a:lstStyle>
            <a:lvl1pPr marL="0" indent="0" algn="r">
              <a:buNone/>
              <a:defRPr sz="1300">
                <a:solidFill>
                  <a:srgbClr val="00A7B5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</p:txBody>
      </p:sp>
      <p:sp>
        <p:nvSpPr>
          <p:cNvPr id="7" name="Copyright"/>
          <p:cNvSpPr txBox="1"/>
          <p:nvPr userDrawn="1"/>
        </p:nvSpPr>
        <p:spPr>
          <a:xfrm>
            <a:off x="472019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©2021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0699" y="3307105"/>
            <a:ext cx="4029864" cy="367445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2000" b="1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718560"/>
            <a:ext cx="4032250" cy="399414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1800" baseline="0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position or firm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4621" y="1359603"/>
            <a:ext cx="4025944" cy="1140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000" b="1">
                <a:solidFill>
                  <a:srgbClr val="4F2D7F"/>
                </a:solidFill>
              </a:defRPr>
            </a:lvl1pPr>
            <a:lvl2pPr marL="456938" indent="0">
              <a:buNone/>
              <a:defRPr/>
            </a:lvl2pPr>
            <a:lvl3pPr marL="913905" indent="0">
              <a:buNone/>
              <a:defRPr/>
            </a:lvl3pPr>
            <a:lvl4pPr marL="1370852" indent="0">
              <a:buNone/>
              <a:defRPr/>
            </a:lvl4pPr>
            <a:lvl5pPr marL="1827809" indent="0">
              <a:buNone/>
              <a:defRPr/>
            </a:lvl5pPr>
          </a:lstStyle>
          <a:p>
            <a:pPr lvl="0"/>
            <a:r>
              <a:rPr lang="en-US" dirty="0"/>
              <a:t>Click here to add </a:t>
            </a:r>
            <a:br>
              <a:rPr lang="en-US" dirty="0"/>
            </a:br>
            <a:r>
              <a:rPr lang="en-US" dirty="0"/>
              <a:t>title on this slide</a:t>
            </a:r>
          </a:p>
        </p:txBody>
      </p:sp>
      <p:pic>
        <p:nvPicPr>
          <p:cNvPr id="13" name="GTLogoNoTag" hidden="1">
            <a:extLst>
              <a:ext uri="{FF2B5EF4-FFF2-40B4-BE49-F238E27FC236}">
                <a16:creationId xmlns:a16="http://schemas.microsoft.com/office/drawing/2014/main" id="{0DEFB368-B217-4A16-9BFE-6CA85D72D8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pic>
        <p:nvPicPr>
          <p:cNvPr id="15" name="GTLogo">
            <a:extLst>
              <a:ext uri="{FF2B5EF4-FFF2-40B4-BE49-F238E27FC236}">
                <a16:creationId xmlns:a16="http://schemas.microsoft.com/office/drawing/2014/main" id="{547AA1F9-2774-4D2A-A381-14A9D777C2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4FF79F-7CEA-4ED5-811E-3F2D167F5D4D}"/>
              </a:ext>
            </a:extLst>
          </p:cNvPr>
          <p:cNvSpPr/>
          <p:nvPr userDrawn="1"/>
        </p:nvSpPr>
        <p:spPr>
          <a:xfrm>
            <a:off x="9220200" y="0"/>
            <a:ext cx="1466850" cy="18516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t"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800" b="1" dirty="0"/>
              <a:t>PHOTO </a:t>
            </a:r>
            <a:br>
              <a:rPr lang="en-GB" sz="800" b="1" dirty="0"/>
            </a:br>
            <a:r>
              <a:rPr lang="en-GB" sz="800" b="1" dirty="0"/>
              <a:t>COVER OPTION </a:t>
            </a:r>
          </a:p>
          <a:p>
            <a:pPr lvl="0">
              <a:spcAft>
                <a:spcPts val="600"/>
              </a:spcAft>
            </a:pPr>
            <a:r>
              <a:rPr lang="en-GB" sz="800" b="0" dirty="0"/>
              <a:t>To insert a photo click on the image frame and then insert your photo using the </a:t>
            </a:r>
            <a:r>
              <a:rPr lang="en-GB" sz="800" b="0" dirty="0" err="1"/>
              <a:t>BrandCentral</a:t>
            </a:r>
            <a:r>
              <a:rPr lang="en-GB" sz="800" b="0" dirty="0"/>
              <a:t> button on your toolbar.</a:t>
            </a:r>
          </a:p>
          <a:p>
            <a:pPr lvl="0">
              <a:spcAft>
                <a:spcPts val="600"/>
              </a:spcAft>
            </a:pPr>
            <a:r>
              <a:rPr lang="en-GB" sz="800" b="0" dirty="0"/>
              <a:t>To scale, crop and move the photo, right click and choose the crop tool. You can now scale and move the photo to the desired position.</a:t>
            </a:r>
          </a:p>
        </p:txBody>
      </p:sp>
    </p:spTree>
    <p:extLst>
      <p:ext uri="{BB962C8B-B14F-4D97-AF65-F5344CB8AC3E}">
        <p14:creationId xmlns:p14="http://schemas.microsoft.com/office/powerpoint/2010/main" val="3895816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8312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marR="0" indent="0" algn="ctr" defTabSz="45693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68312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3" hasCustomPrompt="1"/>
          </p:nvPr>
        </p:nvSpPr>
        <p:spPr>
          <a:xfrm>
            <a:off x="2577758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2577758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25" hasCustomPrompt="1"/>
          </p:nvPr>
        </p:nvSpPr>
        <p:spPr>
          <a:xfrm>
            <a:off x="4687204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4687204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27" hasCustomPrompt="1"/>
          </p:nvPr>
        </p:nvSpPr>
        <p:spPr>
          <a:xfrm>
            <a:off x="6796651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6796651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81500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695826"/>
          </a:xfrm>
          <a:prstGeom prst="rect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2"/>
            <a:ext cx="9144000" cy="4695825"/>
          </a:xfrm>
          <a:noFill/>
        </p:spPr>
        <p:txBody>
          <a:bodyPr lIns="0" tIns="0" rIns="0" bIns="0" anchor="ctr" anchorCtr="1"/>
          <a:lstStyle>
            <a:lvl1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431801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9"/>
          <p:cNvSpPr>
            <a:spLocks noEditPoints="1"/>
          </p:cNvSpPr>
          <p:nvPr userDrawn="1"/>
        </p:nvSpPr>
        <p:spPr bwMode="auto">
          <a:xfrm>
            <a:off x="431801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0862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 Gre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9144000" cy="4695825"/>
          </a:xfrm>
          <a:prstGeom prst="rect">
            <a:avLst/>
          </a:prstGeom>
          <a:solidFill>
            <a:srgbClr val="DE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"/>
          <p:cNvSpPr>
            <a:spLocks noGrp="1"/>
          </p:cNvSpPr>
          <p:nvPr userDrawn="1"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 anchor="ctr" anchorCtr="1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31801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9"/>
          <p:cNvSpPr>
            <a:spLocks noEditPoints="1"/>
          </p:cNvSpPr>
          <p:nvPr userDrawn="1"/>
        </p:nvSpPr>
        <p:spPr bwMode="auto">
          <a:xfrm>
            <a:off x="431801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42326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1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9472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3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55128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5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47267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4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8680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6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499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2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62542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urv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63850" y="1203351"/>
            <a:ext cx="4680181" cy="3940175"/>
          </a:xfrm>
          <a:custGeom>
            <a:avLst/>
            <a:gdLst>
              <a:gd name="connsiteX0" fmla="*/ 0 w 5751512"/>
              <a:gd name="connsiteY0" fmla="*/ 0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0 w 5751512"/>
              <a:gd name="connsiteY4" fmla="*/ 0 h 3946525"/>
              <a:gd name="connsiteX0" fmla="*/ 3038929 w 5751512"/>
              <a:gd name="connsiteY0" fmla="*/ 145143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3038929 w 5751512"/>
              <a:gd name="connsiteY4" fmla="*/ 145143 h 3946525"/>
              <a:gd name="connsiteX0" fmla="*/ 3038929 w 5751512"/>
              <a:gd name="connsiteY0" fmla="*/ 145143 h 3946525"/>
              <a:gd name="connsiteX1" fmla="*/ 5751512 w 5751512"/>
              <a:gd name="connsiteY1" fmla="*/ 0 h 3946525"/>
              <a:gd name="connsiteX2" fmla="*/ 5751512 w 5751512"/>
              <a:gd name="connsiteY2" fmla="*/ 3946525 h 3946525"/>
              <a:gd name="connsiteX3" fmla="*/ 0 w 5751512"/>
              <a:gd name="connsiteY3" fmla="*/ 3946525 h 3946525"/>
              <a:gd name="connsiteX4" fmla="*/ 3038929 w 5751512"/>
              <a:gd name="connsiteY4" fmla="*/ 145143 h 3946525"/>
              <a:gd name="connsiteX0" fmla="*/ 3185476 w 5898059"/>
              <a:gd name="connsiteY0" fmla="*/ 145143 h 3946525"/>
              <a:gd name="connsiteX1" fmla="*/ 5898059 w 5898059"/>
              <a:gd name="connsiteY1" fmla="*/ 0 h 3946525"/>
              <a:gd name="connsiteX2" fmla="*/ 5898059 w 5898059"/>
              <a:gd name="connsiteY2" fmla="*/ 3946525 h 3946525"/>
              <a:gd name="connsiteX3" fmla="*/ 146547 w 5898059"/>
              <a:gd name="connsiteY3" fmla="*/ 3946525 h 3946525"/>
              <a:gd name="connsiteX4" fmla="*/ 3185476 w 5898059"/>
              <a:gd name="connsiteY4" fmla="*/ 145143 h 3946525"/>
              <a:gd name="connsiteX0" fmla="*/ 4670912 w 5779285"/>
              <a:gd name="connsiteY0" fmla="*/ 53092 h 3946525"/>
              <a:gd name="connsiteX1" fmla="*/ 5779285 w 5779285"/>
              <a:gd name="connsiteY1" fmla="*/ 0 h 3946525"/>
              <a:gd name="connsiteX2" fmla="*/ 5779285 w 5779285"/>
              <a:gd name="connsiteY2" fmla="*/ 3946525 h 3946525"/>
              <a:gd name="connsiteX3" fmla="*/ 27773 w 5779285"/>
              <a:gd name="connsiteY3" fmla="*/ 3946525 h 3946525"/>
              <a:gd name="connsiteX4" fmla="*/ 4670912 w 5779285"/>
              <a:gd name="connsiteY4" fmla="*/ 53092 h 3946525"/>
              <a:gd name="connsiteX0" fmla="*/ 4661785 w 5770158"/>
              <a:gd name="connsiteY0" fmla="*/ 53092 h 3946525"/>
              <a:gd name="connsiteX1" fmla="*/ 5770158 w 5770158"/>
              <a:gd name="connsiteY1" fmla="*/ 0 h 3946525"/>
              <a:gd name="connsiteX2" fmla="*/ 5770158 w 5770158"/>
              <a:gd name="connsiteY2" fmla="*/ 3946525 h 3946525"/>
              <a:gd name="connsiteX3" fmla="*/ 18646 w 5770158"/>
              <a:gd name="connsiteY3" fmla="*/ 3946525 h 3946525"/>
              <a:gd name="connsiteX4" fmla="*/ 4661785 w 5770158"/>
              <a:gd name="connsiteY4" fmla="*/ 53092 h 3946525"/>
              <a:gd name="connsiteX0" fmla="*/ 4357352 w 5465725"/>
              <a:gd name="connsiteY0" fmla="*/ 53092 h 3946525"/>
              <a:gd name="connsiteX1" fmla="*/ 5465725 w 5465725"/>
              <a:gd name="connsiteY1" fmla="*/ 0 h 3946525"/>
              <a:gd name="connsiteX2" fmla="*/ 5465725 w 5465725"/>
              <a:gd name="connsiteY2" fmla="*/ 3946525 h 3946525"/>
              <a:gd name="connsiteX3" fmla="*/ 21686 w 5465725"/>
              <a:gd name="connsiteY3" fmla="*/ 3936297 h 3946525"/>
              <a:gd name="connsiteX4" fmla="*/ 4357352 w 5465725"/>
              <a:gd name="connsiteY4" fmla="*/ 53092 h 3946525"/>
              <a:gd name="connsiteX0" fmla="*/ 4337247 w 5445620"/>
              <a:gd name="connsiteY0" fmla="*/ 53092 h 3946525"/>
              <a:gd name="connsiteX1" fmla="*/ 5445620 w 5445620"/>
              <a:gd name="connsiteY1" fmla="*/ 0 h 3946525"/>
              <a:gd name="connsiteX2" fmla="*/ 5445620 w 5445620"/>
              <a:gd name="connsiteY2" fmla="*/ 3946525 h 3946525"/>
              <a:gd name="connsiteX3" fmla="*/ 1581 w 5445620"/>
              <a:gd name="connsiteY3" fmla="*/ 3936297 h 3946525"/>
              <a:gd name="connsiteX4" fmla="*/ 4337247 w 5445620"/>
              <a:gd name="connsiteY4" fmla="*/ 53092 h 3946525"/>
              <a:gd name="connsiteX0" fmla="*/ 5432791 w 5444953"/>
              <a:gd name="connsiteY0" fmla="*/ 12179 h 3946525"/>
              <a:gd name="connsiteX1" fmla="*/ 5444953 w 5444953"/>
              <a:gd name="connsiteY1" fmla="*/ 0 h 3946525"/>
              <a:gd name="connsiteX2" fmla="*/ 5444953 w 5444953"/>
              <a:gd name="connsiteY2" fmla="*/ 3946525 h 3946525"/>
              <a:gd name="connsiteX3" fmla="*/ 914 w 5444953"/>
              <a:gd name="connsiteY3" fmla="*/ 3936297 h 3946525"/>
              <a:gd name="connsiteX4" fmla="*/ 5432791 w 5444953"/>
              <a:gd name="connsiteY4" fmla="*/ 12179 h 3946525"/>
              <a:gd name="connsiteX0" fmla="*/ 5433450 w 5445612"/>
              <a:gd name="connsiteY0" fmla="*/ 12179 h 3946525"/>
              <a:gd name="connsiteX1" fmla="*/ 5445612 w 5445612"/>
              <a:gd name="connsiteY1" fmla="*/ 0 h 3946525"/>
              <a:gd name="connsiteX2" fmla="*/ 5445612 w 5445612"/>
              <a:gd name="connsiteY2" fmla="*/ 3946525 h 3946525"/>
              <a:gd name="connsiteX3" fmla="*/ 1573 w 5445612"/>
              <a:gd name="connsiteY3" fmla="*/ 3936297 h 3946525"/>
              <a:gd name="connsiteX4" fmla="*/ 5433450 w 5445612"/>
              <a:gd name="connsiteY4" fmla="*/ 12179 h 3946525"/>
              <a:gd name="connsiteX0" fmla="*/ 5380034 w 5392196"/>
              <a:gd name="connsiteY0" fmla="*/ 12179 h 3946525"/>
              <a:gd name="connsiteX1" fmla="*/ 5392196 w 5392196"/>
              <a:gd name="connsiteY1" fmla="*/ 0 h 3946525"/>
              <a:gd name="connsiteX2" fmla="*/ 5392196 w 5392196"/>
              <a:gd name="connsiteY2" fmla="*/ 3946525 h 3946525"/>
              <a:gd name="connsiteX3" fmla="*/ 1631 w 5392196"/>
              <a:gd name="connsiteY3" fmla="*/ 3721509 h 3946525"/>
              <a:gd name="connsiteX4" fmla="*/ 5380034 w 5392196"/>
              <a:gd name="connsiteY4" fmla="*/ 12179 h 3946525"/>
              <a:gd name="connsiteX0" fmla="*/ 5420095 w 5432257"/>
              <a:gd name="connsiteY0" fmla="*/ 12179 h 3946525"/>
              <a:gd name="connsiteX1" fmla="*/ 5432257 w 5432257"/>
              <a:gd name="connsiteY1" fmla="*/ 0 h 3946525"/>
              <a:gd name="connsiteX2" fmla="*/ 5432257 w 5432257"/>
              <a:gd name="connsiteY2" fmla="*/ 3946525 h 3946525"/>
              <a:gd name="connsiteX3" fmla="*/ 1587 w 5432257"/>
              <a:gd name="connsiteY3" fmla="*/ 3946525 h 3946525"/>
              <a:gd name="connsiteX4" fmla="*/ 5420095 w 5432257"/>
              <a:gd name="connsiteY4" fmla="*/ 12179 h 3946525"/>
              <a:gd name="connsiteX0" fmla="*/ 5420095 w 5432257"/>
              <a:gd name="connsiteY0" fmla="*/ 12179 h 3946525"/>
              <a:gd name="connsiteX1" fmla="*/ 5432257 w 5432257"/>
              <a:gd name="connsiteY1" fmla="*/ 0 h 3946525"/>
              <a:gd name="connsiteX2" fmla="*/ 5432257 w 5432257"/>
              <a:gd name="connsiteY2" fmla="*/ 3946525 h 3946525"/>
              <a:gd name="connsiteX3" fmla="*/ 1587 w 5432257"/>
              <a:gd name="connsiteY3" fmla="*/ 3946525 h 3946525"/>
              <a:gd name="connsiteX4" fmla="*/ 5420095 w 5432257"/>
              <a:gd name="connsiteY4" fmla="*/ 12179 h 3946525"/>
              <a:gd name="connsiteX0" fmla="*/ 5420024 w 5432186"/>
              <a:gd name="connsiteY0" fmla="*/ 12179 h 3946525"/>
              <a:gd name="connsiteX1" fmla="*/ 5432186 w 5432186"/>
              <a:gd name="connsiteY1" fmla="*/ 0 h 3946525"/>
              <a:gd name="connsiteX2" fmla="*/ 5432186 w 5432186"/>
              <a:gd name="connsiteY2" fmla="*/ 3946525 h 3946525"/>
              <a:gd name="connsiteX3" fmla="*/ 1516 w 5432186"/>
              <a:gd name="connsiteY3" fmla="*/ 3946525 h 3946525"/>
              <a:gd name="connsiteX4" fmla="*/ 5420024 w 5432186"/>
              <a:gd name="connsiteY4" fmla="*/ 12179 h 3946525"/>
              <a:gd name="connsiteX0" fmla="*/ 5464554 w 5476716"/>
              <a:gd name="connsiteY0" fmla="*/ 12179 h 3946525"/>
              <a:gd name="connsiteX1" fmla="*/ 5476716 w 5476716"/>
              <a:gd name="connsiteY1" fmla="*/ 0 h 3946525"/>
              <a:gd name="connsiteX2" fmla="*/ 5476716 w 5476716"/>
              <a:gd name="connsiteY2" fmla="*/ 3946525 h 3946525"/>
              <a:gd name="connsiteX3" fmla="*/ 1474 w 5476716"/>
              <a:gd name="connsiteY3" fmla="*/ 3946525 h 3946525"/>
              <a:gd name="connsiteX4" fmla="*/ 5464554 w 5476716"/>
              <a:gd name="connsiteY4" fmla="*/ 12179 h 3946525"/>
              <a:gd name="connsiteX0" fmla="*/ 5463080 w 5475242"/>
              <a:gd name="connsiteY0" fmla="*/ 12179 h 3946525"/>
              <a:gd name="connsiteX1" fmla="*/ 5475242 w 5475242"/>
              <a:gd name="connsiteY1" fmla="*/ 0 h 3946525"/>
              <a:gd name="connsiteX2" fmla="*/ 5475242 w 5475242"/>
              <a:gd name="connsiteY2" fmla="*/ 3946525 h 3946525"/>
              <a:gd name="connsiteX3" fmla="*/ 0 w 5475242"/>
              <a:gd name="connsiteY3" fmla="*/ 3946525 h 3946525"/>
              <a:gd name="connsiteX4" fmla="*/ 5463080 w 5475242"/>
              <a:gd name="connsiteY4" fmla="*/ 12179 h 394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242" h="3946525">
                <a:moveTo>
                  <a:pt x="5463080" y="12179"/>
                </a:moveTo>
                <a:lnTo>
                  <a:pt x="5475242" y="0"/>
                </a:lnTo>
                <a:lnTo>
                  <a:pt x="5475242" y="3946525"/>
                </a:lnTo>
                <a:lnTo>
                  <a:pt x="0" y="3946525"/>
                </a:lnTo>
                <a:cubicBezTo>
                  <a:pt x="282730" y="2678807"/>
                  <a:pt x="1479627" y="206377"/>
                  <a:pt x="5463080" y="12179"/>
                </a:cubicBezTo>
                <a:close/>
              </a:path>
            </a:pathLst>
          </a:custGeom>
          <a:noFill/>
        </p:spPr>
        <p:txBody>
          <a:bodyPr vert="horz" lIns="0" tIns="0" rIns="0" bIns="0" anchor="ctr" anchorCtr="1"/>
          <a:lstStyle>
            <a:lvl1pPr marL="0" indent="0" algn="r">
              <a:buNone/>
              <a:defRPr sz="1300">
                <a:solidFill>
                  <a:srgbClr val="00A7B5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</p:txBody>
      </p:sp>
      <p:sp>
        <p:nvSpPr>
          <p:cNvPr id="7" name="Copyright"/>
          <p:cNvSpPr txBox="1"/>
          <p:nvPr userDrawn="1"/>
        </p:nvSpPr>
        <p:spPr>
          <a:xfrm>
            <a:off x="472019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©2021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0699" y="3307105"/>
            <a:ext cx="4029864" cy="367445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2000" b="1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718560"/>
            <a:ext cx="4032250" cy="399414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1800" baseline="0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position or firm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4621" y="1359603"/>
            <a:ext cx="4025944" cy="1140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000" b="1">
                <a:solidFill>
                  <a:srgbClr val="4F2D7F"/>
                </a:solidFill>
              </a:defRPr>
            </a:lvl1pPr>
            <a:lvl2pPr marL="456938" indent="0">
              <a:buNone/>
              <a:defRPr/>
            </a:lvl2pPr>
            <a:lvl3pPr marL="913905" indent="0">
              <a:buNone/>
              <a:defRPr/>
            </a:lvl3pPr>
            <a:lvl4pPr marL="1370852" indent="0">
              <a:buNone/>
              <a:defRPr/>
            </a:lvl4pPr>
            <a:lvl5pPr marL="1827809" indent="0">
              <a:buNone/>
              <a:defRPr/>
            </a:lvl5pPr>
          </a:lstStyle>
          <a:p>
            <a:pPr lvl="0"/>
            <a:r>
              <a:rPr lang="en-US" dirty="0"/>
              <a:t>Click here to add </a:t>
            </a:r>
            <a:br>
              <a:rPr lang="en-US" dirty="0"/>
            </a:br>
            <a:r>
              <a:rPr lang="en-US" dirty="0"/>
              <a:t>title on this slide</a:t>
            </a:r>
          </a:p>
        </p:txBody>
      </p:sp>
      <p:pic>
        <p:nvPicPr>
          <p:cNvPr id="13" name="GTLogoNoTag" hidden="1">
            <a:extLst>
              <a:ext uri="{FF2B5EF4-FFF2-40B4-BE49-F238E27FC236}">
                <a16:creationId xmlns:a16="http://schemas.microsoft.com/office/drawing/2014/main" id="{0DEFB368-B217-4A16-9BFE-6CA85D72D8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pic>
        <p:nvPicPr>
          <p:cNvPr id="15" name="GTLogo">
            <a:extLst>
              <a:ext uri="{FF2B5EF4-FFF2-40B4-BE49-F238E27FC236}">
                <a16:creationId xmlns:a16="http://schemas.microsoft.com/office/drawing/2014/main" id="{547AA1F9-2774-4D2A-A381-14A9D777C2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4FF79F-7CEA-4ED5-811E-3F2D167F5D4D}"/>
              </a:ext>
            </a:extLst>
          </p:cNvPr>
          <p:cNvSpPr/>
          <p:nvPr userDrawn="1"/>
        </p:nvSpPr>
        <p:spPr>
          <a:xfrm>
            <a:off x="9220200" y="0"/>
            <a:ext cx="1466850" cy="18516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t"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800" b="1" dirty="0"/>
              <a:t>PHOTO </a:t>
            </a:r>
            <a:br>
              <a:rPr lang="en-GB" sz="800" b="1" dirty="0"/>
            </a:br>
            <a:r>
              <a:rPr lang="en-GB" sz="800" b="1" dirty="0"/>
              <a:t>COVER OPTION </a:t>
            </a:r>
          </a:p>
          <a:p>
            <a:pPr lvl="0">
              <a:spcAft>
                <a:spcPts val="600"/>
              </a:spcAft>
            </a:pPr>
            <a:r>
              <a:rPr lang="en-GB" sz="800" b="0" dirty="0"/>
              <a:t>To insert a photo click on the image frame and then insert your photo using the </a:t>
            </a:r>
            <a:r>
              <a:rPr lang="en-GB" sz="800" b="0" dirty="0" err="1"/>
              <a:t>BrandCentral</a:t>
            </a:r>
            <a:r>
              <a:rPr lang="en-GB" sz="800" b="0" dirty="0"/>
              <a:t> button on your toolbar.</a:t>
            </a:r>
          </a:p>
          <a:p>
            <a:pPr lvl="0">
              <a:spcAft>
                <a:spcPts val="600"/>
              </a:spcAft>
            </a:pPr>
            <a:r>
              <a:rPr lang="en-GB" sz="800" b="0" dirty="0"/>
              <a:t>To scale, crop and move the photo, right click and choose the crop tool. You can now scale and move the photo to the desired position.</a:t>
            </a:r>
          </a:p>
        </p:txBody>
      </p:sp>
    </p:spTree>
    <p:extLst>
      <p:ext uri="{BB962C8B-B14F-4D97-AF65-F5344CB8AC3E}">
        <p14:creationId xmlns:p14="http://schemas.microsoft.com/office/powerpoint/2010/main" val="3708722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9371" y="1466850"/>
            <a:ext cx="8206318" cy="3228976"/>
          </a:xfrm>
          <a:solidFill>
            <a:schemeClr val="accent1"/>
          </a:solidFill>
        </p:spPr>
        <p:txBody>
          <a:bodyPr lIns="71967" tIns="71967" rIns="71967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87367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/>
          <p:cNvSpPr>
            <a:spLocks noGrp="1"/>
          </p:cNvSpPr>
          <p:nvPr>
            <p:ph type="media" sz="quarter" idx="12" hasCustomPrompt="1"/>
          </p:nvPr>
        </p:nvSpPr>
        <p:spPr>
          <a:xfrm>
            <a:off x="30" y="0"/>
            <a:ext cx="9143999" cy="5143500"/>
          </a:xfrm>
          <a:prstGeom prst="rect">
            <a:avLst/>
          </a:prstGeom>
          <a:noFill/>
        </p:spPr>
        <p:txBody>
          <a:bodyPr vert="horz" lIns="0" tIns="0" rIns="0" bIns="0" anchor="ctr" anchorCtr="1"/>
          <a:lstStyle>
            <a:lvl1pPr marL="0" indent="0">
              <a:buNone/>
              <a:defRPr sz="13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insert footage</a:t>
            </a:r>
          </a:p>
        </p:txBody>
      </p:sp>
    </p:spTree>
    <p:extLst>
      <p:ext uri="{BB962C8B-B14F-4D97-AF65-F5344CB8AC3E}">
        <p14:creationId xmlns:p14="http://schemas.microsoft.com/office/powerpoint/2010/main" val="1326082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0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371" y="1466850"/>
            <a:ext cx="8206318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34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4325" y="1466850"/>
            <a:ext cx="3281364" cy="3228976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>
              <a:buNone/>
              <a:defRPr sz="1200" baseline="0">
                <a:solidFill>
                  <a:srgbClr val="00A7B5"/>
                </a:solidFill>
              </a:defRPr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9369" y="1466850"/>
            <a:ext cx="4691594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962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754880" y="1466849"/>
            <a:ext cx="3920808" cy="3228975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4593047" y="1466850"/>
            <a:ext cx="15498" cy="3228976"/>
          </a:xfrm>
          <a:prstGeom prst="line">
            <a:avLst/>
          </a:prstGeom>
          <a:ln w="7620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9371" y="1466849"/>
            <a:ext cx="3988330" cy="3228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535738" y="1593852"/>
            <a:ext cx="361950" cy="268288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Freeform 9"/>
          <p:cNvSpPr>
            <a:spLocks noEditPoints="1"/>
          </p:cNvSpPr>
          <p:nvPr userDrawn="1"/>
        </p:nvSpPr>
        <p:spPr bwMode="auto">
          <a:xfrm>
            <a:off x="6535738" y="4140205"/>
            <a:ext cx="361950" cy="269875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81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79950" y="1466852"/>
            <a:ext cx="3996000" cy="32289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8318" y="1466851"/>
            <a:ext cx="3989387" cy="3228974"/>
          </a:xfrm>
          <a:noFill/>
        </p:spPr>
        <p:txBody>
          <a:bodyPr anchor="ctr" anchorCtr="1"/>
          <a:lstStyle>
            <a:lvl1pPr marL="0" marR="0" indent="0" algn="l" defTabSz="457142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>
                <a:solidFill>
                  <a:schemeClr val="accent3"/>
                </a:solidFill>
              </a:defRPr>
            </a:lvl1pPr>
          </a:lstStyle>
          <a:p>
            <a:pPr marL="0" marR="0" lvl="0" indent="0" algn="l" defTabSz="457142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icon to insert illustration</a:t>
            </a:r>
          </a:p>
        </p:txBody>
      </p:sp>
      <p:sp>
        <p:nvSpPr>
          <p:cNvPr id="7" name="Title 6"/>
          <p:cNvSpPr>
            <a:spLocks noGrp="1"/>
          </p:cNvSpPr>
          <p:nvPr userDrawn="1"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6475413" y="1544639"/>
            <a:ext cx="411162" cy="303213"/>
          </a:xfrm>
          <a:custGeom>
            <a:avLst/>
            <a:gdLst>
              <a:gd name="T0" fmla="*/ 954 w 954"/>
              <a:gd name="T1" fmla="*/ 497 h 711"/>
              <a:gd name="T2" fmla="*/ 954 w 954"/>
              <a:gd name="T3" fmla="*/ 497 h 711"/>
              <a:gd name="T4" fmla="*/ 744 w 954"/>
              <a:gd name="T5" fmla="*/ 291 h 711"/>
              <a:gd name="T6" fmla="*/ 690 w 954"/>
              <a:gd name="T7" fmla="*/ 305 h 711"/>
              <a:gd name="T8" fmla="*/ 943 w 954"/>
              <a:gd name="T9" fmla="*/ 134 h 711"/>
              <a:gd name="T10" fmla="*/ 943 w 954"/>
              <a:gd name="T11" fmla="*/ 0 h 711"/>
              <a:gd name="T12" fmla="*/ 510 w 954"/>
              <a:gd name="T13" fmla="*/ 439 h 711"/>
              <a:gd name="T14" fmla="*/ 744 w 954"/>
              <a:gd name="T15" fmla="*/ 711 h 711"/>
              <a:gd name="T16" fmla="*/ 954 w 954"/>
              <a:gd name="T17" fmla="*/ 497 h 711"/>
              <a:gd name="T18" fmla="*/ 444 w 954"/>
              <a:gd name="T19" fmla="*/ 497 h 711"/>
              <a:gd name="T20" fmla="*/ 444 w 954"/>
              <a:gd name="T21" fmla="*/ 497 h 711"/>
              <a:gd name="T22" fmla="*/ 234 w 954"/>
              <a:gd name="T23" fmla="*/ 291 h 711"/>
              <a:gd name="T24" fmla="*/ 180 w 954"/>
              <a:gd name="T25" fmla="*/ 305 h 711"/>
              <a:gd name="T26" fmla="*/ 433 w 954"/>
              <a:gd name="T27" fmla="*/ 134 h 711"/>
              <a:gd name="T28" fmla="*/ 433 w 954"/>
              <a:gd name="T29" fmla="*/ 0 h 711"/>
              <a:gd name="T30" fmla="*/ 0 w 954"/>
              <a:gd name="T31" fmla="*/ 439 h 711"/>
              <a:gd name="T32" fmla="*/ 234 w 954"/>
              <a:gd name="T33" fmla="*/ 711 h 711"/>
              <a:gd name="T34" fmla="*/ 444 w 954"/>
              <a:gd name="T35" fmla="*/ 49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54" h="711">
                <a:moveTo>
                  <a:pt x="954" y="497"/>
                </a:moveTo>
                <a:lnTo>
                  <a:pt x="954" y="497"/>
                </a:lnTo>
                <a:cubicBezTo>
                  <a:pt x="954" y="382"/>
                  <a:pt x="872" y="291"/>
                  <a:pt x="744" y="291"/>
                </a:cubicBezTo>
                <a:cubicBezTo>
                  <a:pt x="722" y="291"/>
                  <a:pt x="695" y="299"/>
                  <a:pt x="690" y="305"/>
                </a:cubicBezTo>
                <a:cubicBezTo>
                  <a:pt x="701" y="222"/>
                  <a:pt x="766" y="134"/>
                  <a:pt x="943" y="134"/>
                </a:cubicBezTo>
                <a:lnTo>
                  <a:pt x="943" y="0"/>
                </a:lnTo>
                <a:cubicBezTo>
                  <a:pt x="668" y="2"/>
                  <a:pt x="510" y="118"/>
                  <a:pt x="510" y="439"/>
                </a:cubicBezTo>
                <a:cubicBezTo>
                  <a:pt x="510" y="601"/>
                  <a:pt x="602" y="711"/>
                  <a:pt x="744" y="711"/>
                </a:cubicBezTo>
                <a:cubicBezTo>
                  <a:pt x="862" y="711"/>
                  <a:pt x="954" y="615"/>
                  <a:pt x="954" y="497"/>
                </a:cubicBezTo>
                <a:close/>
                <a:moveTo>
                  <a:pt x="444" y="497"/>
                </a:moveTo>
                <a:lnTo>
                  <a:pt x="444" y="497"/>
                </a:lnTo>
                <a:cubicBezTo>
                  <a:pt x="444" y="382"/>
                  <a:pt x="362" y="291"/>
                  <a:pt x="234" y="291"/>
                </a:cubicBezTo>
                <a:cubicBezTo>
                  <a:pt x="212" y="291"/>
                  <a:pt x="185" y="299"/>
                  <a:pt x="180" y="305"/>
                </a:cubicBezTo>
                <a:cubicBezTo>
                  <a:pt x="190" y="222"/>
                  <a:pt x="256" y="134"/>
                  <a:pt x="433" y="134"/>
                </a:cubicBezTo>
                <a:lnTo>
                  <a:pt x="433" y="0"/>
                </a:lnTo>
                <a:cubicBezTo>
                  <a:pt x="158" y="2"/>
                  <a:pt x="0" y="118"/>
                  <a:pt x="0" y="439"/>
                </a:cubicBezTo>
                <a:cubicBezTo>
                  <a:pt x="0" y="601"/>
                  <a:pt x="92" y="711"/>
                  <a:pt x="234" y="711"/>
                </a:cubicBezTo>
                <a:cubicBezTo>
                  <a:pt x="351" y="711"/>
                  <a:pt x="444" y="615"/>
                  <a:pt x="444" y="49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 userDrawn="1"/>
        </p:nvGrpSpPr>
        <p:grpSpPr bwMode="auto">
          <a:xfrm>
            <a:off x="6475413" y="4264026"/>
            <a:ext cx="404812" cy="298450"/>
            <a:chOff x="4079" y="2686"/>
            <a:chExt cx="255" cy="188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4079" y="2686"/>
              <a:ext cx="25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42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079" y="2685"/>
              <a:ext cx="259" cy="192"/>
            </a:xfrm>
            <a:custGeom>
              <a:avLst/>
              <a:gdLst>
                <a:gd name="T0" fmla="*/ 0 w 954"/>
                <a:gd name="T1" fmla="*/ 214 h 712"/>
                <a:gd name="T2" fmla="*/ 0 w 954"/>
                <a:gd name="T3" fmla="*/ 214 h 712"/>
                <a:gd name="T4" fmla="*/ 210 w 954"/>
                <a:gd name="T5" fmla="*/ 420 h 712"/>
                <a:gd name="T6" fmla="*/ 264 w 954"/>
                <a:gd name="T7" fmla="*/ 406 h 712"/>
                <a:gd name="T8" fmla="*/ 10 w 954"/>
                <a:gd name="T9" fmla="*/ 577 h 712"/>
                <a:gd name="T10" fmla="*/ 10 w 954"/>
                <a:gd name="T11" fmla="*/ 712 h 712"/>
                <a:gd name="T12" fmla="*/ 444 w 954"/>
                <a:gd name="T13" fmla="*/ 272 h 712"/>
                <a:gd name="T14" fmla="*/ 210 w 954"/>
                <a:gd name="T15" fmla="*/ 0 h 712"/>
                <a:gd name="T16" fmla="*/ 0 w 954"/>
                <a:gd name="T17" fmla="*/ 214 h 712"/>
                <a:gd name="T18" fmla="*/ 510 w 954"/>
                <a:gd name="T19" fmla="*/ 214 h 712"/>
                <a:gd name="T20" fmla="*/ 510 w 954"/>
                <a:gd name="T21" fmla="*/ 214 h 712"/>
                <a:gd name="T22" fmla="*/ 720 w 954"/>
                <a:gd name="T23" fmla="*/ 420 h 712"/>
                <a:gd name="T24" fmla="*/ 774 w 954"/>
                <a:gd name="T25" fmla="*/ 406 h 712"/>
                <a:gd name="T26" fmla="*/ 521 w 954"/>
                <a:gd name="T27" fmla="*/ 577 h 712"/>
                <a:gd name="T28" fmla="*/ 521 w 954"/>
                <a:gd name="T29" fmla="*/ 712 h 712"/>
                <a:gd name="T30" fmla="*/ 954 w 954"/>
                <a:gd name="T31" fmla="*/ 272 h 712"/>
                <a:gd name="T32" fmla="*/ 720 w 954"/>
                <a:gd name="T33" fmla="*/ 0 h 712"/>
                <a:gd name="T34" fmla="*/ 510 w 954"/>
                <a:gd name="T35" fmla="*/ 21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4" h="712">
                  <a:moveTo>
                    <a:pt x="0" y="214"/>
                  </a:moveTo>
                  <a:lnTo>
                    <a:pt x="0" y="214"/>
                  </a:lnTo>
                  <a:cubicBezTo>
                    <a:pt x="0" y="329"/>
                    <a:pt x="81" y="420"/>
                    <a:pt x="210" y="420"/>
                  </a:cubicBezTo>
                  <a:cubicBezTo>
                    <a:pt x="231" y="420"/>
                    <a:pt x="259" y="412"/>
                    <a:pt x="264" y="406"/>
                  </a:cubicBezTo>
                  <a:cubicBezTo>
                    <a:pt x="253" y="489"/>
                    <a:pt x="188" y="577"/>
                    <a:pt x="10" y="577"/>
                  </a:cubicBezTo>
                  <a:lnTo>
                    <a:pt x="10" y="712"/>
                  </a:lnTo>
                  <a:cubicBezTo>
                    <a:pt x="286" y="709"/>
                    <a:pt x="444" y="593"/>
                    <a:pt x="444" y="272"/>
                  </a:cubicBezTo>
                  <a:cubicBezTo>
                    <a:pt x="444" y="109"/>
                    <a:pt x="351" y="0"/>
                    <a:pt x="210" y="0"/>
                  </a:cubicBezTo>
                  <a:cubicBezTo>
                    <a:pt x="92" y="0"/>
                    <a:pt x="0" y="96"/>
                    <a:pt x="0" y="214"/>
                  </a:cubicBezTo>
                  <a:close/>
                  <a:moveTo>
                    <a:pt x="510" y="214"/>
                  </a:moveTo>
                  <a:lnTo>
                    <a:pt x="510" y="214"/>
                  </a:lnTo>
                  <a:cubicBezTo>
                    <a:pt x="510" y="329"/>
                    <a:pt x="591" y="420"/>
                    <a:pt x="720" y="420"/>
                  </a:cubicBezTo>
                  <a:cubicBezTo>
                    <a:pt x="741" y="420"/>
                    <a:pt x="769" y="412"/>
                    <a:pt x="774" y="406"/>
                  </a:cubicBezTo>
                  <a:cubicBezTo>
                    <a:pt x="763" y="489"/>
                    <a:pt x="698" y="577"/>
                    <a:pt x="521" y="577"/>
                  </a:cubicBezTo>
                  <a:lnTo>
                    <a:pt x="521" y="712"/>
                  </a:lnTo>
                  <a:cubicBezTo>
                    <a:pt x="796" y="709"/>
                    <a:pt x="954" y="593"/>
                    <a:pt x="954" y="272"/>
                  </a:cubicBezTo>
                  <a:cubicBezTo>
                    <a:pt x="954" y="109"/>
                    <a:pt x="862" y="0"/>
                    <a:pt x="720" y="0"/>
                  </a:cubicBezTo>
                  <a:cubicBezTo>
                    <a:pt x="602" y="0"/>
                    <a:pt x="510" y="96"/>
                    <a:pt x="510" y="2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42"/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79950" y="1466849"/>
            <a:ext cx="3995738" cy="3228975"/>
          </a:xfrm>
          <a:noFill/>
        </p:spPr>
        <p:txBody>
          <a:bodyPr lIns="71993" tIns="71993" rIns="71993" bIns="71993"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5573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69374" y="1466853"/>
            <a:ext cx="3988331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679950" y="1466853"/>
            <a:ext cx="3996000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14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8312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marR="0" indent="0" algn="ctr" defTabSz="457142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 baseline="0">
                <a:solidFill>
                  <a:srgbClr val="00A7B5"/>
                </a:solidFill>
              </a:defRPr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68312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3" hasCustomPrompt="1"/>
          </p:nvPr>
        </p:nvSpPr>
        <p:spPr>
          <a:xfrm>
            <a:off x="2577758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2577758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25" hasCustomPrompt="1"/>
          </p:nvPr>
        </p:nvSpPr>
        <p:spPr>
          <a:xfrm>
            <a:off x="4687204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4687204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27" hasCustomPrompt="1"/>
          </p:nvPr>
        </p:nvSpPr>
        <p:spPr>
          <a:xfrm>
            <a:off x="6796651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6796651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8699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695826"/>
          </a:xfrm>
          <a:prstGeom prst="rect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2"/>
            <a:ext cx="9144000" cy="4695825"/>
          </a:xfrm>
          <a:noFill/>
        </p:spPr>
        <p:txBody>
          <a:bodyPr lIns="0" tIns="0" rIns="0" bIns="0" anchor="ctr" anchorCtr="1"/>
          <a:lstStyle>
            <a:lvl1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4318001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Freeform 9"/>
          <p:cNvSpPr>
            <a:spLocks noEditPoints="1"/>
          </p:cNvSpPr>
          <p:nvPr userDrawn="1"/>
        </p:nvSpPr>
        <p:spPr bwMode="auto">
          <a:xfrm>
            <a:off x="4318001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7107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lour Curv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pyright"/>
          <p:cNvSpPr txBox="1"/>
          <p:nvPr userDrawn="1"/>
        </p:nvSpPr>
        <p:spPr>
          <a:xfrm>
            <a:off x="472019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©2021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1"/>
          <p:cNvSpPr/>
          <p:nvPr userDrawn="1"/>
        </p:nvSpPr>
        <p:spPr>
          <a:xfrm>
            <a:off x="4457701" y="1203325"/>
            <a:ext cx="4686300" cy="3962400"/>
          </a:xfrm>
          <a:custGeom>
            <a:avLst/>
            <a:gdLst>
              <a:gd name="connsiteX0" fmla="*/ 0 w 5143500"/>
              <a:gd name="connsiteY0" fmla="*/ 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0 w 5143500"/>
              <a:gd name="connsiteY4" fmla="*/ 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7000 w 5143500"/>
              <a:gd name="connsiteY0" fmla="*/ 2006600 h 5143500"/>
              <a:gd name="connsiteX1" fmla="*/ 5143500 w 5143500"/>
              <a:gd name="connsiteY1" fmla="*/ 0 h 5143500"/>
              <a:gd name="connsiteX2" fmla="*/ 5143500 w 5143500"/>
              <a:gd name="connsiteY2" fmla="*/ 5143500 h 5143500"/>
              <a:gd name="connsiteX3" fmla="*/ 0 w 5143500"/>
              <a:gd name="connsiteY3" fmla="*/ 5143500 h 5143500"/>
              <a:gd name="connsiteX4" fmla="*/ 1397000 w 5143500"/>
              <a:gd name="connsiteY4" fmla="*/ 2006600 h 5143500"/>
              <a:gd name="connsiteX0" fmla="*/ 1398254 w 5144754"/>
              <a:gd name="connsiteY0" fmla="*/ 2006600 h 5143500"/>
              <a:gd name="connsiteX1" fmla="*/ 5144754 w 5144754"/>
              <a:gd name="connsiteY1" fmla="*/ 0 h 5143500"/>
              <a:gd name="connsiteX2" fmla="*/ 5144754 w 5144754"/>
              <a:gd name="connsiteY2" fmla="*/ 5143500 h 5143500"/>
              <a:gd name="connsiteX3" fmla="*/ 1254 w 5144754"/>
              <a:gd name="connsiteY3" fmla="*/ 5143500 h 5143500"/>
              <a:gd name="connsiteX4" fmla="*/ 1398254 w 5144754"/>
              <a:gd name="connsiteY4" fmla="*/ 2006600 h 5143500"/>
              <a:gd name="connsiteX0" fmla="*/ 1419236 w 5165736"/>
              <a:gd name="connsiteY0" fmla="*/ 2006600 h 5143500"/>
              <a:gd name="connsiteX1" fmla="*/ 5165736 w 5165736"/>
              <a:gd name="connsiteY1" fmla="*/ 0 h 5143500"/>
              <a:gd name="connsiteX2" fmla="*/ 5165736 w 5165736"/>
              <a:gd name="connsiteY2" fmla="*/ 5143500 h 5143500"/>
              <a:gd name="connsiteX3" fmla="*/ 22236 w 5165736"/>
              <a:gd name="connsiteY3" fmla="*/ 5143500 h 5143500"/>
              <a:gd name="connsiteX4" fmla="*/ 1419236 w 5165736"/>
              <a:gd name="connsiteY4" fmla="*/ 2006600 h 5143500"/>
              <a:gd name="connsiteX0" fmla="*/ 1397354 w 5143854"/>
              <a:gd name="connsiteY0" fmla="*/ 2006600 h 5143500"/>
              <a:gd name="connsiteX1" fmla="*/ 5143854 w 5143854"/>
              <a:gd name="connsiteY1" fmla="*/ 0 h 5143500"/>
              <a:gd name="connsiteX2" fmla="*/ 5143854 w 5143854"/>
              <a:gd name="connsiteY2" fmla="*/ 5143500 h 5143500"/>
              <a:gd name="connsiteX3" fmla="*/ 354 w 5143854"/>
              <a:gd name="connsiteY3" fmla="*/ 5143500 h 5143500"/>
              <a:gd name="connsiteX4" fmla="*/ 1397354 w 5143854"/>
              <a:gd name="connsiteY4" fmla="*/ 2006600 h 5143500"/>
              <a:gd name="connsiteX0" fmla="*/ 1397354 w 5143854"/>
              <a:gd name="connsiteY0" fmla="*/ 2006600 h 5143500"/>
              <a:gd name="connsiteX1" fmla="*/ 5143854 w 5143854"/>
              <a:gd name="connsiteY1" fmla="*/ 0 h 5143500"/>
              <a:gd name="connsiteX2" fmla="*/ 5143854 w 5143854"/>
              <a:gd name="connsiteY2" fmla="*/ 5143500 h 5143500"/>
              <a:gd name="connsiteX3" fmla="*/ 354 w 5143854"/>
              <a:gd name="connsiteY3" fmla="*/ 5143500 h 5143500"/>
              <a:gd name="connsiteX4" fmla="*/ 1397354 w 5143854"/>
              <a:gd name="connsiteY4" fmla="*/ 2006600 h 5143500"/>
              <a:gd name="connsiteX0" fmla="*/ 1397354 w 5143854"/>
              <a:gd name="connsiteY0" fmla="*/ 2006600 h 5143500"/>
              <a:gd name="connsiteX1" fmla="*/ 5143854 w 5143854"/>
              <a:gd name="connsiteY1" fmla="*/ 0 h 5143500"/>
              <a:gd name="connsiteX2" fmla="*/ 5143854 w 5143854"/>
              <a:gd name="connsiteY2" fmla="*/ 5143500 h 5143500"/>
              <a:gd name="connsiteX3" fmla="*/ 354 w 5143854"/>
              <a:gd name="connsiteY3" fmla="*/ 5143500 h 5143500"/>
              <a:gd name="connsiteX4" fmla="*/ 1397354 w 5143854"/>
              <a:gd name="connsiteY4" fmla="*/ 2006600 h 5143500"/>
              <a:gd name="connsiteX0" fmla="*/ 1397354 w 5143854"/>
              <a:gd name="connsiteY0" fmla="*/ 2006600 h 5143500"/>
              <a:gd name="connsiteX1" fmla="*/ 5143854 w 5143854"/>
              <a:gd name="connsiteY1" fmla="*/ 0 h 5143500"/>
              <a:gd name="connsiteX2" fmla="*/ 5143854 w 5143854"/>
              <a:gd name="connsiteY2" fmla="*/ 5143500 h 5143500"/>
              <a:gd name="connsiteX3" fmla="*/ 354 w 5143854"/>
              <a:gd name="connsiteY3" fmla="*/ 5143500 h 5143500"/>
              <a:gd name="connsiteX4" fmla="*/ 1397354 w 5143854"/>
              <a:gd name="connsiteY4" fmla="*/ 2006600 h 5143500"/>
              <a:gd name="connsiteX0" fmla="*/ 1600466 w 5143766"/>
              <a:gd name="connsiteY0" fmla="*/ 2120900 h 5143500"/>
              <a:gd name="connsiteX1" fmla="*/ 5143766 w 5143766"/>
              <a:gd name="connsiteY1" fmla="*/ 0 h 5143500"/>
              <a:gd name="connsiteX2" fmla="*/ 5143766 w 5143766"/>
              <a:gd name="connsiteY2" fmla="*/ 5143500 h 5143500"/>
              <a:gd name="connsiteX3" fmla="*/ 266 w 5143766"/>
              <a:gd name="connsiteY3" fmla="*/ 5143500 h 5143500"/>
              <a:gd name="connsiteX4" fmla="*/ 1600466 w 5143766"/>
              <a:gd name="connsiteY4" fmla="*/ 2120900 h 5143500"/>
              <a:gd name="connsiteX0" fmla="*/ 1435433 w 5143833"/>
              <a:gd name="connsiteY0" fmla="*/ 2159000 h 5143500"/>
              <a:gd name="connsiteX1" fmla="*/ 5143833 w 5143833"/>
              <a:gd name="connsiteY1" fmla="*/ 0 h 5143500"/>
              <a:gd name="connsiteX2" fmla="*/ 5143833 w 5143833"/>
              <a:gd name="connsiteY2" fmla="*/ 5143500 h 5143500"/>
              <a:gd name="connsiteX3" fmla="*/ 333 w 5143833"/>
              <a:gd name="connsiteY3" fmla="*/ 5143500 h 5143500"/>
              <a:gd name="connsiteX4" fmla="*/ 1435433 w 5143833"/>
              <a:gd name="connsiteY4" fmla="*/ 2159000 h 5143500"/>
              <a:gd name="connsiteX0" fmla="*/ 1435433 w 5143833"/>
              <a:gd name="connsiteY0" fmla="*/ 2159000 h 5143500"/>
              <a:gd name="connsiteX1" fmla="*/ 5143833 w 5143833"/>
              <a:gd name="connsiteY1" fmla="*/ 0 h 5143500"/>
              <a:gd name="connsiteX2" fmla="*/ 5143833 w 5143833"/>
              <a:gd name="connsiteY2" fmla="*/ 5143500 h 5143500"/>
              <a:gd name="connsiteX3" fmla="*/ 333 w 5143833"/>
              <a:gd name="connsiteY3" fmla="*/ 5143500 h 5143500"/>
              <a:gd name="connsiteX4" fmla="*/ 1435433 w 5143833"/>
              <a:gd name="connsiteY4" fmla="*/ 2159000 h 5143500"/>
              <a:gd name="connsiteX0" fmla="*/ 1435433 w 5143833"/>
              <a:gd name="connsiteY0" fmla="*/ 2159000 h 5143500"/>
              <a:gd name="connsiteX1" fmla="*/ 5143833 w 5143833"/>
              <a:gd name="connsiteY1" fmla="*/ 0 h 5143500"/>
              <a:gd name="connsiteX2" fmla="*/ 5143833 w 5143833"/>
              <a:gd name="connsiteY2" fmla="*/ 5143500 h 5143500"/>
              <a:gd name="connsiteX3" fmla="*/ 1105234 w 5143833"/>
              <a:gd name="connsiteY3" fmla="*/ 5143500 h 5143500"/>
              <a:gd name="connsiteX4" fmla="*/ 333 w 5143833"/>
              <a:gd name="connsiteY4" fmla="*/ 5143500 h 5143500"/>
              <a:gd name="connsiteX5" fmla="*/ 1435433 w 5143833"/>
              <a:gd name="connsiteY5" fmla="*/ 2159000 h 5143500"/>
              <a:gd name="connsiteX0" fmla="*/ 487278 w 4195678"/>
              <a:gd name="connsiteY0" fmla="*/ 2159000 h 5168900"/>
              <a:gd name="connsiteX1" fmla="*/ 4195678 w 4195678"/>
              <a:gd name="connsiteY1" fmla="*/ 0 h 5168900"/>
              <a:gd name="connsiteX2" fmla="*/ 4195678 w 4195678"/>
              <a:gd name="connsiteY2" fmla="*/ 5143500 h 5168900"/>
              <a:gd name="connsiteX3" fmla="*/ 157079 w 4195678"/>
              <a:gd name="connsiteY3" fmla="*/ 5143500 h 5168900"/>
              <a:gd name="connsiteX4" fmla="*/ 144378 w 4195678"/>
              <a:gd name="connsiteY4" fmla="*/ 5168900 h 5168900"/>
              <a:gd name="connsiteX5" fmla="*/ 487278 w 4195678"/>
              <a:gd name="connsiteY5" fmla="*/ 2159000 h 5168900"/>
              <a:gd name="connsiteX0" fmla="*/ 928533 w 4636933"/>
              <a:gd name="connsiteY0" fmla="*/ 2159000 h 5181600"/>
              <a:gd name="connsiteX1" fmla="*/ 4636933 w 4636933"/>
              <a:gd name="connsiteY1" fmla="*/ 0 h 5181600"/>
              <a:gd name="connsiteX2" fmla="*/ 4636933 w 4636933"/>
              <a:gd name="connsiteY2" fmla="*/ 5143500 h 5181600"/>
              <a:gd name="connsiteX3" fmla="*/ 598334 w 4636933"/>
              <a:gd name="connsiteY3" fmla="*/ 5143500 h 5181600"/>
              <a:gd name="connsiteX4" fmla="*/ 1433 w 4636933"/>
              <a:gd name="connsiteY4" fmla="*/ 5181600 h 5181600"/>
              <a:gd name="connsiteX5" fmla="*/ 928533 w 4636933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81600"/>
              <a:gd name="connsiteX1" fmla="*/ 4635500 w 4635500"/>
              <a:gd name="connsiteY1" fmla="*/ 0 h 5181600"/>
              <a:gd name="connsiteX2" fmla="*/ 4635500 w 4635500"/>
              <a:gd name="connsiteY2" fmla="*/ 5143500 h 5181600"/>
              <a:gd name="connsiteX3" fmla="*/ 596901 w 4635500"/>
              <a:gd name="connsiteY3" fmla="*/ 5143500 h 5181600"/>
              <a:gd name="connsiteX4" fmla="*/ 0 w 4635500"/>
              <a:gd name="connsiteY4" fmla="*/ 5181600 h 5181600"/>
              <a:gd name="connsiteX5" fmla="*/ 927100 w 4635500"/>
              <a:gd name="connsiteY5" fmla="*/ 2159000 h 5181600"/>
              <a:gd name="connsiteX0" fmla="*/ 927100 w 4635500"/>
              <a:gd name="connsiteY0" fmla="*/ 21590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5" fmla="*/ 927100 w 4635500"/>
              <a:gd name="connsiteY5" fmla="*/ 2159000 h 5143500"/>
              <a:gd name="connsiteX0" fmla="*/ 0 w 4635500"/>
              <a:gd name="connsiteY0" fmla="*/ 51435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0" fmla="*/ 0 w 4635500"/>
              <a:gd name="connsiteY0" fmla="*/ 51435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0" fmla="*/ 0 w 4635500"/>
              <a:gd name="connsiteY0" fmla="*/ 5145147 h 5145147"/>
              <a:gd name="connsiteX1" fmla="*/ 4635500 w 4635500"/>
              <a:gd name="connsiteY1" fmla="*/ 1647 h 5145147"/>
              <a:gd name="connsiteX2" fmla="*/ 4635500 w 4635500"/>
              <a:gd name="connsiteY2" fmla="*/ 5145147 h 5145147"/>
              <a:gd name="connsiteX3" fmla="*/ 596901 w 4635500"/>
              <a:gd name="connsiteY3" fmla="*/ 5145147 h 5145147"/>
              <a:gd name="connsiteX4" fmla="*/ 0 w 4635500"/>
              <a:gd name="connsiteY4" fmla="*/ 5145147 h 5145147"/>
              <a:gd name="connsiteX0" fmla="*/ 0 w 4635500"/>
              <a:gd name="connsiteY0" fmla="*/ 51435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0" fmla="*/ 0 w 4635500"/>
              <a:gd name="connsiteY0" fmla="*/ 5143500 h 5143500"/>
              <a:gd name="connsiteX1" fmla="*/ 4635500 w 4635500"/>
              <a:gd name="connsiteY1" fmla="*/ 0 h 5143500"/>
              <a:gd name="connsiteX2" fmla="*/ 4635500 w 4635500"/>
              <a:gd name="connsiteY2" fmla="*/ 5143500 h 5143500"/>
              <a:gd name="connsiteX3" fmla="*/ 596901 w 4635500"/>
              <a:gd name="connsiteY3" fmla="*/ 5143500 h 5143500"/>
              <a:gd name="connsiteX4" fmla="*/ 0 w 4635500"/>
              <a:gd name="connsiteY4" fmla="*/ 5143500 h 5143500"/>
              <a:gd name="connsiteX0" fmla="*/ 0 w 4457700"/>
              <a:gd name="connsiteY0" fmla="*/ 5143500 h 5143500"/>
              <a:gd name="connsiteX1" fmla="*/ 4457700 w 4457700"/>
              <a:gd name="connsiteY1" fmla="*/ 0 h 5143500"/>
              <a:gd name="connsiteX2" fmla="*/ 4457700 w 4457700"/>
              <a:gd name="connsiteY2" fmla="*/ 5143500 h 5143500"/>
              <a:gd name="connsiteX3" fmla="*/ 419101 w 4457700"/>
              <a:gd name="connsiteY3" fmla="*/ 5143500 h 5143500"/>
              <a:gd name="connsiteX4" fmla="*/ 0 w 4457700"/>
              <a:gd name="connsiteY4" fmla="*/ 5143500 h 5143500"/>
              <a:gd name="connsiteX0" fmla="*/ 0 w 4610100"/>
              <a:gd name="connsiteY0" fmla="*/ 5156200 h 5156200"/>
              <a:gd name="connsiteX1" fmla="*/ 4610100 w 4610100"/>
              <a:gd name="connsiteY1" fmla="*/ 0 h 5156200"/>
              <a:gd name="connsiteX2" fmla="*/ 4610100 w 4610100"/>
              <a:gd name="connsiteY2" fmla="*/ 5143500 h 5156200"/>
              <a:gd name="connsiteX3" fmla="*/ 571501 w 4610100"/>
              <a:gd name="connsiteY3" fmla="*/ 5143500 h 5156200"/>
              <a:gd name="connsiteX4" fmla="*/ 0 w 4610100"/>
              <a:gd name="connsiteY4" fmla="*/ 5156200 h 5156200"/>
              <a:gd name="connsiteX0" fmla="*/ 0 w 4610100"/>
              <a:gd name="connsiteY0" fmla="*/ 5156200 h 5156200"/>
              <a:gd name="connsiteX1" fmla="*/ 4610100 w 4610100"/>
              <a:gd name="connsiteY1" fmla="*/ 0 h 5156200"/>
              <a:gd name="connsiteX2" fmla="*/ 4610100 w 4610100"/>
              <a:gd name="connsiteY2" fmla="*/ 5143500 h 5156200"/>
              <a:gd name="connsiteX3" fmla="*/ 571501 w 4610100"/>
              <a:gd name="connsiteY3" fmla="*/ 5143500 h 5156200"/>
              <a:gd name="connsiteX4" fmla="*/ 0 w 4610100"/>
              <a:gd name="connsiteY4" fmla="*/ 5156200 h 5156200"/>
              <a:gd name="connsiteX0" fmla="*/ 0 w 4610100"/>
              <a:gd name="connsiteY0" fmla="*/ 5156200 h 5156200"/>
              <a:gd name="connsiteX1" fmla="*/ 4610100 w 4610100"/>
              <a:gd name="connsiteY1" fmla="*/ 0 h 5156200"/>
              <a:gd name="connsiteX2" fmla="*/ 4610100 w 4610100"/>
              <a:gd name="connsiteY2" fmla="*/ 5143500 h 5156200"/>
              <a:gd name="connsiteX3" fmla="*/ 571501 w 4610100"/>
              <a:gd name="connsiteY3" fmla="*/ 5143500 h 5156200"/>
              <a:gd name="connsiteX4" fmla="*/ 0 w 4610100"/>
              <a:gd name="connsiteY4" fmla="*/ 5156200 h 5156200"/>
              <a:gd name="connsiteX0" fmla="*/ 0 w 4610100"/>
              <a:gd name="connsiteY0" fmla="*/ 5130800 h 5143500"/>
              <a:gd name="connsiteX1" fmla="*/ 4610100 w 4610100"/>
              <a:gd name="connsiteY1" fmla="*/ 0 h 5143500"/>
              <a:gd name="connsiteX2" fmla="*/ 4610100 w 4610100"/>
              <a:gd name="connsiteY2" fmla="*/ 5143500 h 5143500"/>
              <a:gd name="connsiteX3" fmla="*/ 571501 w 4610100"/>
              <a:gd name="connsiteY3" fmla="*/ 5143500 h 5143500"/>
              <a:gd name="connsiteX4" fmla="*/ 0 w 4610100"/>
              <a:gd name="connsiteY4" fmla="*/ 5130800 h 5143500"/>
              <a:gd name="connsiteX0" fmla="*/ 0 w 4610100"/>
              <a:gd name="connsiteY0" fmla="*/ 5130800 h 5143500"/>
              <a:gd name="connsiteX1" fmla="*/ 4610100 w 4610100"/>
              <a:gd name="connsiteY1" fmla="*/ 0 h 5143500"/>
              <a:gd name="connsiteX2" fmla="*/ 4610100 w 4610100"/>
              <a:gd name="connsiteY2" fmla="*/ 5143500 h 5143500"/>
              <a:gd name="connsiteX3" fmla="*/ 571501 w 4610100"/>
              <a:gd name="connsiteY3" fmla="*/ 5143500 h 5143500"/>
              <a:gd name="connsiteX4" fmla="*/ 0 w 4610100"/>
              <a:gd name="connsiteY4" fmla="*/ 5130800 h 5143500"/>
              <a:gd name="connsiteX0" fmla="*/ 0 w 4610100"/>
              <a:gd name="connsiteY0" fmla="*/ 5130800 h 5143500"/>
              <a:gd name="connsiteX1" fmla="*/ 4610100 w 4610100"/>
              <a:gd name="connsiteY1" fmla="*/ 0 h 5143500"/>
              <a:gd name="connsiteX2" fmla="*/ 4610100 w 4610100"/>
              <a:gd name="connsiteY2" fmla="*/ 5143500 h 5143500"/>
              <a:gd name="connsiteX3" fmla="*/ 571501 w 4610100"/>
              <a:gd name="connsiteY3" fmla="*/ 5143500 h 5143500"/>
              <a:gd name="connsiteX4" fmla="*/ 0 w 4610100"/>
              <a:gd name="connsiteY4" fmla="*/ 51308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0100" h="5143500">
                <a:moveTo>
                  <a:pt x="0" y="5130800"/>
                </a:moveTo>
                <a:cubicBezTo>
                  <a:pt x="653173" y="1169622"/>
                  <a:pt x="2987031" y="120528"/>
                  <a:pt x="4610100" y="0"/>
                </a:cubicBezTo>
                <a:lnTo>
                  <a:pt x="4610100" y="5143500"/>
                </a:lnTo>
                <a:lnTo>
                  <a:pt x="571501" y="5143500"/>
                </a:lnTo>
                <a:lnTo>
                  <a:pt x="0" y="5130800"/>
                </a:lnTo>
                <a:close/>
              </a:path>
            </a:pathLst>
          </a:custGeom>
          <a:solidFill>
            <a:srgbClr val="4F2D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470699" y="3307105"/>
            <a:ext cx="4029864" cy="367445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2000" b="1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718560"/>
            <a:ext cx="4032250" cy="399414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>
              <a:buNone/>
              <a:defRPr sz="1800" baseline="0">
                <a:solidFill>
                  <a:srgbClr val="00A7B5"/>
                </a:solidFill>
              </a:defRPr>
            </a:lvl1pPr>
          </a:lstStyle>
          <a:p>
            <a:pPr lvl="0"/>
            <a:r>
              <a:rPr lang="en-US" dirty="0"/>
              <a:t>Click to add position or firm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4621" y="1359603"/>
            <a:ext cx="4025944" cy="1140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000" b="1">
                <a:solidFill>
                  <a:srgbClr val="4F2D7F"/>
                </a:solidFill>
              </a:defRPr>
            </a:lvl1pPr>
            <a:lvl2pPr marL="456938" indent="0">
              <a:buNone/>
              <a:defRPr/>
            </a:lvl2pPr>
            <a:lvl3pPr marL="913905" indent="0">
              <a:buNone/>
              <a:defRPr/>
            </a:lvl3pPr>
            <a:lvl4pPr marL="1370852" indent="0">
              <a:buNone/>
              <a:defRPr/>
            </a:lvl4pPr>
            <a:lvl5pPr marL="1827809" indent="0">
              <a:buNone/>
              <a:defRPr/>
            </a:lvl5pPr>
          </a:lstStyle>
          <a:p>
            <a:pPr lvl="0"/>
            <a:r>
              <a:rPr lang="en-US" dirty="0"/>
              <a:t>Click here to add </a:t>
            </a:r>
            <a:br>
              <a:rPr lang="en-US" dirty="0"/>
            </a:br>
            <a:r>
              <a:rPr lang="en-US" dirty="0"/>
              <a:t>title on this slide</a:t>
            </a:r>
          </a:p>
        </p:txBody>
      </p:sp>
      <p:pic>
        <p:nvPicPr>
          <p:cNvPr id="10" name="GTLogoNoTag" hidden="1">
            <a:extLst>
              <a:ext uri="{FF2B5EF4-FFF2-40B4-BE49-F238E27FC236}">
                <a16:creationId xmlns:a16="http://schemas.microsoft.com/office/drawing/2014/main" id="{FF6BD41E-DAEE-4CE4-BCC6-962CEFF39C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pic>
        <p:nvPicPr>
          <p:cNvPr id="11" name="GTLogo">
            <a:extLst>
              <a:ext uri="{FF2B5EF4-FFF2-40B4-BE49-F238E27FC236}">
                <a16:creationId xmlns:a16="http://schemas.microsoft.com/office/drawing/2014/main" id="{15539258-3354-4248-BC3F-B1BEA23E4E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595131-09CB-4CE7-BA68-9481401EC219}"/>
              </a:ext>
            </a:extLst>
          </p:cNvPr>
          <p:cNvSpPr/>
          <p:nvPr userDrawn="1"/>
        </p:nvSpPr>
        <p:spPr>
          <a:xfrm>
            <a:off x="9220200" y="0"/>
            <a:ext cx="1466850" cy="303276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t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GB" sz="800" b="1" dirty="0"/>
              <a:t>SOLID ARC </a:t>
            </a:r>
            <a:br>
              <a:rPr lang="en-GB" sz="800" b="1" dirty="0"/>
            </a:br>
            <a:r>
              <a:rPr lang="en-GB" sz="800" b="1" dirty="0"/>
              <a:t>COVER OPTION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GB" sz="800" b="0" dirty="0"/>
              <a:t>If you want to change the purple arc to an illustration or photo please use the other cover options available.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en-GB" sz="800" b="0" dirty="0"/>
              <a:t>If you want to change the colour of the arc:</a:t>
            </a:r>
          </a:p>
          <a:p>
            <a:pPr marL="92031" marR="0" lvl="0" indent="-9203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800" b="0" dirty="0"/>
              <a:t>From the ribbon click on the ‘View’ tab and select ‘Slide Master’</a:t>
            </a:r>
          </a:p>
          <a:p>
            <a:pPr marL="92031" marR="0" lvl="0" indent="-9203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800" b="0" dirty="0"/>
              <a:t>Navigate to the layout and select the arc</a:t>
            </a:r>
          </a:p>
          <a:p>
            <a:pPr marL="92031" marR="0" lvl="0" indent="-9203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800" b="0" dirty="0"/>
              <a:t>You can now access the colour palette and change the colour as required</a:t>
            </a:r>
          </a:p>
          <a:p>
            <a:pPr marL="92031" marR="0" lvl="0" indent="-9203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800" b="0" dirty="0"/>
              <a:t>Click on ‘Close Master View’ to exit the slide master area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en-GB" sz="800" b="0" dirty="0"/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en-GB" sz="800" b="0" dirty="0"/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en-GB" sz="800" b="0" dirty="0"/>
          </a:p>
        </p:txBody>
      </p:sp>
    </p:spTree>
    <p:extLst>
      <p:ext uri="{BB962C8B-B14F-4D97-AF65-F5344CB8AC3E}">
        <p14:creationId xmlns:p14="http://schemas.microsoft.com/office/powerpoint/2010/main" val="4148968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 Gre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9144000" cy="4695825"/>
          </a:xfrm>
          <a:prstGeom prst="rect">
            <a:avLst/>
          </a:prstGeom>
          <a:solidFill>
            <a:srgbClr val="DE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 Placeholder 1"/>
          <p:cNvSpPr>
            <a:spLocks noGrp="1"/>
          </p:cNvSpPr>
          <p:nvPr userDrawn="1"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 anchor="ctr" anchorCtr="1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318001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reeform 9"/>
          <p:cNvSpPr>
            <a:spLocks noEditPoints="1"/>
          </p:cNvSpPr>
          <p:nvPr userDrawn="1"/>
        </p:nvSpPr>
        <p:spPr bwMode="auto">
          <a:xfrm>
            <a:off x="4318001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defTabSz="457142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15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00564" y="1466854"/>
            <a:ext cx="4175124" cy="2699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4279111" y="2595398"/>
            <a:ext cx="442913" cy="442913"/>
          </a:xfrm>
          <a:prstGeom prst="ellipse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1"/>
          </a:solidFill>
        </p:spPr>
        <p:txBody>
          <a:bodyPr lIns="71993" tIns="71993" rIns="179978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20" y="1466851"/>
            <a:ext cx="3892673" cy="2689226"/>
          </a:xfrm>
          <a:noFill/>
        </p:spPr>
        <p:txBody>
          <a:bodyPr lIns="71993" tIns="71993" rIns="71993" bIns="71993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5652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54"/>
            <a:ext cx="4175124" cy="2699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11" y="2595398"/>
            <a:ext cx="442913" cy="4429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3"/>
          </a:solidFill>
        </p:spPr>
        <p:txBody>
          <a:bodyPr lIns="71993" tIns="71993" rIns="179978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20" y="1466851"/>
            <a:ext cx="3892673" cy="2689226"/>
          </a:xfrm>
          <a:noFill/>
        </p:spPr>
        <p:txBody>
          <a:bodyPr lIns="71993" tIns="71993" rIns="71993" bIns="71993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36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54"/>
            <a:ext cx="4175124" cy="2699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11" y="2595398"/>
            <a:ext cx="442913" cy="44291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5"/>
          </a:solidFill>
        </p:spPr>
        <p:txBody>
          <a:bodyPr lIns="71993" tIns="71993" rIns="179978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20" y="1466851"/>
            <a:ext cx="3892673" cy="2689226"/>
          </a:xfrm>
          <a:noFill/>
        </p:spPr>
        <p:txBody>
          <a:bodyPr lIns="71993" tIns="71993" rIns="71993" bIns="71993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633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54"/>
            <a:ext cx="4175124" cy="2699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11" y="2595398"/>
            <a:ext cx="442913" cy="4429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4"/>
          </a:solidFill>
        </p:spPr>
        <p:txBody>
          <a:bodyPr lIns="71993" tIns="71993" rIns="179978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20" y="1466851"/>
            <a:ext cx="3892673" cy="2689226"/>
          </a:xfrm>
          <a:noFill/>
        </p:spPr>
        <p:txBody>
          <a:bodyPr lIns="71993" tIns="71993" rIns="71993" bIns="71993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2915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54"/>
            <a:ext cx="4175124" cy="2699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11" y="2595398"/>
            <a:ext cx="442913" cy="44291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6"/>
          </a:solidFill>
        </p:spPr>
        <p:txBody>
          <a:bodyPr lIns="71993" tIns="71993" rIns="179978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20" y="1466851"/>
            <a:ext cx="3892673" cy="2689226"/>
          </a:xfrm>
          <a:noFill/>
        </p:spPr>
        <p:txBody>
          <a:bodyPr lIns="71993" tIns="71993" rIns="71993" bIns="71993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1414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54"/>
            <a:ext cx="4175124" cy="2699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11" y="2595398"/>
            <a:ext cx="442913" cy="4429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457142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2"/>
          </a:solidFill>
        </p:spPr>
        <p:txBody>
          <a:bodyPr lIns="71993" tIns="71993" rIns="179978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20" y="1466851"/>
            <a:ext cx="3892673" cy="2689226"/>
          </a:xfrm>
          <a:noFill/>
        </p:spPr>
        <p:txBody>
          <a:bodyPr lIns="71993" tIns="71993" rIns="71993" bIns="71993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53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9371" y="1466850"/>
            <a:ext cx="8206318" cy="3228976"/>
          </a:xfrm>
          <a:solidFill>
            <a:schemeClr val="accent1"/>
          </a:solidFill>
        </p:spPr>
        <p:txBody>
          <a:bodyPr lIns="71993" tIns="71993" rIns="71993" bIns="71993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2389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/>
          <p:cNvSpPr>
            <a:spLocks noGrp="1"/>
          </p:cNvSpPr>
          <p:nvPr>
            <p:ph type="media" sz="quarter" idx="12" hasCustomPrompt="1"/>
          </p:nvPr>
        </p:nvSpPr>
        <p:spPr>
          <a:xfrm>
            <a:off x="5" y="0"/>
            <a:ext cx="9143999" cy="5143500"/>
          </a:xfrm>
          <a:prstGeom prst="rect">
            <a:avLst/>
          </a:prstGeom>
          <a:noFill/>
        </p:spPr>
        <p:txBody>
          <a:bodyPr vert="horz" lIns="0" tIns="0" rIns="0" bIns="0" anchor="ctr" anchorCtr="1"/>
          <a:lstStyle>
            <a:lvl1pPr marL="0" indent="0">
              <a:buNone/>
              <a:defRPr sz="13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insert footage</a:t>
            </a:r>
          </a:p>
        </p:txBody>
      </p:sp>
    </p:spTree>
    <p:extLst>
      <p:ext uri="{BB962C8B-B14F-4D97-AF65-F5344CB8AC3E}">
        <p14:creationId xmlns:p14="http://schemas.microsoft.com/office/powerpoint/2010/main" val="1583878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0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2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3"/>
          <p:cNvSpPr>
            <a:spLocks noGrp="1"/>
          </p:cNvSpPr>
          <p:nvPr>
            <p:ph type="title" hasCustomPrompt="1"/>
          </p:nvPr>
        </p:nvSpPr>
        <p:spPr>
          <a:xfrm>
            <a:off x="468313" y="2619375"/>
            <a:ext cx="8207372" cy="1569556"/>
          </a:xfrm>
          <a:prstGeom prst="rect">
            <a:avLst/>
          </a:prstGeom>
        </p:spPr>
        <p:txBody>
          <a:bodyPr vert="horz" lIns="0" tIns="45698" rIns="0" bIns="45698"/>
          <a:lstStyle>
            <a:lvl1pPr algn="l" rtl="0">
              <a:lnSpc>
                <a:spcPts val="2550"/>
              </a:lnSpc>
              <a:defRPr sz="3000" b="1">
                <a:solidFill>
                  <a:srgbClr val="FFFFFF"/>
                </a:solidFill>
                <a:latin typeface="+mn-lt"/>
              </a:defRPr>
            </a:lvl1pPr>
          </a:lstStyle>
          <a:p>
            <a:pPr rtl="0">
              <a:lnSpc>
                <a:spcPts val="3400"/>
              </a:lnSpc>
            </a:pPr>
            <a:r>
              <a:rPr lang="en-US" dirty="0"/>
              <a:t>Click here to add title</a:t>
            </a:r>
            <a:br>
              <a:rPr lang="en-US" dirty="0"/>
            </a:br>
            <a:r>
              <a:rPr lang="en-US" dirty="0"/>
              <a:t>on two decks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68343" y="1203344"/>
            <a:ext cx="8207375" cy="63944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6938" indent="0">
              <a:buNone/>
              <a:defRPr/>
            </a:lvl2pPr>
            <a:lvl3pPr marL="913905" indent="0">
              <a:buNone/>
              <a:defRPr/>
            </a:lvl3pPr>
            <a:lvl4pPr marL="1370852" indent="0">
              <a:buNone/>
              <a:defRPr/>
            </a:lvl4pPr>
            <a:lvl5pPr marL="1827809" indent="0">
              <a:buNone/>
              <a:defRPr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Copyright"/>
          <p:cNvSpPr txBox="1"/>
          <p:nvPr userDrawn="1"/>
        </p:nvSpPr>
        <p:spPr>
          <a:xfrm>
            <a:off x="656231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bg1"/>
                </a:solidFill>
              </a:rPr>
              <a:t>©2021 Grant Thornton Srbija. All rights reserved.</a:t>
            </a:r>
            <a:endParaRPr lang="en-GB" sz="6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l">
              <a:defRPr/>
            </a:lvl1pPr>
          </a:lstStyle>
          <a:p>
            <a:fld id="{2FF48407-9AE9-463E-9826-84A5E1C6074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1020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370" y="1466849"/>
            <a:ext cx="8206318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31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4325" y="1466849"/>
            <a:ext cx="3281364" cy="3228976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9369" y="1466849"/>
            <a:ext cx="4691594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0278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754880" y="1466849"/>
            <a:ext cx="3920808" cy="3228975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4593047" y="1466849"/>
            <a:ext cx="15498" cy="3228976"/>
          </a:xfrm>
          <a:prstGeom prst="line">
            <a:avLst/>
          </a:prstGeom>
          <a:ln w="7620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9370" y="1466849"/>
            <a:ext cx="3988330" cy="3228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535738" y="1593850"/>
            <a:ext cx="361950" cy="268288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Freeform 9"/>
          <p:cNvSpPr>
            <a:spLocks noEditPoints="1"/>
          </p:cNvSpPr>
          <p:nvPr userDrawn="1"/>
        </p:nvSpPr>
        <p:spPr bwMode="auto">
          <a:xfrm>
            <a:off x="6535738" y="4140200"/>
            <a:ext cx="361950" cy="269875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08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79950" y="1466850"/>
            <a:ext cx="3996000" cy="32289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8313" y="1466851"/>
            <a:ext cx="3989387" cy="3228974"/>
          </a:xfrm>
          <a:noFill/>
        </p:spPr>
        <p:txBody>
          <a:bodyPr anchor="ctr" anchorCtr="1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>
                <a:solidFill>
                  <a:schemeClr val="accent3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icon to insert illustration</a:t>
            </a:r>
          </a:p>
        </p:txBody>
      </p:sp>
      <p:sp>
        <p:nvSpPr>
          <p:cNvPr id="7" name="Title 6"/>
          <p:cNvSpPr>
            <a:spLocks noGrp="1"/>
          </p:cNvSpPr>
          <p:nvPr userDrawn="1"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6475413" y="1544638"/>
            <a:ext cx="411162" cy="303213"/>
          </a:xfrm>
          <a:custGeom>
            <a:avLst/>
            <a:gdLst>
              <a:gd name="T0" fmla="*/ 954 w 954"/>
              <a:gd name="T1" fmla="*/ 497 h 711"/>
              <a:gd name="T2" fmla="*/ 954 w 954"/>
              <a:gd name="T3" fmla="*/ 497 h 711"/>
              <a:gd name="T4" fmla="*/ 744 w 954"/>
              <a:gd name="T5" fmla="*/ 291 h 711"/>
              <a:gd name="T6" fmla="*/ 690 w 954"/>
              <a:gd name="T7" fmla="*/ 305 h 711"/>
              <a:gd name="T8" fmla="*/ 943 w 954"/>
              <a:gd name="T9" fmla="*/ 134 h 711"/>
              <a:gd name="T10" fmla="*/ 943 w 954"/>
              <a:gd name="T11" fmla="*/ 0 h 711"/>
              <a:gd name="T12" fmla="*/ 510 w 954"/>
              <a:gd name="T13" fmla="*/ 439 h 711"/>
              <a:gd name="T14" fmla="*/ 744 w 954"/>
              <a:gd name="T15" fmla="*/ 711 h 711"/>
              <a:gd name="T16" fmla="*/ 954 w 954"/>
              <a:gd name="T17" fmla="*/ 497 h 711"/>
              <a:gd name="T18" fmla="*/ 444 w 954"/>
              <a:gd name="T19" fmla="*/ 497 h 711"/>
              <a:gd name="T20" fmla="*/ 444 w 954"/>
              <a:gd name="T21" fmla="*/ 497 h 711"/>
              <a:gd name="T22" fmla="*/ 234 w 954"/>
              <a:gd name="T23" fmla="*/ 291 h 711"/>
              <a:gd name="T24" fmla="*/ 180 w 954"/>
              <a:gd name="T25" fmla="*/ 305 h 711"/>
              <a:gd name="T26" fmla="*/ 433 w 954"/>
              <a:gd name="T27" fmla="*/ 134 h 711"/>
              <a:gd name="T28" fmla="*/ 433 w 954"/>
              <a:gd name="T29" fmla="*/ 0 h 711"/>
              <a:gd name="T30" fmla="*/ 0 w 954"/>
              <a:gd name="T31" fmla="*/ 439 h 711"/>
              <a:gd name="T32" fmla="*/ 234 w 954"/>
              <a:gd name="T33" fmla="*/ 711 h 711"/>
              <a:gd name="T34" fmla="*/ 444 w 954"/>
              <a:gd name="T35" fmla="*/ 49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54" h="711">
                <a:moveTo>
                  <a:pt x="954" y="497"/>
                </a:moveTo>
                <a:lnTo>
                  <a:pt x="954" y="497"/>
                </a:lnTo>
                <a:cubicBezTo>
                  <a:pt x="954" y="382"/>
                  <a:pt x="872" y="291"/>
                  <a:pt x="744" y="291"/>
                </a:cubicBezTo>
                <a:cubicBezTo>
                  <a:pt x="722" y="291"/>
                  <a:pt x="695" y="299"/>
                  <a:pt x="690" y="305"/>
                </a:cubicBezTo>
                <a:cubicBezTo>
                  <a:pt x="701" y="222"/>
                  <a:pt x="766" y="134"/>
                  <a:pt x="943" y="134"/>
                </a:cubicBezTo>
                <a:lnTo>
                  <a:pt x="943" y="0"/>
                </a:lnTo>
                <a:cubicBezTo>
                  <a:pt x="668" y="2"/>
                  <a:pt x="510" y="118"/>
                  <a:pt x="510" y="439"/>
                </a:cubicBezTo>
                <a:cubicBezTo>
                  <a:pt x="510" y="601"/>
                  <a:pt x="602" y="711"/>
                  <a:pt x="744" y="711"/>
                </a:cubicBezTo>
                <a:cubicBezTo>
                  <a:pt x="862" y="711"/>
                  <a:pt x="954" y="615"/>
                  <a:pt x="954" y="497"/>
                </a:cubicBezTo>
                <a:close/>
                <a:moveTo>
                  <a:pt x="444" y="497"/>
                </a:moveTo>
                <a:lnTo>
                  <a:pt x="444" y="497"/>
                </a:lnTo>
                <a:cubicBezTo>
                  <a:pt x="444" y="382"/>
                  <a:pt x="362" y="291"/>
                  <a:pt x="234" y="291"/>
                </a:cubicBezTo>
                <a:cubicBezTo>
                  <a:pt x="212" y="291"/>
                  <a:pt x="185" y="299"/>
                  <a:pt x="180" y="305"/>
                </a:cubicBezTo>
                <a:cubicBezTo>
                  <a:pt x="190" y="222"/>
                  <a:pt x="256" y="134"/>
                  <a:pt x="433" y="134"/>
                </a:cubicBezTo>
                <a:lnTo>
                  <a:pt x="433" y="0"/>
                </a:lnTo>
                <a:cubicBezTo>
                  <a:pt x="158" y="2"/>
                  <a:pt x="0" y="118"/>
                  <a:pt x="0" y="439"/>
                </a:cubicBezTo>
                <a:cubicBezTo>
                  <a:pt x="0" y="601"/>
                  <a:pt x="92" y="711"/>
                  <a:pt x="234" y="711"/>
                </a:cubicBezTo>
                <a:cubicBezTo>
                  <a:pt x="351" y="711"/>
                  <a:pt x="444" y="615"/>
                  <a:pt x="444" y="49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 userDrawn="1"/>
        </p:nvGrpSpPr>
        <p:grpSpPr bwMode="auto">
          <a:xfrm>
            <a:off x="6475413" y="4264025"/>
            <a:ext cx="404812" cy="298450"/>
            <a:chOff x="4079" y="2686"/>
            <a:chExt cx="255" cy="188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4079" y="2686"/>
              <a:ext cx="25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079" y="2685"/>
              <a:ext cx="259" cy="192"/>
            </a:xfrm>
            <a:custGeom>
              <a:avLst/>
              <a:gdLst>
                <a:gd name="T0" fmla="*/ 0 w 954"/>
                <a:gd name="T1" fmla="*/ 214 h 712"/>
                <a:gd name="T2" fmla="*/ 0 w 954"/>
                <a:gd name="T3" fmla="*/ 214 h 712"/>
                <a:gd name="T4" fmla="*/ 210 w 954"/>
                <a:gd name="T5" fmla="*/ 420 h 712"/>
                <a:gd name="T6" fmla="*/ 264 w 954"/>
                <a:gd name="T7" fmla="*/ 406 h 712"/>
                <a:gd name="T8" fmla="*/ 10 w 954"/>
                <a:gd name="T9" fmla="*/ 577 h 712"/>
                <a:gd name="T10" fmla="*/ 10 w 954"/>
                <a:gd name="T11" fmla="*/ 712 h 712"/>
                <a:gd name="T12" fmla="*/ 444 w 954"/>
                <a:gd name="T13" fmla="*/ 272 h 712"/>
                <a:gd name="T14" fmla="*/ 210 w 954"/>
                <a:gd name="T15" fmla="*/ 0 h 712"/>
                <a:gd name="T16" fmla="*/ 0 w 954"/>
                <a:gd name="T17" fmla="*/ 214 h 712"/>
                <a:gd name="T18" fmla="*/ 510 w 954"/>
                <a:gd name="T19" fmla="*/ 214 h 712"/>
                <a:gd name="T20" fmla="*/ 510 w 954"/>
                <a:gd name="T21" fmla="*/ 214 h 712"/>
                <a:gd name="T22" fmla="*/ 720 w 954"/>
                <a:gd name="T23" fmla="*/ 420 h 712"/>
                <a:gd name="T24" fmla="*/ 774 w 954"/>
                <a:gd name="T25" fmla="*/ 406 h 712"/>
                <a:gd name="T26" fmla="*/ 521 w 954"/>
                <a:gd name="T27" fmla="*/ 577 h 712"/>
                <a:gd name="T28" fmla="*/ 521 w 954"/>
                <a:gd name="T29" fmla="*/ 712 h 712"/>
                <a:gd name="T30" fmla="*/ 954 w 954"/>
                <a:gd name="T31" fmla="*/ 272 h 712"/>
                <a:gd name="T32" fmla="*/ 720 w 954"/>
                <a:gd name="T33" fmla="*/ 0 h 712"/>
                <a:gd name="T34" fmla="*/ 510 w 954"/>
                <a:gd name="T35" fmla="*/ 21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4" h="712">
                  <a:moveTo>
                    <a:pt x="0" y="214"/>
                  </a:moveTo>
                  <a:lnTo>
                    <a:pt x="0" y="214"/>
                  </a:lnTo>
                  <a:cubicBezTo>
                    <a:pt x="0" y="329"/>
                    <a:pt x="81" y="420"/>
                    <a:pt x="210" y="420"/>
                  </a:cubicBezTo>
                  <a:cubicBezTo>
                    <a:pt x="231" y="420"/>
                    <a:pt x="259" y="412"/>
                    <a:pt x="264" y="406"/>
                  </a:cubicBezTo>
                  <a:cubicBezTo>
                    <a:pt x="253" y="489"/>
                    <a:pt x="188" y="577"/>
                    <a:pt x="10" y="577"/>
                  </a:cubicBezTo>
                  <a:lnTo>
                    <a:pt x="10" y="712"/>
                  </a:lnTo>
                  <a:cubicBezTo>
                    <a:pt x="286" y="709"/>
                    <a:pt x="444" y="593"/>
                    <a:pt x="444" y="272"/>
                  </a:cubicBezTo>
                  <a:cubicBezTo>
                    <a:pt x="444" y="109"/>
                    <a:pt x="351" y="0"/>
                    <a:pt x="210" y="0"/>
                  </a:cubicBezTo>
                  <a:cubicBezTo>
                    <a:pt x="92" y="0"/>
                    <a:pt x="0" y="96"/>
                    <a:pt x="0" y="214"/>
                  </a:cubicBezTo>
                  <a:close/>
                  <a:moveTo>
                    <a:pt x="510" y="214"/>
                  </a:moveTo>
                  <a:lnTo>
                    <a:pt x="510" y="214"/>
                  </a:lnTo>
                  <a:cubicBezTo>
                    <a:pt x="510" y="329"/>
                    <a:pt x="591" y="420"/>
                    <a:pt x="720" y="420"/>
                  </a:cubicBezTo>
                  <a:cubicBezTo>
                    <a:pt x="741" y="420"/>
                    <a:pt x="769" y="412"/>
                    <a:pt x="774" y="406"/>
                  </a:cubicBezTo>
                  <a:cubicBezTo>
                    <a:pt x="763" y="489"/>
                    <a:pt x="698" y="577"/>
                    <a:pt x="521" y="577"/>
                  </a:cubicBezTo>
                  <a:lnTo>
                    <a:pt x="521" y="712"/>
                  </a:lnTo>
                  <a:cubicBezTo>
                    <a:pt x="796" y="709"/>
                    <a:pt x="954" y="593"/>
                    <a:pt x="954" y="272"/>
                  </a:cubicBezTo>
                  <a:cubicBezTo>
                    <a:pt x="954" y="109"/>
                    <a:pt x="862" y="0"/>
                    <a:pt x="720" y="0"/>
                  </a:cubicBezTo>
                  <a:cubicBezTo>
                    <a:pt x="602" y="0"/>
                    <a:pt x="510" y="96"/>
                    <a:pt x="510" y="2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79950" y="1466849"/>
            <a:ext cx="3995738" cy="3228975"/>
          </a:xfrm>
          <a:noFill/>
        </p:spPr>
        <p:txBody>
          <a:bodyPr lIns="72000" tIns="72000" rIns="72000" bIns="72000"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30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69369" y="1466848"/>
            <a:ext cx="3988331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679950" y="1466848"/>
            <a:ext cx="3996000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6121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8312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68312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3" hasCustomPrompt="1"/>
          </p:nvPr>
        </p:nvSpPr>
        <p:spPr>
          <a:xfrm>
            <a:off x="2577758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2577758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25" hasCustomPrompt="1"/>
          </p:nvPr>
        </p:nvSpPr>
        <p:spPr>
          <a:xfrm>
            <a:off x="4687204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4687204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27" hasCustomPrompt="1"/>
          </p:nvPr>
        </p:nvSpPr>
        <p:spPr>
          <a:xfrm>
            <a:off x="6796651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6796651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9256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695826"/>
          </a:xfrm>
          <a:prstGeom prst="rect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9144000" cy="4695825"/>
          </a:xfrm>
          <a:noFill/>
        </p:spPr>
        <p:txBody>
          <a:bodyPr lIns="0" tIns="0" rIns="0" bIns="0" anchor="ctr" anchorCtr="1"/>
          <a:lstStyle>
            <a:lvl1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431800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Freeform 9"/>
          <p:cNvSpPr>
            <a:spLocks noEditPoints="1"/>
          </p:cNvSpPr>
          <p:nvPr userDrawn="1"/>
        </p:nvSpPr>
        <p:spPr bwMode="auto">
          <a:xfrm>
            <a:off x="431800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6963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 Gre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695825"/>
          </a:xfrm>
          <a:prstGeom prst="rect">
            <a:avLst/>
          </a:prstGeom>
          <a:solidFill>
            <a:srgbClr val="DE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 Placeholder 1"/>
          <p:cNvSpPr>
            <a:spLocks noGrp="1"/>
          </p:cNvSpPr>
          <p:nvPr userDrawn="1"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 anchor="ctr" anchorCtr="1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31800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reeform 9"/>
          <p:cNvSpPr>
            <a:spLocks noEditPoints="1"/>
          </p:cNvSpPr>
          <p:nvPr userDrawn="1"/>
        </p:nvSpPr>
        <p:spPr bwMode="auto">
          <a:xfrm>
            <a:off x="431800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17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1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354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3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8483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29009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5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947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4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4066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6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224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2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94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9370" y="1466849"/>
            <a:ext cx="8206318" cy="3228976"/>
          </a:xfrm>
          <a:solidFill>
            <a:schemeClr val="accent1"/>
          </a:solidFill>
        </p:spPr>
        <p:txBody>
          <a:bodyPr lIns="72000" tIns="72000" rIns="72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915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/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9143999" cy="5143500"/>
          </a:xfrm>
          <a:prstGeom prst="rect">
            <a:avLst/>
          </a:prstGeom>
          <a:noFill/>
        </p:spPr>
        <p:txBody>
          <a:bodyPr vert="horz" lIns="0" tIns="0" rIns="0" bIns="0" anchor="ctr" anchorCtr="1"/>
          <a:lstStyle>
            <a:lvl1pPr marL="0" indent="0">
              <a:buNone/>
              <a:defRPr sz="13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insert footage</a:t>
            </a:r>
          </a:p>
        </p:txBody>
      </p:sp>
    </p:spTree>
    <p:extLst>
      <p:ext uri="{BB962C8B-B14F-4D97-AF65-F5344CB8AC3E}">
        <p14:creationId xmlns:p14="http://schemas.microsoft.com/office/powerpoint/2010/main" val="24373632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394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370" y="1466849"/>
            <a:ext cx="8206318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3405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4325" y="1466849"/>
            <a:ext cx="3281364" cy="3228976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9369" y="1466849"/>
            <a:ext cx="4691594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180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754880" y="1466849"/>
            <a:ext cx="3920808" cy="3228975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4593047" y="1466849"/>
            <a:ext cx="15498" cy="3228976"/>
          </a:xfrm>
          <a:prstGeom prst="line">
            <a:avLst/>
          </a:prstGeom>
          <a:ln w="7620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9370" y="1466849"/>
            <a:ext cx="3988330" cy="3228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535738" y="1593850"/>
            <a:ext cx="361950" cy="268288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Freeform 9"/>
          <p:cNvSpPr>
            <a:spLocks noEditPoints="1"/>
          </p:cNvSpPr>
          <p:nvPr userDrawn="1"/>
        </p:nvSpPr>
        <p:spPr bwMode="auto">
          <a:xfrm>
            <a:off x="6535738" y="4140200"/>
            <a:ext cx="361950" cy="269875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74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371" y="1466850"/>
            <a:ext cx="8206318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9537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79950" y="1466850"/>
            <a:ext cx="3996000" cy="32289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8313" y="1466851"/>
            <a:ext cx="3989387" cy="3228974"/>
          </a:xfrm>
          <a:noFill/>
        </p:spPr>
        <p:txBody>
          <a:bodyPr anchor="ctr" anchorCtr="1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>
                <a:solidFill>
                  <a:schemeClr val="accent3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icon to insert illustration</a:t>
            </a:r>
          </a:p>
        </p:txBody>
      </p:sp>
      <p:sp>
        <p:nvSpPr>
          <p:cNvPr id="7" name="Title 6"/>
          <p:cNvSpPr>
            <a:spLocks noGrp="1"/>
          </p:cNvSpPr>
          <p:nvPr userDrawn="1"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6475413" y="1544638"/>
            <a:ext cx="411162" cy="303213"/>
          </a:xfrm>
          <a:custGeom>
            <a:avLst/>
            <a:gdLst>
              <a:gd name="T0" fmla="*/ 954 w 954"/>
              <a:gd name="T1" fmla="*/ 497 h 711"/>
              <a:gd name="T2" fmla="*/ 954 w 954"/>
              <a:gd name="T3" fmla="*/ 497 h 711"/>
              <a:gd name="T4" fmla="*/ 744 w 954"/>
              <a:gd name="T5" fmla="*/ 291 h 711"/>
              <a:gd name="T6" fmla="*/ 690 w 954"/>
              <a:gd name="T7" fmla="*/ 305 h 711"/>
              <a:gd name="T8" fmla="*/ 943 w 954"/>
              <a:gd name="T9" fmla="*/ 134 h 711"/>
              <a:gd name="T10" fmla="*/ 943 w 954"/>
              <a:gd name="T11" fmla="*/ 0 h 711"/>
              <a:gd name="T12" fmla="*/ 510 w 954"/>
              <a:gd name="T13" fmla="*/ 439 h 711"/>
              <a:gd name="T14" fmla="*/ 744 w 954"/>
              <a:gd name="T15" fmla="*/ 711 h 711"/>
              <a:gd name="T16" fmla="*/ 954 w 954"/>
              <a:gd name="T17" fmla="*/ 497 h 711"/>
              <a:gd name="T18" fmla="*/ 444 w 954"/>
              <a:gd name="T19" fmla="*/ 497 h 711"/>
              <a:gd name="T20" fmla="*/ 444 w 954"/>
              <a:gd name="T21" fmla="*/ 497 h 711"/>
              <a:gd name="T22" fmla="*/ 234 w 954"/>
              <a:gd name="T23" fmla="*/ 291 h 711"/>
              <a:gd name="T24" fmla="*/ 180 w 954"/>
              <a:gd name="T25" fmla="*/ 305 h 711"/>
              <a:gd name="T26" fmla="*/ 433 w 954"/>
              <a:gd name="T27" fmla="*/ 134 h 711"/>
              <a:gd name="T28" fmla="*/ 433 w 954"/>
              <a:gd name="T29" fmla="*/ 0 h 711"/>
              <a:gd name="T30" fmla="*/ 0 w 954"/>
              <a:gd name="T31" fmla="*/ 439 h 711"/>
              <a:gd name="T32" fmla="*/ 234 w 954"/>
              <a:gd name="T33" fmla="*/ 711 h 711"/>
              <a:gd name="T34" fmla="*/ 444 w 954"/>
              <a:gd name="T35" fmla="*/ 49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54" h="711">
                <a:moveTo>
                  <a:pt x="954" y="497"/>
                </a:moveTo>
                <a:lnTo>
                  <a:pt x="954" y="497"/>
                </a:lnTo>
                <a:cubicBezTo>
                  <a:pt x="954" y="382"/>
                  <a:pt x="872" y="291"/>
                  <a:pt x="744" y="291"/>
                </a:cubicBezTo>
                <a:cubicBezTo>
                  <a:pt x="722" y="291"/>
                  <a:pt x="695" y="299"/>
                  <a:pt x="690" y="305"/>
                </a:cubicBezTo>
                <a:cubicBezTo>
                  <a:pt x="701" y="222"/>
                  <a:pt x="766" y="134"/>
                  <a:pt x="943" y="134"/>
                </a:cubicBezTo>
                <a:lnTo>
                  <a:pt x="943" y="0"/>
                </a:lnTo>
                <a:cubicBezTo>
                  <a:pt x="668" y="2"/>
                  <a:pt x="510" y="118"/>
                  <a:pt x="510" y="439"/>
                </a:cubicBezTo>
                <a:cubicBezTo>
                  <a:pt x="510" y="601"/>
                  <a:pt x="602" y="711"/>
                  <a:pt x="744" y="711"/>
                </a:cubicBezTo>
                <a:cubicBezTo>
                  <a:pt x="862" y="711"/>
                  <a:pt x="954" y="615"/>
                  <a:pt x="954" y="497"/>
                </a:cubicBezTo>
                <a:close/>
                <a:moveTo>
                  <a:pt x="444" y="497"/>
                </a:moveTo>
                <a:lnTo>
                  <a:pt x="444" y="497"/>
                </a:lnTo>
                <a:cubicBezTo>
                  <a:pt x="444" y="382"/>
                  <a:pt x="362" y="291"/>
                  <a:pt x="234" y="291"/>
                </a:cubicBezTo>
                <a:cubicBezTo>
                  <a:pt x="212" y="291"/>
                  <a:pt x="185" y="299"/>
                  <a:pt x="180" y="305"/>
                </a:cubicBezTo>
                <a:cubicBezTo>
                  <a:pt x="190" y="222"/>
                  <a:pt x="256" y="134"/>
                  <a:pt x="433" y="134"/>
                </a:cubicBezTo>
                <a:lnTo>
                  <a:pt x="433" y="0"/>
                </a:lnTo>
                <a:cubicBezTo>
                  <a:pt x="158" y="2"/>
                  <a:pt x="0" y="118"/>
                  <a:pt x="0" y="439"/>
                </a:cubicBezTo>
                <a:cubicBezTo>
                  <a:pt x="0" y="601"/>
                  <a:pt x="92" y="711"/>
                  <a:pt x="234" y="711"/>
                </a:cubicBezTo>
                <a:cubicBezTo>
                  <a:pt x="351" y="711"/>
                  <a:pt x="444" y="615"/>
                  <a:pt x="444" y="49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 userDrawn="1"/>
        </p:nvGrpSpPr>
        <p:grpSpPr bwMode="auto">
          <a:xfrm>
            <a:off x="6475413" y="4264025"/>
            <a:ext cx="404812" cy="298450"/>
            <a:chOff x="4079" y="2686"/>
            <a:chExt cx="255" cy="188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4079" y="2686"/>
              <a:ext cx="25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079" y="2685"/>
              <a:ext cx="259" cy="192"/>
            </a:xfrm>
            <a:custGeom>
              <a:avLst/>
              <a:gdLst>
                <a:gd name="T0" fmla="*/ 0 w 954"/>
                <a:gd name="T1" fmla="*/ 214 h 712"/>
                <a:gd name="T2" fmla="*/ 0 w 954"/>
                <a:gd name="T3" fmla="*/ 214 h 712"/>
                <a:gd name="T4" fmla="*/ 210 w 954"/>
                <a:gd name="T5" fmla="*/ 420 h 712"/>
                <a:gd name="T6" fmla="*/ 264 w 954"/>
                <a:gd name="T7" fmla="*/ 406 h 712"/>
                <a:gd name="T8" fmla="*/ 10 w 954"/>
                <a:gd name="T9" fmla="*/ 577 h 712"/>
                <a:gd name="T10" fmla="*/ 10 w 954"/>
                <a:gd name="T11" fmla="*/ 712 h 712"/>
                <a:gd name="T12" fmla="*/ 444 w 954"/>
                <a:gd name="T13" fmla="*/ 272 h 712"/>
                <a:gd name="T14" fmla="*/ 210 w 954"/>
                <a:gd name="T15" fmla="*/ 0 h 712"/>
                <a:gd name="T16" fmla="*/ 0 w 954"/>
                <a:gd name="T17" fmla="*/ 214 h 712"/>
                <a:gd name="T18" fmla="*/ 510 w 954"/>
                <a:gd name="T19" fmla="*/ 214 h 712"/>
                <a:gd name="T20" fmla="*/ 510 w 954"/>
                <a:gd name="T21" fmla="*/ 214 h 712"/>
                <a:gd name="T22" fmla="*/ 720 w 954"/>
                <a:gd name="T23" fmla="*/ 420 h 712"/>
                <a:gd name="T24" fmla="*/ 774 w 954"/>
                <a:gd name="T25" fmla="*/ 406 h 712"/>
                <a:gd name="T26" fmla="*/ 521 w 954"/>
                <a:gd name="T27" fmla="*/ 577 h 712"/>
                <a:gd name="T28" fmla="*/ 521 w 954"/>
                <a:gd name="T29" fmla="*/ 712 h 712"/>
                <a:gd name="T30" fmla="*/ 954 w 954"/>
                <a:gd name="T31" fmla="*/ 272 h 712"/>
                <a:gd name="T32" fmla="*/ 720 w 954"/>
                <a:gd name="T33" fmla="*/ 0 h 712"/>
                <a:gd name="T34" fmla="*/ 510 w 954"/>
                <a:gd name="T35" fmla="*/ 21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4" h="712">
                  <a:moveTo>
                    <a:pt x="0" y="214"/>
                  </a:moveTo>
                  <a:lnTo>
                    <a:pt x="0" y="214"/>
                  </a:lnTo>
                  <a:cubicBezTo>
                    <a:pt x="0" y="329"/>
                    <a:pt x="81" y="420"/>
                    <a:pt x="210" y="420"/>
                  </a:cubicBezTo>
                  <a:cubicBezTo>
                    <a:pt x="231" y="420"/>
                    <a:pt x="259" y="412"/>
                    <a:pt x="264" y="406"/>
                  </a:cubicBezTo>
                  <a:cubicBezTo>
                    <a:pt x="253" y="489"/>
                    <a:pt x="188" y="577"/>
                    <a:pt x="10" y="577"/>
                  </a:cubicBezTo>
                  <a:lnTo>
                    <a:pt x="10" y="712"/>
                  </a:lnTo>
                  <a:cubicBezTo>
                    <a:pt x="286" y="709"/>
                    <a:pt x="444" y="593"/>
                    <a:pt x="444" y="272"/>
                  </a:cubicBezTo>
                  <a:cubicBezTo>
                    <a:pt x="444" y="109"/>
                    <a:pt x="351" y="0"/>
                    <a:pt x="210" y="0"/>
                  </a:cubicBezTo>
                  <a:cubicBezTo>
                    <a:pt x="92" y="0"/>
                    <a:pt x="0" y="96"/>
                    <a:pt x="0" y="214"/>
                  </a:cubicBezTo>
                  <a:close/>
                  <a:moveTo>
                    <a:pt x="510" y="214"/>
                  </a:moveTo>
                  <a:lnTo>
                    <a:pt x="510" y="214"/>
                  </a:lnTo>
                  <a:cubicBezTo>
                    <a:pt x="510" y="329"/>
                    <a:pt x="591" y="420"/>
                    <a:pt x="720" y="420"/>
                  </a:cubicBezTo>
                  <a:cubicBezTo>
                    <a:pt x="741" y="420"/>
                    <a:pt x="769" y="412"/>
                    <a:pt x="774" y="406"/>
                  </a:cubicBezTo>
                  <a:cubicBezTo>
                    <a:pt x="763" y="489"/>
                    <a:pt x="698" y="577"/>
                    <a:pt x="521" y="577"/>
                  </a:cubicBezTo>
                  <a:lnTo>
                    <a:pt x="521" y="712"/>
                  </a:lnTo>
                  <a:cubicBezTo>
                    <a:pt x="796" y="709"/>
                    <a:pt x="954" y="593"/>
                    <a:pt x="954" y="272"/>
                  </a:cubicBezTo>
                  <a:cubicBezTo>
                    <a:pt x="954" y="109"/>
                    <a:pt x="862" y="0"/>
                    <a:pt x="720" y="0"/>
                  </a:cubicBezTo>
                  <a:cubicBezTo>
                    <a:pt x="602" y="0"/>
                    <a:pt x="510" y="96"/>
                    <a:pt x="510" y="2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79950" y="1466849"/>
            <a:ext cx="3995738" cy="3228975"/>
          </a:xfrm>
          <a:noFill/>
        </p:spPr>
        <p:txBody>
          <a:bodyPr lIns="72000" tIns="72000" rIns="72000" bIns="72000"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57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69369" y="1466848"/>
            <a:ext cx="3988331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679950" y="1466848"/>
            <a:ext cx="3996000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822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8312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68312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3" hasCustomPrompt="1"/>
          </p:nvPr>
        </p:nvSpPr>
        <p:spPr>
          <a:xfrm>
            <a:off x="2577758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2577758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25" hasCustomPrompt="1"/>
          </p:nvPr>
        </p:nvSpPr>
        <p:spPr>
          <a:xfrm>
            <a:off x="4687204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4687204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27" hasCustomPrompt="1"/>
          </p:nvPr>
        </p:nvSpPr>
        <p:spPr>
          <a:xfrm>
            <a:off x="6796651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6796651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439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695826"/>
          </a:xfrm>
          <a:prstGeom prst="rect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9144000" cy="4695825"/>
          </a:xfrm>
          <a:noFill/>
        </p:spPr>
        <p:txBody>
          <a:bodyPr lIns="0" tIns="0" rIns="0" bIns="0" anchor="ctr" anchorCtr="1"/>
          <a:lstStyle>
            <a:lvl1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431800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Freeform 9"/>
          <p:cNvSpPr>
            <a:spLocks noEditPoints="1"/>
          </p:cNvSpPr>
          <p:nvPr userDrawn="1"/>
        </p:nvSpPr>
        <p:spPr bwMode="auto">
          <a:xfrm>
            <a:off x="431800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984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 Gre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695825"/>
          </a:xfrm>
          <a:prstGeom prst="rect">
            <a:avLst/>
          </a:prstGeom>
          <a:solidFill>
            <a:srgbClr val="DE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 Placeholder 1"/>
          <p:cNvSpPr>
            <a:spLocks noGrp="1"/>
          </p:cNvSpPr>
          <p:nvPr userDrawn="1"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 anchor="ctr" anchorCtr="1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31800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reeform 9"/>
          <p:cNvSpPr>
            <a:spLocks noEditPoints="1"/>
          </p:cNvSpPr>
          <p:nvPr userDrawn="1"/>
        </p:nvSpPr>
        <p:spPr bwMode="auto">
          <a:xfrm>
            <a:off x="431800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985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1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925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3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596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5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0596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4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2423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6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8818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4325" y="1466850"/>
            <a:ext cx="3281364" cy="3228976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9369" y="1466850"/>
            <a:ext cx="4691594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40836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2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788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9370" y="1466849"/>
            <a:ext cx="8206318" cy="3228976"/>
          </a:xfrm>
          <a:solidFill>
            <a:schemeClr val="accent1"/>
          </a:solidFill>
        </p:spPr>
        <p:txBody>
          <a:bodyPr lIns="72000" tIns="72000" rIns="72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1058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/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9143999" cy="5143500"/>
          </a:xfrm>
          <a:prstGeom prst="rect">
            <a:avLst/>
          </a:prstGeom>
          <a:noFill/>
        </p:spPr>
        <p:txBody>
          <a:bodyPr vert="horz" lIns="0" tIns="0" rIns="0" bIns="0" anchor="ctr" anchorCtr="1"/>
          <a:lstStyle>
            <a:lvl1pPr marL="0" indent="0">
              <a:buNone/>
              <a:defRPr sz="13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insert footage</a:t>
            </a:r>
          </a:p>
        </p:txBody>
      </p:sp>
    </p:spTree>
    <p:extLst>
      <p:ext uri="{BB962C8B-B14F-4D97-AF65-F5344CB8AC3E}">
        <p14:creationId xmlns:p14="http://schemas.microsoft.com/office/powerpoint/2010/main" val="15317400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067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370" y="1466849"/>
            <a:ext cx="8206318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086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4325" y="1466849"/>
            <a:ext cx="3281364" cy="3228976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9369" y="1466849"/>
            <a:ext cx="4691594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04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754880" y="1466849"/>
            <a:ext cx="3920808" cy="3228975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4593047" y="1466849"/>
            <a:ext cx="15498" cy="3228976"/>
          </a:xfrm>
          <a:prstGeom prst="line">
            <a:avLst/>
          </a:prstGeom>
          <a:ln w="7620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9370" y="1466849"/>
            <a:ext cx="3988330" cy="3228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535738" y="1593850"/>
            <a:ext cx="361950" cy="268288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15" name="Freeform 9"/>
          <p:cNvSpPr>
            <a:spLocks noEditPoints="1"/>
          </p:cNvSpPr>
          <p:nvPr userDrawn="1"/>
        </p:nvSpPr>
        <p:spPr bwMode="auto">
          <a:xfrm>
            <a:off x="6535738" y="4140200"/>
            <a:ext cx="361950" cy="269875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144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79950" y="1466850"/>
            <a:ext cx="3996000" cy="32289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8313" y="1466851"/>
            <a:ext cx="3989387" cy="3228974"/>
          </a:xfrm>
          <a:noFill/>
        </p:spPr>
        <p:txBody>
          <a:bodyPr anchor="ctr" anchorCtr="1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>
                <a:solidFill>
                  <a:schemeClr val="accent3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icon to insert illustration</a:t>
            </a:r>
          </a:p>
        </p:txBody>
      </p:sp>
      <p:sp>
        <p:nvSpPr>
          <p:cNvPr id="7" name="Title 6"/>
          <p:cNvSpPr>
            <a:spLocks noGrp="1"/>
          </p:cNvSpPr>
          <p:nvPr userDrawn="1"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6475413" y="1544638"/>
            <a:ext cx="411162" cy="303213"/>
          </a:xfrm>
          <a:custGeom>
            <a:avLst/>
            <a:gdLst>
              <a:gd name="T0" fmla="*/ 954 w 954"/>
              <a:gd name="T1" fmla="*/ 497 h 711"/>
              <a:gd name="T2" fmla="*/ 954 w 954"/>
              <a:gd name="T3" fmla="*/ 497 h 711"/>
              <a:gd name="T4" fmla="*/ 744 w 954"/>
              <a:gd name="T5" fmla="*/ 291 h 711"/>
              <a:gd name="T6" fmla="*/ 690 w 954"/>
              <a:gd name="T7" fmla="*/ 305 h 711"/>
              <a:gd name="T8" fmla="*/ 943 w 954"/>
              <a:gd name="T9" fmla="*/ 134 h 711"/>
              <a:gd name="T10" fmla="*/ 943 w 954"/>
              <a:gd name="T11" fmla="*/ 0 h 711"/>
              <a:gd name="T12" fmla="*/ 510 w 954"/>
              <a:gd name="T13" fmla="*/ 439 h 711"/>
              <a:gd name="T14" fmla="*/ 744 w 954"/>
              <a:gd name="T15" fmla="*/ 711 h 711"/>
              <a:gd name="T16" fmla="*/ 954 w 954"/>
              <a:gd name="T17" fmla="*/ 497 h 711"/>
              <a:gd name="T18" fmla="*/ 444 w 954"/>
              <a:gd name="T19" fmla="*/ 497 h 711"/>
              <a:gd name="T20" fmla="*/ 444 w 954"/>
              <a:gd name="T21" fmla="*/ 497 h 711"/>
              <a:gd name="T22" fmla="*/ 234 w 954"/>
              <a:gd name="T23" fmla="*/ 291 h 711"/>
              <a:gd name="T24" fmla="*/ 180 w 954"/>
              <a:gd name="T25" fmla="*/ 305 h 711"/>
              <a:gd name="T26" fmla="*/ 433 w 954"/>
              <a:gd name="T27" fmla="*/ 134 h 711"/>
              <a:gd name="T28" fmla="*/ 433 w 954"/>
              <a:gd name="T29" fmla="*/ 0 h 711"/>
              <a:gd name="T30" fmla="*/ 0 w 954"/>
              <a:gd name="T31" fmla="*/ 439 h 711"/>
              <a:gd name="T32" fmla="*/ 234 w 954"/>
              <a:gd name="T33" fmla="*/ 711 h 711"/>
              <a:gd name="T34" fmla="*/ 444 w 954"/>
              <a:gd name="T35" fmla="*/ 49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54" h="711">
                <a:moveTo>
                  <a:pt x="954" y="497"/>
                </a:moveTo>
                <a:lnTo>
                  <a:pt x="954" y="497"/>
                </a:lnTo>
                <a:cubicBezTo>
                  <a:pt x="954" y="382"/>
                  <a:pt x="872" y="291"/>
                  <a:pt x="744" y="291"/>
                </a:cubicBezTo>
                <a:cubicBezTo>
                  <a:pt x="722" y="291"/>
                  <a:pt x="695" y="299"/>
                  <a:pt x="690" y="305"/>
                </a:cubicBezTo>
                <a:cubicBezTo>
                  <a:pt x="701" y="222"/>
                  <a:pt x="766" y="134"/>
                  <a:pt x="943" y="134"/>
                </a:cubicBezTo>
                <a:lnTo>
                  <a:pt x="943" y="0"/>
                </a:lnTo>
                <a:cubicBezTo>
                  <a:pt x="668" y="2"/>
                  <a:pt x="510" y="118"/>
                  <a:pt x="510" y="439"/>
                </a:cubicBezTo>
                <a:cubicBezTo>
                  <a:pt x="510" y="601"/>
                  <a:pt x="602" y="711"/>
                  <a:pt x="744" y="711"/>
                </a:cubicBezTo>
                <a:cubicBezTo>
                  <a:pt x="862" y="711"/>
                  <a:pt x="954" y="615"/>
                  <a:pt x="954" y="497"/>
                </a:cubicBezTo>
                <a:close/>
                <a:moveTo>
                  <a:pt x="444" y="497"/>
                </a:moveTo>
                <a:lnTo>
                  <a:pt x="444" y="497"/>
                </a:lnTo>
                <a:cubicBezTo>
                  <a:pt x="444" y="382"/>
                  <a:pt x="362" y="291"/>
                  <a:pt x="234" y="291"/>
                </a:cubicBezTo>
                <a:cubicBezTo>
                  <a:pt x="212" y="291"/>
                  <a:pt x="185" y="299"/>
                  <a:pt x="180" y="305"/>
                </a:cubicBezTo>
                <a:cubicBezTo>
                  <a:pt x="190" y="222"/>
                  <a:pt x="256" y="134"/>
                  <a:pt x="433" y="134"/>
                </a:cubicBezTo>
                <a:lnTo>
                  <a:pt x="433" y="0"/>
                </a:lnTo>
                <a:cubicBezTo>
                  <a:pt x="158" y="2"/>
                  <a:pt x="0" y="118"/>
                  <a:pt x="0" y="439"/>
                </a:cubicBezTo>
                <a:cubicBezTo>
                  <a:pt x="0" y="601"/>
                  <a:pt x="92" y="711"/>
                  <a:pt x="234" y="711"/>
                </a:cubicBezTo>
                <a:cubicBezTo>
                  <a:pt x="351" y="711"/>
                  <a:pt x="444" y="615"/>
                  <a:pt x="444" y="49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 userDrawn="1"/>
        </p:nvGrpSpPr>
        <p:grpSpPr bwMode="auto">
          <a:xfrm>
            <a:off x="6475413" y="4264025"/>
            <a:ext cx="404812" cy="298450"/>
            <a:chOff x="4079" y="2686"/>
            <a:chExt cx="255" cy="188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4079" y="2686"/>
              <a:ext cx="25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079" y="2685"/>
              <a:ext cx="259" cy="192"/>
            </a:xfrm>
            <a:custGeom>
              <a:avLst/>
              <a:gdLst>
                <a:gd name="T0" fmla="*/ 0 w 954"/>
                <a:gd name="T1" fmla="*/ 214 h 712"/>
                <a:gd name="T2" fmla="*/ 0 w 954"/>
                <a:gd name="T3" fmla="*/ 214 h 712"/>
                <a:gd name="T4" fmla="*/ 210 w 954"/>
                <a:gd name="T5" fmla="*/ 420 h 712"/>
                <a:gd name="T6" fmla="*/ 264 w 954"/>
                <a:gd name="T7" fmla="*/ 406 h 712"/>
                <a:gd name="T8" fmla="*/ 10 w 954"/>
                <a:gd name="T9" fmla="*/ 577 h 712"/>
                <a:gd name="T10" fmla="*/ 10 w 954"/>
                <a:gd name="T11" fmla="*/ 712 h 712"/>
                <a:gd name="T12" fmla="*/ 444 w 954"/>
                <a:gd name="T13" fmla="*/ 272 h 712"/>
                <a:gd name="T14" fmla="*/ 210 w 954"/>
                <a:gd name="T15" fmla="*/ 0 h 712"/>
                <a:gd name="T16" fmla="*/ 0 w 954"/>
                <a:gd name="T17" fmla="*/ 214 h 712"/>
                <a:gd name="T18" fmla="*/ 510 w 954"/>
                <a:gd name="T19" fmla="*/ 214 h 712"/>
                <a:gd name="T20" fmla="*/ 510 w 954"/>
                <a:gd name="T21" fmla="*/ 214 h 712"/>
                <a:gd name="T22" fmla="*/ 720 w 954"/>
                <a:gd name="T23" fmla="*/ 420 h 712"/>
                <a:gd name="T24" fmla="*/ 774 w 954"/>
                <a:gd name="T25" fmla="*/ 406 h 712"/>
                <a:gd name="T26" fmla="*/ 521 w 954"/>
                <a:gd name="T27" fmla="*/ 577 h 712"/>
                <a:gd name="T28" fmla="*/ 521 w 954"/>
                <a:gd name="T29" fmla="*/ 712 h 712"/>
                <a:gd name="T30" fmla="*/ 954 w 954"/>
                <a:gd name="T31" fmla="*/ 272 h 712"/>
                <a:gd name="T32" fmla="*/ 720 w 954"/>
                <a:gd name="T33" fmla="*/ 0 h 712"/>
                <a:gd name="T34" fmla="*/ 510 w 954"/>
                <a:gd name="T35" fmla="*/ 21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4" h="712">
                  <a:moveTo>
                    <a:pt x="0" y="214"/>
                  </a:moveTo>
                  <a:lnTo>
                    <a:pt x="0" y="214"/>
                  </a:lnTo>
                  <a:cubicBezTo>
                    <a:pt x="0" y="329"/>
                    <a:pt x="81" y="420"/>
                    <a:pt x="210" y="420"/>
                  </a:cubicBezTo>
                  <a:cubicBezTo>
                    <a:pt x="231" y="420"/>
                    <a:pt x="259" y="412"/>
                    <a:pt x="264" y="406"/>
                  </a:cubicBezTo>
                  <a:cubicBezTo>
                    <a:pt x="253" y="489"/>
                    <a:pt x="188" y="577"/>
                    <a:pt x="10" y="577"/>
                  </a:cubicBezTo>
                  <a:lnTo>
                    <a:pt x="10" y="712"/>
                  </a:lnTo>
                  <a:cubicBezTo>
                    <a:pt x="286" y="709"/>
                    <a:pt x="444" y="593"/>
                    <a:pt x="444" y="272"/>
                  </a:cubicBezTo>
                  <a:cubicBezTo>
                    <a:pt x="444" y="109"/>
                    <a:pt x="351" y="0"/>
                    <a:pt x="210" y="0"/>
                  </a:cubicBezTo>
                  <a:cubicBezTo>
                    <a:pt x="92" y="0"/>
                    <a:pt x="0" y="96"/>
                    <a:pt x="0" y="214"/>
                  </a:cubicBezTo>
                  <a:close/>
                  <a:moveTo>
                    <a:pt x="510" y="214"/>
                  </a:moveTo>
                  <a:lnTo>
                    <a:pt x="510" y="214"/>
                  </a:lnTo>
                  <a:cubicBezTo>
                    <a:pt x="510" y="329"/>
                    <a:pt x="591" y="420"/>
                    <a:pt x="720" y="420"/>
                  </a:cubicBezTo>
                  <a:cubicBezTo>
                    <a:pt x="741" y="420"/>
                    <a:pt x="769" y="412"/>
                    <a:pt x="774" y="406"/>
                  </a:cubicBezTo>
                  <a:cubicBezTo>
                    <a:pt x="763" y="489"/>
                    <a:pt x="698" y="577"/>
                    <a:pt x="521" y="577"/>
                  </a:cubicBezTo>
                  <a:lnTo>
                    <a:pt x="521" y="712"/>
                  </a:lnTo>
                  <a:cubicBezTo>
                    <a:pt x="796" y="709"/>
                    <a:pt x="954" y="593"/>
                    <a:pt x="954" y="272"/>
                  </a:cubicBezTo>
                  <a:cubicBezTo>
                    <a:pt x="954" y="109"/>
                    <a:pt x="862" y="0"/>
                    <a:pt x="720" y="0"/>
                  </a:cubicBezTo>
                  <a:cubicBezTo>
                    <a:pt x="602" y="0"/>
                    <a:pt x="510" y="96"/>
                    <a:pt x="510" y="2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79950" y="1466849"/>
            <a:ext cx="3995738" cy="3228975"/>
          </a:xfrm>
          <a:noFill/>
        </p:spPr>
        <p:txBody>
          <a:bodyPr lIns="72000" tIns="72000" rIns="72000" bIns="72000"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35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69369" y="1466848"/>
            <a:ext cx="3988331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679950" y="1466848"/>
            <a:ext cx="3996000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529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8312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68312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3" hasCustomPrompt="1"/>
          </p:nvPr>
        </p:nvSpPr>
        <p:spPr>
          <a:xfrm>
            <a:off x="2577758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2577758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25" hasCustomPrompt="1"/>
          </p:nvPr>
        </p:nvSpPr>
        <p:spPr>
          <a:xfrm>
            <a:off x="4687204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4687204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27" hasCustomPrompt="1"/>
          </p:nvPr>
        </p:nvSpPr>
        <p:spPr>
          <a:xfrm>
            <a:off x="6796651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6796651" y="2806985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0696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754880" y="1466849"/>
            <a:ext cx="3920808" cy="3228975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4593047" y="1466850"/>
            <a:ext cx="15498" cy="3228976"/>
          </a:xfrm>
          <a:prstGeom prst="line">
            <a:avLst/>
          </a:prstGeom>
          <a:ln w="7620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9371" y="1466849"/>
            <a:ext cx="3988330" cy="3228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535738" y="1593852"/>
            <a:ext cx="361950" cy="268288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9"/>
          <p:cNvSpPr>
            <a:spLocks noEditPoints="1"/>
          </p:cNvSpPr>
          <p:nvPr userDrawn="1"/>
        </p:nvSpPr>
        <p:spPr bwMode="auto">
          <a:xfrm>
            <a:off x="6535738" y="4140226"/>
            <a:ext cx="361950" cy="269875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2901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695826"/>
          </a:xfrm>
          <a:prstGeom prst="rect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9144000" cy="4695825"/>
          </a:xfrm>
          <a:noFill/>
        </p:spPr>
        <p:txBody>
          <a:bodyPr lIns="0" tIns="0" rIns="0" bIns="0" anchor="ctr" anchorCtr="1"/>
          <a:lstStyle>
            <a:lvl1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431800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14" name="Freeform 9"/>
          <p:cNvSpPr>
            <a:spLocks noEditPoints="1"/>
          </p:cNvSpPr>
          <p:nvPr userDrawn="1"/>
        </p:nvSpPr>
        <p:spPr bwMode="auto">
          <a:xfrm>
            <a:off x="431800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7391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 Gre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4695825"/>
          </a:xfrm>
          <a:prstGeom prst="rect">
            <a:avLst/>
          </a:prstGeom>
          <a:solidFill>
            <a:srgbClr val="DE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 Placeholder 1"/>
          <p:cNvSpPr>
            <a:spLocks noGrp="1"/>
          </p:cNvSpPr>
          <p:nvPr userDrawn="1"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 anchor="ctr" anchorCtr="1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31800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reeform 9"/>
          <p:cNvSpPr>
            <a:spLocks noEditPoints="1"/>
          </p:cNvSpPr>
          <p:nvPr userDrawn="1"/>
        </p:nvSpPr>
        <p:spPr bwMode="auto">
          <a:xfrm>
            <a:off x="431800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4213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1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477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3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691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5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543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4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328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6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7405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500564" y="1466849"/>
            <a:ext cx="4175124" cy="2699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4279106" y="2595393"/>
            <a:ext cx="442913" cy="4429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2"/>
          </a:solidFill>
        </p:spPr>
        <p:txBody>
          <a:bodyPr lIns="72000" tIns="72000" rIns="180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15" y="1466849"/>
            <a:ext cx="3892673" cy="2689226"/>
          </a:xfrm>
          <a:noFill/>
        </p:spPr>
        <p:txBody>
          <a:bodyPr lIns="72000" tIns="72000" rIns="72000" bIns="7200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0943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s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69370" y="1466849"/>
            <a:ext cx="8206318" cy="3228976"/>
          </a:xfrm>
          <a:solidFill>
            <a:schemeClr val="accent1"/>
          </a:solidFill>
        </p:spPr>
        <p:txBody>
          <a:bodyPr lIns="72000" tIns="72000" rIns="72000" bIns="72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6662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8"/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9143999" cy="5143500"/>
          </a:xfrm>
          <a:prstGeom prst="rect">
            <a:avLst/>
          </a:prstGeom>
          <a:noFill/>
        </p:spPr>
        <p:txBody>
          <a:bodyPr vert="horz" lIns="0" tIns="0" rIns="0" bIns="0" anchor="ctr" anchorCtr="1"/>
          <a:lstStyle>
            <a:lvl1pPr marL="0" indent="0">
              <a:buNone/>
              <a:defRPr sz="13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insert footage</a:t>
            </a:r>
          </a:p>
        </p:txBody>
      </p:sp>
    </p:spTree>
    <p:extLst>
      <p:ext uri="{BB962C8B-B14F-4D97-AF65-F5344CB8AC3E}">
        <p14:creationId xmlns:p14="http://schemas.microsoft.com/office/powerpoint/2010/main" val="3196686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79950" y="1466852"/>
            <a:ext cx="3996000" cy="32289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8327" y="1466851"/>
            <a:ext cx="3989387" cy="3228974"/>
          </a:xfrm>
          <a:noFill/>
        </p:spPr>
        <p:txBody>
          <a:bodyPr anchor="ctr" anchorCtr="1"/>
          <a:lstStyle>
            <a:lvl1pPr marL="0" marR="0" indent="0" algn="l" defTabSz="45693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>
                <a:solidFill>
                  <a:schemeClr val="accent3"/>
                </a:solidFill>
              </a:defRPr>
            </a:lvl1pPr>
          </a:lstStyle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icon to insert illustration</a:t>
            </a:r>
          </a:p>
        </p:txBody>
      </p:sp>
      <p:sp>
        <p:nvSpPr>
          <p:cNvPr id="7" name="Title 6"/>
          <p:cNvSpPr>
            <a:spLocks noGrp="1"/>
          </p:cNvSpPr>
          <p:nvPr userDrawn="1"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6475413" y="1544639"/>
            <a:ext cx="411162" cy="303213"/>
          </a:xfrm>
          <a:custGeom>
            <a:avLst/>
            <a:gdLst>
              <a:gd name="T0" fmla="*/ 954 w 954"/>
              <a:gd name="T1" fmla="*/ 497 h 711"/>
              <a:gd name="T2" fmla="*/ 954 w 954"/>
              <a:gd name="T3" fmla="*/ 497 h 711"/>
              <a:gd name="T4" fmla="*/ 744 w 954"/>
              <a:gd name="T5" fmla="*/ 291 h 711"/>
              <a:gd name="T6" fmla="*/ 690 w 954"/>
              <a:gd name="T7" fmla="*/ 305 h 711"/>
              <a:gd name="T8" fmla="*/ 943 w 954"/>
              <a:gd name="T9" fmla="*/ 134 h 711"/>
              <a:gd name="T10" fmla="*/ 943 w 954"/>
              <a:gd name="T11" fmla="*/ 0 h 711"/>
              <a:gd name="T12" fmla="*/ 510 w 954"/>
              <a:gd name="T13" fmla="*/ 439 h 711"/>
              <a:gd name="T14" fmla="*/ 744 w 954"/>
              <a:gd name="T15" fmla="*/ 711 h 711"/>
              <a:gd name="T16" fmla="*/ 954 w 954"/>
              <a:gd name="T17" fmla="*/ 497 h 711"/>
              <a:gd name="T18" fmla="*/ 444 w 954"/>
              <a:gd name="T19" fmla="*/ 497 h 711"/>
              <a:gd name="T20" fmla="*/ 444 w 954"/>
              <a:gd name="T21" fmla="*/ 497 h 711"/>
              <a:gd name="T22" fmla="*/ 234 w 954"/>
              <a:gd name="T23" fmla="*/ 291 h 711"/>
              <a:gd name="T24" fmla="*/ 180 w 954"/>
              <a:gd name="T25" fmla="*/ 305 h 711"/>
              <a:gd name="T26" fmla="*/ 433 w 954"/>
              <a:gd name="T27" fmla="*/ 134 h 711"/>
              <a:gd name="T28" fmla="*/ 433 w 954"/>
              <a:gd name="T29" fmla="*/ 0 h 711"/>
              <a:gd name="T30" fmla="*/ 0 w 954"/>
              <a:gd name="T31" fmla="*/ 439 h 711"/>
              <a:gd name="T32" fmla="*/ 234 w 954"/>
              <a:gd name="T33" fmla="*/ 711 h 711"/>
              <a:gd name="T34" fmla="*/ 444 w 954"/>
              <a:gd name="T35" fmla="*/ 49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54" h="711">
                <a:moveTo>
                  <a:pt x="954" y="497"/>
                </a:moveTo>
                <a:lnTo>
                  <a:pt x="954" y="497"/>
                </a:lnTo>
                <a:cubicBezTo>
                  <a:pt x="954" y="382"/>
                  <a:pt x="872" y="291"/>
                  <a:pt x="744" y="291"/>
                </a:cubicBezTo>
                <a:cubicBezTo>
                  <a:pt x="722" y="291"/>
                  <a:pt x="695" y="299"/>
                  <a:pt x="690" y="305"/>
                </a:cubicBezTo>
                <a:cubicBezTo>
                  <a:pt x="701" y="222"/>
                  <a:pt x="766" y="134"/>
                  <a:pt x="943" y="134"/>
                </a:cubicBezTo>
                <a:lnTo>
                  <a:pt x="943" y="0"/>
                </a:lnTo>
                <a:cubicBezTo>
                  <a:pt x="668" y="2"/>
                  <a:pt x="510" y="118"/>
                  <a:pt x="510" y="439"/>
                </a:cubicBezTo>
                <a:cubicBezTo>
                  <a:pt x="510" y="601"/>
                  <a:pt x="602" y="711"/>
                  <a:pt x="744" y="711"/>
                </a:cubicBezTo>
                <a:cubicBezTo>
                  <a:pt x="862" y="711"/>
                  <a:pt x="954" y="615"/>
                  <a:pt x="954" y="497"/>
                </a:cubicBezTo>
                <a:close/>
                <a:moveTo>
                  <a:pt x="444" y="497"/>
                </a:moveTo>
                <a:lnTo>
                  <a:pt x="444" y="497"/>
                </a:lnTo>
                <a:cubicBezTo>
                  <a:pt x="444" y="382"/>
                  <a:pt x="362" y="291"/>
                  <a:pt x="234" y="291"/>
                </a:cubicBezTo>
                <a:cubicBezTo>
                  <a:pt x="212" y="291"/>
                  <a:pt x="185" y="299"/>
                  <a:pt x="180" y="305"/>
                </a:cubicBezTo>
                <a:cubicBezTo>
                  <a:pt x="190" y="222"/>
                  <a:pt x="256" y="134"/>
                  <a:pt x="433" y="134"/>
                </a:cubicBezTo>
                <a:lnTo>
                  <a:pt x="433" y="0"/>
                </a:lnTo>
                <a:cubicBezTo>
                  <a:pt x="158" y="2"/>
                  <a:pt x="0" y="118"/>
                  <a:pt x="0" y="439"/>
                </a:cubicBezTo>
                <a:cubicBezTo>
                  <a:pt x="0" y="601"/>
                  <a:pt x="92" y="711"/>
                  <a:pt x="234" y="711"/>
                </a:cubicBezTo>
                <a:cubicBezTo>
                  <a:pt x="351" y="711"/>
                  <a:pt x="444" y="615"/>
                  <a:pt x="444" y="49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6" name="Group 8"/>
          <p:cNvGrpSpPr>
            <a:grpSpLocks noChangeAspect="1"/>
          </p:cNvGrpSpPr>
          <p:nvPr userDrawn="1"/>
        </p:nvGrpSpPr>
        <p:grpSpPr bwMode="auto">
          <a:xfrm>
            <a:off x="6475413" y="4264026"/>
            <a:ext cx="404812" cy="298450"/>
            <a:chOff x="4079" y="2686"/>
            <a:chExt cx="255" cy="188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4079" y="2686"/>
              <a:ext cx="25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079" y="2685"/>
              <a:ext cx="259" cy="192"/>
            </a:xfrm>
            <a:custGeom>
              <a:avLst/>
              <a:gdLst>
                <a:gd name="T0" fmla="*/ 0 w 954"/>
                <a:gd name="T1" fmla="*/ 214 h 712"/>
                <a:gd name="T2" fmla="*/ 0 w 954"/>
                <a:gd name="T3" fmla="*/ 214 h 712"/>
                <a:gd name="T4" fmla="*/ 210 w 954"/>
                <a:gd name="T5" fmla="*/ 420 h 712"/>
                <a:gd name="T6" fmla="*/ 264 w 954"/>
                <a:gd name="T7" fmla="*/ 406 h 712"/>
                <a:gd name="T8" fmla="*/ 10 w 954"/>
                <a:gd name="T9" fmla="*/ 577 h 712"/>
                <a:gd name="T10" fmla="*/ 10 w 954"/>
                <a:gd name="T11" fmla="*/ 712 h 712"/>
                <a:gd name="T12" fmla="*/ 444 w 954"/>
                <a:gd name="T13" fmla="*/ 272 h 712"/>
                <a:gd name="T14" fmla="*/ 210 w 954"/>
                <a:gd name="T15" fmla="*/ 0 h 712"/>
                <a:gd name="T16" fmla="*/ 0 w 954"/>
                <a:gd name="T17" fmla="*/ 214 h 712"/>
                <a:gd name="T18" fmla="*/ 510 w 954"/>
                <a:gd name="T19" fmla="*/ 214 h 712"/>
                <a:gd name="T20" fmla="*/ 510 w 954"/>
                <a:gd name="T21" fmla="*/ 214 h 712"/>
                <a:gd name="T22" fmla="*/ 720 w 954"/>
                <a:gd name="T23" fmla="*/ 420 h 712"/>
                <a:gd name="T24" fmla="*/ 774 w 954"/>
                <a:gd name="T25" fmla="*/ 406 h 712"/>
                <a:gd name="T26" fmla="*/ 521 w 954"/>
                <a:gd name="T27" fmla="*/ 577 h 712"/>
                <a:gd name="T28" fmla="*/ 521 w 954"/>
                <a:gd name="T29" fmla="*/ 712 h 712"/>
                <a:gd name="T30" fmla="*/ 954 w 954"/>
                <a:gd name="T31" fmla="*/ 272 h 712"/>
                <a:gd name="T32" fmla="*/ 720 w 954"/>
                <a:gd name="T33" fmla="*/ 0 h 712"/>
                <a:gd name="T34" fmla="*/ 510 w 954"/>
                <a:gd name="T35" fmla="*/ 21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4" h="712">
                  <a:moveTo>
                    <a:pt x="0" y="214"/>
                  </a:moveTo>
                  <a:lnTo>
                    <a:pt x="0" y="214"/>
                  </a:lnTo>
                  <a:cubicBezTo>
                    <a:pt x="0" y="329"/>
                    <a:pt x="81" y="420"/>
                    <a:pt x="210" y="420"/>
                  </a:cubicBezTo>
                  <a:cubicBezTo>
                    <a:pt x="231" y="420"/>
                    <a:pt x="259" y="412"/>
                    <a:pt x="264" y="406"/>
                  </a:cubicBezTo>
                  <a:cubicBezTo>
                    <a:pt x="253" y="489"/>
                    <a:pt x="188" y="577"/>
                    <a:pt x="10" y="577"/>
                  </a:cubicBezTo>
                  <a:lnTo>
                    <a:pt x="10" y="712"/>
                  </a:lnTo>
                  <a:cubicBezTo>
                    <a:pt x="286" y="709"/>
                    <a:pt x="444" y="593"/>
                    <a:pt x="444" y="272"/>
                  </a:cubicBezTo>
                  <a:cubicBezTo>
                    <a:pt x="444" y="109"/>
                    <a:pt x="351" y="0"/>
                    <a:pt x="210" y="0"/>
                  </a:cubicBezTo>
                  <a:cubicBezTo>
                    <a:pt x="92" y="0"/>
                    <a:pt x="0" y="96"/>
                    <a:pt x="0" y="214"/>
                  </a:cubicBezTo>
                  <a:close/>
                  <a:moveTo>
                    <a:pt x="510" y="214"/>
                  </a:moveTo>
                  <a:lnTo>
                    <a:pt x="510" y="214"/>
                  </a:lnTo>
                  <a:cubicBezTo>
                    <a:pt x="510" y="329"/>
                    <a:pt x="591" y="420"/>
                    <a:pt x="720" y="420"/>
                  </a:cubicBezTo>
                  <a:cubicBezTo>
                    <a:pt x="741" y="420"/>
                    <a:pt x="769" y="412"/>
                    <a:pt x="774" y="406"/>
                  </a:cubicBezTo>
                  <a:cubicBezTo>
                    <a:pt x="763" y="489"/>
                    <a:pt x="698" y="577"/>
                    <a:pt x="521" y="577"/>
                  </a:cubicBezTo>
                  <a:lnTo>
                    <a:pt x="521" y="712"/>
                  </a:lnTo>
                  <a:cubicBezTo>
                    <a:pt x="796" y="709"/>
                    <a:pt x="954" y="593"/>
                    <a:pt x="954" y="272"/>
                  </a:cubicBezTo>
                  <a:cubicBezTo>
                    <a:pt x="954" y="109"/>
                    <a:pt x="862" y="0"/>
                    <a:pt x="720" y="0"/>
                  </a:cubicBezTo>
                  <a:cubicBezTo>
                    <a:pt x="602" y="0"/>
                    <a:pt x="510" y="96"/>
                    <a:pt x="510" y="2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79950" y="1466849"/>
            <a:ext cx="3995738" cy="3228975"/>
          </a:xfrm>
          <a:noFill/>
        </p:spPr>
        <p:txBody>
          <a:bodyPr lIns="71967" tIns="71967" rIns="71967" bIns="71967"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8273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64564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9371" y="1466850"/>
            <a:ext cx="8206318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64712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4325" y="1466850"/>
            <a:ext cx="3281364" cy="3228976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9369" y="1466850"/>
            <a:ext cx="4691594" cy="32289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19545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754880" y="1466849"/>
            <a:ext cx="3920808" cy="3228975"/>
          </a:xfrm>
        </p:spPr>
        <p:txBody>
          <a:bodyPr anchor="ctr" anchorCtr="1"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0" indent="0" algn="ctr">
              <a:buNone/>
              <a:defRPr>
                <a:solidFill>
                  <a:schemeClr val="accent1"/>
                </a:solidFill>
              </a:defRPr>
            </a:lvl2pPr>
            <a:lvl3pPr marL="0" indent="0" algn="ctr">
              <a:buNone/>
              <a:defRPr>
                <a:solidFill>
                  <a:schemeClr val="accent1"/>
                </a:solidFill>
              </a:defRPr>
            </a:lvl3pPr>
            <a:lvl4pPr marL="0" indent="0" algn="ctr">
              <a:buNone/>
              <a:defRPr>
                <a:solidFill>
                  <a:schemeClr val="accent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>
          <a:xfrm>
            <a:off x="4593047" y="1466850"/>
            <a:ext cx="15498" cy="3228976"/>
          </a:xfrm>
          <a:prstGeom prst="line">
            <a:avLst/>
          </a:prstGeom>
          <a:ln w="7620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69371" y="1466849"/>
            <a:ext cx="3988330" cy="32289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535738" y="1593852"/>
            <a:ext cx="361950" cy="268288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Freeform 9"/>
          <p:cNvSpPr>
            <a:spLocks noEditPoints="1"/>
          </p:cNvSpPr>
          <p:nvPr userDrawn="1"/>
        </p:nvSpPr>
        <p:spPr bwMode="auto">
          <a:xfrm>
            <a:off x="6535738" y="4140226"/>
            <a:ext cx="361950" cy="269875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89571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679950" y="1466852"/>
            <a:ext cx="3996000" cy="32289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8327" y="1466851"/>
            <a:ext cx="3989387" cy="3228974"/>
          </a:xfrm>
          <a:noFill/>
        </p:spPr>
        <p:txBody>
          <a:bodyPr anchor="ctr" anchorCtr="1"/>
          <a:lstStyle>
            <a:lvl1pPr marL="0" marR="0" indent="0" algn="l" defTabSz="45693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>
                <a:solidFill>
                  <a:schemeClr val="accent3"/>
                </a:solidFill>
              </a:defRPr>
            </a:lvl1pPr>
          </a:lstStyle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en-US" dirty="0"/>
              <a:t>Click icon to insert illustration</a:t>
            </a:r>
          </a:p>
        </p:txBody>
      </p:sp>
      <p:sp>
        <p:nvSpPr>
          <p:cNvPr id="7" name="Title 6"/>
          <p:cNvSpPr>
            <a:spLocks noGrp="1"/>
          </p:cNvSpPr>
          <p:nvPr userDrawn="1"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reeform 5"/>
          <p:cNvSpPr>
            <a:spLocks noEditPoints="1"/>
          </p:cNvSpPr>
          <p:nvPr userDrawn="1"/>
        </p:nvSpPr>
        <p:spPr bwMode="auto">
          <a:xfrm>
            <a:off x="6475413" y="1544639"/>
            <a:ext cx="411162" cy="303213"/>
          </a:xfrm>
          <a:custGeom>
            <a:avLst/>
            <a:gdLst>
              <a:gd name="T0" fmla="*/ 954 w 954"/>
              <a:gd name="T1" fmla="*/ 497 h 711"/>
              <a:gd name="T2" fmla="*/ 954 w 954"/>
              <a:gd name="T3" fmla="*/ 497 h 711"/>
              <a:gd name="T4" fmla="*/ 744 w 954"/>
              <a:gd name="T5" fmla="*/ 291 h 711"/>
              <a:gd name="T6" fmla="*/ 690 w 954"/>
              <a:gd name="T7" fmla="*/ 305 h 711"/>
              <a:gd name="T8" fmla="*/ 943 w 954"/>
              <a:gd name="T9" fmla="*/ 134 h 711"/>
              <a:gd name="T10" fmla="*/ 943 w 954"/>
              <a:gd name="T11" fmla="*/ 0 h 711"/>
              <a:gd name="T12" fmla="*/ 510 w 954"/>
              <a:gd name="T13" fmla="*/ 439 h 711"/>
              <a:gd name="T14" fmla="*/ 744 w 954"/>
              <a:gd name="T15" fmla="*/ 711 h 711"/>
              <a:gd name="T16" fmla="*/ 954 w 954"/>
              <a:gd name="T17" fmla="*/ 497 h 711"/>
              <a:gd name="T18" fmla="*/ 444 w 954"/>
              <a:gd name="T19" fmla="*/ 497 h 711"/>
              <a:gd name="T20" fmla="*/ 444 w 954"/>
              <a:gd name="T21" fmla="*/ 497 h 711"/>
              <a:gd name="T22" fmla="*/ 234 w 954"/>
              <a:gd name="T23" fmla="*/ 291 h 711"/>
              <a:gd name="T24" fmla="*/ 180 w 954"/>
              <a:gd name="T25" fmla="*/ 305 h 711"/>
              <a:gd name="T26" fmla="*/ 433 w 954"/>
              <a:gd name="T27" fmla="*/ 134 h 711"/>
              <a:gd name="T28" fmla="*/ 433 w 954"/>
              <a:gd name="T29" fmla="*/ 0 h 711"/>
              <a:gd name="T30" fmla="*/ 0 w 954"/>
              <a:gd name="T31" fmla="*/ 439 h 711"/>
              <a:gd name="T32" fmla="*/ 234 w 954"/>
              <a:gd name="T33" fmla="*/ 711 h 711"/>
              <a:gd name="T34" fmla="*/ 444 w 954"/>
              <a:gd name="T35" fmla="*/ 49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54" h="711">
                <a:moveTo>
                  <a:pt x="954" y="497"/>
                </a:moveTo>
                <a:lnTo>
                  <a:pt x="954" y="497"/>
                </a:lnTo>
                <a:cubicBezTo>
                  <a:pt x="954" y="382"/>
                  <a:pt x="872" y="291"/>
                  <a:pt x="744" y="291"/>
                </a:cubicBezTo>
                <a:cubicBezTo>
                  <a:pt x="722" y="291"/>
                  <a:pt x="695" y="299"/>
                  <a:pt x="690" y="305"/>
                </a:cubicBezTo>
                <a:cubicBezTo>
                  <a:pt x="701" y="222"/>
                  <a:pt x="766" y="134"/>
                  <a:pt x="943" y="134"/>
                </a:cubicBezTo>
                <a:lnTo>
                  <a:pt x="943" y="0"/>
                </a:lnTo>
                <a:cubicBezTo>
                  <a:pt x="668" y="2"/>
                  <a:pt x="510" y="118"/>
                  <a:pt x="510" y="439"/>
                </a:cubicBezTo>
                <a:cubicBezTo>
                  <a:pt x="510" y="601"/>
                  <a:pt x="602" y="711"/>
                  <a:pt x="744" y="711"/>
                </a:cubicBezTo>
                <a:cubicBezTo>
                  <a:pt x="862" y="711"/>
                  <a:pt x="954" y="615"/>
                  <a:pt x="954" y="497"/>
                </a:cubicBezTo>
                <a:close/>
                <a:moveTo>
                  <a:pt x="444" y="497"/>
                </a:moveTo>
                <a:lnTo>
                  <a:pt x="444" y="497"/>
                </a:lnTo>
                <a:cubicBezTo>
                  <a:pt x="444" y="382"/>
                  <a:pt x="362" y="291"/>
                  <a:pt x="234" y="291"/>
                </a:cubicBezTo>
                <a:cubicBezTo>
                  <a:pt x="212" y="291"/>
                  <a:pt x="185" y="299"/>
                  <a:pt x="180" y="305"/>
                </a:cubicBezTo>
                <a:cubicBezTo>
                  <a:pt x="190" y="222"/>
                  <a:pt x="256" y="134"/>
                  <a:pt x="433" y="134"/>
                </a:cubicBezTo>
                <a:lnTo>
                  <a:pt x="433" y="0"/>
                </a:lnTo>
                <a:cubicBezTo>
                  <a:pt x="158" y="2"/>
                  <a:pt x="0" y="118"/>
                  <a:pt x="0" y="439"/>
                </a:cubicBezTo>
                <a:cubicBezTo>
                  <a:pt x="0" y="601"/>
                  <a:pt x="92" y="711"/>
                  <a:pt x="234" y="711"/>
                </a:cubicBezTo>
                <a:cubicBezTo>
                  <a:pt x="351" y="711"/>
                  <a:pt x="444" y="615"/>
                  <a:pt x="444" y="49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6" name="Group 8"/>
          <p:cNvGrpSpPr>
            <a:grpSpLocks noChangeAspect="1"/>
          </p:cNvGrpSpPr>
          <p:nvPr userDrawn="1"/>
        </p:nvGrpSpPr>
        <p:grpSpPr bwMode="auto">
          <a:xfrm>
            <a:off x="6475413" y="4264026"/>
            <a:ext cx="404812" cy="298450"/>
            <a:chOff x="4079" y="2686"/>
            <a:chExt cx="255" cy="188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4079" y="2686"/>
              <a:ext cx="25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4079" y="2685"/>
              <a:ext cx="259" cy="192"/>
            </a:xfrm>
            <a:custGeom>
              <a:avLst/>
              <a:gdLst>
                <a:gd name="T0" fmla="*/ 0 w 954"/>
                <a:gd name="T1" fmla="*/ 214 h 712"/>
                <a:gd name="T2" fmla="*/ 0 w 954"/>
                <a:gd name="T3" fmla="*/ 214 h 712"/>
                <a:gd name="T4" fmla="*/ 210 w 954"/>
                <a:gd name="T5" fmla="*/ 420 h 712"/>
                <a:gd name="T6" fmla="*/ 264 w 954"/>
                <a:gd name="T7" fmla="*/ 406 h 712"/>
                <a:gd name="T8" fmla="*/ 10 w 954"/>
                <a:gd name="T9" fmla="*/ 577 h 712"/>
                <a:gd name="T10" fmla="*/ 10 w 954"/>
                <a:gd name="T11" fmla="*/ 712 h 712"/>
                <a:gd name="T12" fmla="*/ 444 w 954"/>
                <a:gd name="T13" fmla="*/ 272 h 712"/>
                <a:gd name="T14" fmla="*/ 210 w 954"/>
                <a:gd name="T15" fmla="*/ 0 h 712"/>
                <a:gd name="T16" fmla="*/ 0 w 954"/>
                <a:gd name="T17" fmla="*/ 214 h 712"/>
                <a:gd name="T18" fmla="*/ 510 w 954"/>
                <a:gd name="T19" fmla="*/ 214 h 712"/>
                <a:gd name="T20" fmla="*/ 510 w 954"/>
                <a:gd name="T21" fmla="*/ 214 h 712"/>
                <a:gd name="T22" fmla="*/ 720 w 954"/>
                <a:gd name="T23" fmla="*/ 420 h 712"/>
                <a:gd name="T24" fmla="*/ 774 w 954"/>
                <a:gd name="T25" fmla="*/ 406 h 712"/>
                <a:gd name="T26" fmla="*/ 521 w 954"/>
                <a:gd name="T27" fmla="*/ 577 h 712"/>
                <a:gd name="T28" fmla="*/ 521 w 954"/>
                <a:gd name="T29" fmla="*/ 712 h 712"/>
                <a:gd name="T30" fmla="*/ 954 w 954"/>
                <a:gd name="T31" fmla="*/ 272 h 712"/>
                <a:gd name="T32" fmla="*/ 720 w 954"/>
                <a:gd name="T33" fmla="*/ 0 h 712"/>
                <a:gd name="T34" fmla="*/ 510 w 954"/>
                <a:gd name="T35" fmla="*/ 214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54" h="712">
                  <a:moveTo>
                    <a:pt x="0" y="214"/>
                  </a:moveTo>
                  <a:lnTo>
                    <a:pt x="0" y="214"/>
                  </a:lnTo>
                  <a:cubicBezTo>
                    <a:pt x="0" y="329"/>
                    <a:pt x="81" y="420"/>
                    <a:pt x="210" y="420"/>
                  </a:cubicBezTo>
                  <a:cubicBezTo>
                    <a:pt x="231" y="420"/>
                    <a:pt x="259" y="412"/>
                    <a:pt x="264" y="406"/>
                  </a:cubicBezTo>
                  <a:cubicBezTo>
                    <a:pt x="253" y="489"/>
                    <a:pt x="188" y="577"/>
                    <a:pt x="10" y="577"/>
                  </a:cubicBezTo>
                  <a:lnTo>
                    <a:pt x="10" y="712"/>
                  </a:lnTo>
                  <a:cubicBezTo>
                    <a:pt x="286" y="709"/>
                    <a:pt x="444" y="593"/>
                    <a:pt x="444" y="272"/>
                  </a:cubicBezTo>
                  <a:cubicBezTo>
                    <a:pt x="444" y="109"/>
                    <a:pt x="351" y="0"/>
                    <a:pt x="210" y="0"/>
                  </a:cubicBezTo>
                  <a:cubicBezTo>
                    <a:pt x="92" y="0"/>
                    <a:pt x="0" y="96"/>
                    <a:pt x="0" y="214"/>
                  </a:cubicBezTo>
                  <a:close/>
                  <a:moveTo>
                    <a:pt x="510" y="214"/>
                  </a:moveTo>
                  <a:lnTo>
                    <a:pt x="510" y="214"/>
                  </a:lnTo>
                  <a:cubicBezTo>
                    <a:pt x="510" y="329"/>
                    <a:pt x="591" y="420"/>
                    <a:pt x="720" y="420"/>
                  </a:cubicBezTo>
                  <a:cubicBezTo>
                    <a:pt x="741" y="420"/>
                    <a:pt x="769" y="412"/>
                    <a:pt x="774" y="406"/>
                  </a:cubicBezTo>
                  <a:cubicBezTo>
                    <a:pt x="763" y="489"/>
                    <a:pt x="698" y="577"/>
                    <a:pt x="521" y="577"/>
                  </a:cubicBezTo>
                  <a:lnTo>
                    <a:pt x="521" y="712"/>
                  </a:lnTo>
                  <a:cubicBezTo>
                    <a:pt x="796" y="709"/>
                    <a:pt x="954" y="593"/>
                    <a:pt x="954" y="272"/>
                  </a:cubicBezTo>
                  <a:cubicBezTo>
                    <a:pt x="954" y="109"/>
                    <a:pt x="862" y="0"/>
                    <a:pt x="720" y="0"/>
                  </a:cubicBezTo>
                  <a:cubicBezTo>
                    <a:pt x="602" y="0"/>
                    <a:pt x="510" y="96"/>
                    <a:pt x="510" y="21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79950" y="1466849"/>
            <a:ext cx="3995738" cy="3228975"/>
          </a:xfrm>
          <a:noFill/>
        </p:spPr>
        <p:txBody>
          <a:bodyPr lIns="71967" tIns="71967" rIns="71967" bIns="71967" anchor="ctr" anchorCtr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04014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469399" y="1466853"/>
            <a:ext cx="3988331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4679950" y="1466853"/>
            <a:ext cx="3996000" cy="322897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52585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8312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marR="0" indent="0" algn="ctr" defTabSz="456938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468312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3" hasCustomPrompt="1"/>
          </p:nvPr>
        </p:nvSpPr>
        <p:spPr>
          <a:xfrm>
            <a:off x="2577758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24"/>
          </p:nvPr>
        </p:nvSpPr>
        <p:spPr>
          <a:xfrm>
            <a:off x="2577758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idx="25" hasCustomPrompt="1"/>
          </p:nvPr>
        </p:nvSpPr>
        <p:spPr>
          <a:xfrm>
            <a:off x="4687204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3" name="Text Placeholder 19"/>
          <p:cNvSpPr>
            <a:spLocks noGrp="1"/>
          </p:cNvSpPr>
          <p:nvPr>
            <p:ph type="body" sz="quarter" idx="26"/>
          </p:nvPr>
        </p:nvSpPr>
        <p:spPr>
          <a:xfrm>
            <a:off x="4687204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idx="27" hasCustomPrompt="1"/>
          </p:nvPr>
        </p:nvSpPr>
        <p:spPr>
          <a:xfrm>
            <a:off x="6796651" y="1455738"/>
            <a:ext cx="1879200" cy="1223962"/>
          </a:xfrm>
          <a:prstGeom prst="rect">
            <a:avLst/>
          </a:prstGeom>
          <a:noFill/>
        </p:spPr>
        <p:txBody>
          <a:bodyPr lIns="0" tIns="0" rIns="0" bIns="0" anchor="ctr" anchorCtr="1"/>
          <a:lstStyle>
            <a:lvl1pPr marL="0" indent="0" algn="ctr">
              <a:buNone/>
              <a:defRPr sz="1200" baseline="0">
                <a:solidFill>
                  <a:srgbClr val="00A7B5"/>
                </a:solidFill>
              </a:defRPr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r>
              <a:rPr lang="en-US" dirty="0"/>
              <a:t>Click icon to insert illustration</a:t>
            </a:r>
          </a:p>
        </p:txBody>
      </p:sp>
      <p:sp>
        <p:nvSpPr>
          <p:cNvPr id="35" name="Text Placeholder 19"/>
          <p:cNvSpPr>
            <a:spLocks noGrp="1"/>
          </p:cNvSpPr>
          <p:nvPr>
            <p:ph type="body" sz="quarter" idx="28"/>
          </p:nvPr>
        </p:nvSpPr>
        <p:spPr>
          <a:xfrm>
            <a:off x="6796651" y="2806986"/>
            <a:ext cx="1879200" cy="18888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0" indent="0">
              <a:buNone/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691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695826"/>
          </a:xfrm>
          <a:prstGeom prst="rect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0" y="2"/>
            <a:ext cx="9144000" cy="4695825"/>
          </a:xfrm>
          <a:noFill/>
        </p:spPr>
        <p:txBody>
          <a:bodyPr lIns="0" tIns="0" rIns="0" bIns="0" anchor="ctr" anchorCtr="1"/>
          <a:lstStyle>
            <a:lvl1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buNone/>
              <a:defRPr>
                <a:solidFill>
                  <a:schemeClr val="bg1"/>
                </a:solidFill>
              </a:defRPr>
            </a:lvl4pPr>
            <a:lvl5pPr marL="0" indent="0" algn="l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431801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Freeform 9"/>
          <p:cNvSpPr>
            <a:spLocks noEditPoints="1"/>
          </p:cNvSpPr>
          <p:nvPr userDrawn="1"/>
        </p:nvSpPr>
        <p:spPr bwMode="auto">
          <a:xfrm>
            <a:off x="431801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9018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 Grey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"/>
            <a:ext cx="9144000" cy="4695825"/>
          </a:xfrm>
          <a:prstGeom prst="rect">
            <a:avLst/>
          </a:prstGeom>
          <a:solidFill>
            <a:srgbClr val="DED8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"/>
          <p:cNvSpPr>
            <a:spLocks noGrp="1"/>
          </p:cNvSpPr>
          <p:nvPr userDrawn="1"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 anchor="ctr" anchorCtr="1"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  <a:lvl3pPr marL="0" indent="0" algn="ctr">
              <a:buNone/>
              <a:defRPr/>
            </a:lvl3pPr>
            <a:lvl4pPr marL="0" indent="0" algn="ctr">
              <a:buFont typeface="Arial" panose="020B0604020202020204" pitchFamily="34" charset="0"/>
              <a:buNone/>
              <a:defRPr/>
            </a:lvl4pPr>
            <a:lvl5pPr marL="0" indent="0">
              <a:buNone/>
              <a:defRPr sz="2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en-GB" dirty="0"/>
          </a:p>
        </p:txBody>
      </p:sp>
      <p:sp>
        <p:nvSpPr>
          <p:cNvPr id="8" name="Freeform 5"/>
          <p:cNvSpPr>
            <a:spLocks noEditPoints="1"/>
          </p:cNvSpPr>
          <p:nvPr userDrawn="1"/>
        </p:nvSpPr>
        <p:spPr bwMode="auto">
          <a:xfrm>
            <a:off x="4318010" y="646113"/>
            <a:ext cx="512763" cy="381000"/>
          </a:xfrm>
          <a:custGeom>
            <a:avLst/>
            <a:gdLst>
              <a:gd name="T0" fmla="*/ 1416 w 1416"/>
              <a:gd name="T1" fmla="*/ 737 h 1055"/>
              <a:gd name="T2" fmla="*/ 1416 w 1416"/>
              <a:gd name="T3" fmla="*/ 737 h 1055"/>
              <a:gd name="T4" fmla="*/ 1104 w 1416"/>
              <a:gd name="T5" fmla="*/ 431 h 1055"/>
              <a:gd name="T6" fmla="*/ 1023 w 1416"/>
              <a:gd name="T7" fmla="*/ 452 h 1055"/>
              <a:gd name="T8" fmla="*/ 1400 w 1416"/>
              <a:gd name="T9" fmla="*/ 199 h 1055"/>
              <a:gd name="T10" fmla="*/ 1400 w 1416"/>
              <a:gd name="T11" fmla="*/ 0 h 1055"/>
              <a:gd name="T12" fmla="*/ 756 w 1416"/>
              <a:gd name="T13" fmla="*/ 652 h 1055"/>
              <a:gd name="T14" fmla="*/ 1104 w 1416"/>
              <a:gd name="T15" fmla="*/ 1055 h 1055"/>
              <a:gd name="T16" fmla="*/ 1416 w 1416"/>
              <a:gd name="T17" fmla="*/ 737 h 1055"/>
              <a:gd name="T18" fmla="*/ 659 w 1416"/>
              <a:gd name="T19" fmla="*/ 737 h 1055"/>
              <a:gd name="T20" fmla="*/ 659 w 1416"/>
              <a:gd name="T21" fmla="*/ 737 h 1055"/>
              <a:gd name="T22" fmla="*/ 348 w 1416"/>
              <a:gd name="T23" fmla="*/ 431 h 1055"/>
              <a:gd name="T24" fmla="*/ 267 w 1416"/>
              <a:gd name="T25" fmla="*/ 452 h 1055"/>
              <a:gd name="T26" fmla="*/ 643 w 1416"/>
              <a:gd name="T27" fmla="*/ 199 h 1055"/>
              <a:gd name="T28" fmla="*/ 643 w 1416"/>
              <a:gd name="T29" fmla="*/ 0 h 1055"/>
              <a:gd name="T30" fmla="*/ 0 w 1416"/>
              <a:gd name="T31" fmla="*/ 652 h 1055"/>
              <a:gd name="T32" fmla="*/ 348 w 1416"/>
              <a:gd name="T33" fmla="*/ 1055 h 1055"/>
              <a:gd name="T34" fmla="*/ 659 w 1416"/>
              <a:gd name="T35" fmla="*/ 737 h 1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5">
                <a:moveTo>
                  <a:pt x="1416" y="737"/>
                </a:moveTo>
                <a:lnTo>
                  <a:pt x="1416" y="737"/>
                </a:lnTo>
                <a:cubicBezTo>
                  <a:pt x="1416" y="566"/>
                  <a:pt x="1295" y="431"/>
                  <a:pt x="1104" y="431"/>
                </a:cubicBezTo>
                <a:cubicBezTo>
                  <a:pt x="1072" y="431"/>
                  <a:pt x="1031" y="444"/>
                  <a:pt x="1023" y="452"/>
                </a:cubicBezTo>
                <a:cubicBezTo>
                  <a:pt x="1040" y="329"/>
                  <a:pt x="1137" y="199"/>
                  <a:pt x="1400" y="199"/>
                </a:cubicBezTo>
                <a:lnTo>
                  <a:pt x="1400" y="0"/>
                </a:lnTo>
                <a:cubicBezTo>
                  <a:pt x="991" y="3"/>
                  <a:pt x="756" y="174"/>
                  <a:pt x="756" y="652"/>
                </a:cubicBezTo>
                <a:cubicBezTo>
                  <a:pt x="756" y="892"/>
                  <a:pt x="894" y="1055"/>
                  <a:pt x="1104" y="1055"/>
                </a:cubicBezTo>
                <a:cubicBezTo>
                  <a:pt x="1278" y="1055"/>
                  <a:pt x="1416" y="913"/>
                  <a:pt x="1416" y="737"/>
                </a:cubicBezTo>
                <a:close/>
                <a:moveTo>
                  <a:pt x="659" y="737"/>
                </a:moveTo>
                <a:lnTo>
                  <a:pt x="659" y="737"/>
                </a:lnTo>
                <a:cubicBezTo>
                  <a:pt x="659" y="566"/>
                  <a:pt x="538" y="431"/>
                  <a:pt x="348" y="431"/>
                </a:cubicBezTo>
                <a:cubicBezTo>
                  <a:pt x="315" y="431"/>
                  <a:pt x="275" y="444"/>
                  <a:pt x="267" y="452"/>
                </a:cubicBezTo>
                <a:cubicBezTo>
                  <a:pt x="283" y="329"/>
                  <a:pt x="380" y="199"/>
                  <a:pt x="643" y="199"/>
                </a:cubicBezTo>
                <a:lnTo>
                  <a:pt x="643" y="0"/>
                </a:lnTo>
                <a:cubicBezTo>
                  <a:pt x="234" y="3"/>
                  <a:pt x="0" y="174"/>
                  <a:pt x="0" y="652"/>
                </a:cubicBezTo>
                <a:cubicBezTo>
                  <a:pt x="0" y="892"/>
                  <a:pt x="137" y="1055"/>
                  <a:pt x="348" y="1055"/>
                </a:cubicBezTo>
                <a:cubicBezTo>
                  <a:pt x="522" y="1055"/>
                  <a:pt x="659" y="913"/>
                  <a:pt x="659" y="73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9"/>
          <p:cNvSpPr>
            <a:spLocks noEditPoints="1"/>
          </p:cNvSpPr>
          <p:nvPr userDrawn="1"/>
        </p:nvSpPr>
        <p:spPr bwMode="auto">
          <a:xfrm>
            <a:off x="4318010" y="3741738"/>
            <a:ext cx="512763" cy="381000"/>
          </a:xfrm>
          <a:custGeom>
            <a:avLst/>
            <a:gdLst>
              <a:gd name="T0" fmla="*/ 0 w 1416"/>
              <a:gd name="T1" fmla="*/ 317 h 1056"/>
              <a:gd name="T2" fmla="*/ 0 w 1416"/>
              <a:gd name="T3" fmla="*/ 317 h 1056"/>
              <a:gd name="T4" fmla="*/ 311 w 1416"/>
              <a:gd name="T5" fmla="*/ 623 h 1056"/>
              <a:gd name="T6" fmla="*/ 392 w 1416"/>
              <a:gd name="T7" fmla="*/ 603 h 1056"/>
              <a:gd name="T8" fmla="*/ 16 w 1416"/>
              <a:gd name="T9" fmla="*/ 856 h 1056"/>
              <a:gd name="T10" fmla="*/ 16 w 1416"/>
              <a:gd name="T11" fmla="*/ 1056 h 1056"/>
              <a:gd name="T12" fmla="*/ 659 w 1416"/>
              <a:gd name="T13" fmla="*/ 403 h 1056"/>
              <a:gd name="T14" fmla="*/ 311 w 1416"/>
              <a:gd name="T15" fmla="*/ 0 h 1056"/>
              <a:gd name="T16" fmla="*/ 0 w 1416"/>
              <a:gd name="T17" fmla="*/ 317 h 1056"/>
              <a:gd name="T18" fmla="*/ 756 w 1416"/>
              <a:gd name="T19" fmla="*/ 317 h 1056"/>
              <a:gd name="T20" fmla="*/ 756 w 1416"/>
              <a:gd name="T21" fmla="*/ 317 h 1056"/>
              <a:gd name="T22" fmla="*/ 1068 w 1416"/>
              <a:gd name="T23" fmla="*/ 623 h 1056"/>
              <a:gd name="T24" fmla="*/ 1149 w 1416"/>
              <a:gd name="T25" fmla="*/ 603 h 1056"/>
              <a:gd name="T26" fmla="*/ 772 w 1416"/>
              <a:gd name="T27" fmla="*/ 856 h 1056"/>
              <a:gd name="T28" fmla="*/ 772 w 1416"/>
              <a:gd name="T29" fmla="*/ 1056 h 1056"/>
              <a:gd name="T30" fmla="*/ 1416 w 1416"/>
              <a:gd name="T31" fmla="*/ 403 h 1056"/>
              <a:gd name="T32" fmla="*/ 1068 w 1416"/>
              <a:gd name="T33" fmla="*/ 0 h 1056"/>
              <a:gd name="T34" fmla="*/ 756 w 1416"/>
              <a:gd name="T35" fmla="*/ 317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16" h="1056">
                <a:moveTo>
                  <a:pt x="0" y="317"/>
                </a:moveTo>
                <a:lnTo>
                  <a:pt x="0" y="317"/>
                </a:lnTo>
                <a:cubicBezTo>
                  <a:pt x="0" y="488"/>
                  <a:pt x="121" y="623"/>
                  <a:pt x="311" y="623"/>
                </a:cubicBezTo>
                <a:cubicBezTo>
                  <a:pt x="343" y="623"/>
                  <a:pt x="384" y="611"/>
                  <a:pt x="392" y="603"/>
                </a:cubicBezTo>
                <a:cubicBezTo>
                  <a:pt x="376" y="725"/>
                  <a:pt x="279" y="856"/>
                  <a:pt x="16" y="856"/>
                </a:cubicBezTo>
                <a:lnTo>
                  <a:pt x="16" y="1056"/>
                </a:lnTo>
                <a:cubicBezTo>
                  <a:pt x="424" y="1051"/>
                  <a:pt x="659" y="880"/>
                  <a:pt x="659" y="403"/>
                </a:cubicBezTo>
                <a:cubicBezTo>
                  <a:pt x="659" y="162"/>
                  <a:pt x="522" y="0"/>
                  <a:pt x="311" y="0"/>
                </a:cubicBezTo>
                <a:cubicBezTo>
                  <a:pt x="137" y="0"/>
                  <a:pt x="0" y="142"/>
                  <a:pt x="0" y="317"/>
                </a:cubicBezTo>
                <a:close/>
                <a:moveTo>
                  <a:pt x="756" y="317"/>
                </a:moveTo>
                <a:lnTo>
                  <a:pt x="756" y="317"/>
                </a:lnTo>
                <a:cubicBezTo>
                  <a:pt x="756" y="488"/>
                  <a:pt x="878" y="623"/>
                  <a:pt x="1068" y="623"/>
                </a:cubicBezTo>
                <a:cubicBezTo>
                  <a:pt x="1100" y="623"/>
                  <a:pt x="1141" y="611"/>
                  <a:pt x="1149" y="603"/>
                </a:cubicBezTo>
                <a:cubicBezTo>
                  <a:pt x="1133" y="725"/>
                  <a:pt x="1036" y="856"/>
                  <a:pt x="772" y="856"/>
                </a:cubicBezTo>
                <a:lnTo>
                  <a:pt x="772" y="1056"/>
                </a:lnTo>
                <a:cubicBezTo>
                  <a:pt x="1181" y="1051"/>
                  <a:pt x="1416" y="880"/>
                  <a:pt x="1416" y="403"/>
                </a:cubicBezTo>
                <a:cubicBezTo>
                  <a:pt x="1416" y="162"/>
                  <a:pt x="1278" y="0"/>
                  <a:pt x="1068" y="0"/>
                </a:cubicBezTo>
                <a:cubicBezTo>
                  <a:pt x="894" y="0"/>
                  <a:pt x="756" y="142"/>
                  <a:pt x="756" y="317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6" tIns="45698" rIns="91396" bIns="45698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1429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00564" y="1466875"/>
            <a:ext cx="4175124" cy="2699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 userDrawn="1"/>
        </p:nvSpPr>
        <p:spPr>
          <a:xfrm>
            <a:off x="4279136" y="2595419"/>
            <a:ext cx="442913" cy="442913"/>
          </a:xfrm>
          <a:prstGeom prst="ellipse">
            <a:avLst/>
          </a:prstGeom>
          <a:solidFill>
            <a:srgbClr val="4F2D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68313" y="1466849"/>
            <a:ext cx="4032250" cy="2700000"/>
          </a:xfrm>
          <a:solidFill>
            <a:schemeClr val="accent1"/>
          </a:solidFill>
        </p:spPr>
        <p:txBody>
          <a:bodyPr lIns="71967" tIns="71967" rIns="179902" bIns="71967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83045" y="1466851"/>
            <a:ext cx="3892673" cy="2689226"/>
          </a:xfrm>
          <a:noFill/>
        </p:spPr>
        <p:txBody>
          <a:bodyPr lIns="71967" tIns="71967" rIns="71967" bIns="71967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94616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tags" Target="../tags/tag1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tags" Target="../tags/tag3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image" Target="../media/image4.emf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2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99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/>
          <p:cNvSpPr txBox="1">
            <a:spLocks/>
          </p:cNvSpPr>
          <p:nvPr userDrawn="1"/>
        </p:nvSpPr>
        <p:spPr>
          <a:xfrm>
            <a:off x="474621" y="1359603"/>
            <a:ext cx="4025944" cy="114071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3000" b="1" kern="1200">
                <a:solidFill>
                  <a:srgbClr val="4F2D7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here to add </a:t>
            </a:r>
            <a:br>
              <a:rPr lang="en-US" dirty="0"/>
            </a:br>
            <a:r>
              <a:rPr lang="en-US" dirty="0"/>
              <a:t>title on this slide</a:t>
            </a:r>
          </a:p>
        </p:txBody>
      </p:sp>
      <p:sp>
        <p:nvSpPr>
          <p:cNvPr id="18" name="Copyright"/>
          <p:cNvSpPr txBox="1"/>
          <p:nvPr userDrawn="1"/>
        </p:nvSpPr>
        <p:spPr>
          <a:xfrm>
            <a:off x="472019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©2021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1"/>
          <p:cNvSpPr txBox="1">
            <a:spLocks/>
          </p:cNvSpPr>
          <p:nvPr userDrawn="1"/>
        </p:nvSpPr>
        <p:spPr>
          <a:xfrm>
            <a:off x="470699" y="3307105"/>
            <a:ext cx="4029864" cy="367445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2000" b="1" kern="1200">
                <a:solidFill>
                  <a:srgbClr val="00A7B5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add name</a:t>
            </a:r>
          </a:p>
        </p:txBody>
      </p:sp>
      <p:sp>
        <p:nvSpPr>
          <p:cNvPr id="22" name="Text Placeholder 21"/>
          <p:cNvSpPr txBox="1">
            <a:spLocks/>
          </p:cNvSpPr>
          <p:nvPr userDrawn="1"/>
        </p:nvSpPr>
        <p:spPr>
          <a:xfrm>
            <a:off x="468313" y="3718560"/>
            <a:ext cx="4032250" cy="399414"/>
          </a:xfrm>
          <a:prstGeom prst="rect">
            <a:avLst/>
          </a:prstGeom>
        </p:spPr>
        <p:txBody>
          <a:bodyPr vert="horz" lIns="0" tIns="45698" rIns="91396" bIns="45698"/>
          <a:lstStyle>
            <a:lvl1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1800" kern="1200" baseline="0">
                <a:solidFill>
                  <a:srgbClr val="00A7B5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add position or firm</a:t>
            </a:r>
            <a:endParaRPr lang="en-US" dirty="0"/>
          </a:p>
        </p:txBody>
      </p:sp>
      <p:pic>
        <p:nvPicPr>
          <p:cNvPr id="15" name="GTLogoNoTag" hidden="1">
            <a:extLst>
              <a:ext uri="{FF2B5EF4-FFF2-40B4-BE49-F238E27FC236}">
                <a16:creationId xmlns:a16="http://schemas.microsoft.com/office/drawing/2014/main" id="{8412FA20-83B3-4C55-AF23-F06656DCE3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  <p:pic>
        <p:nvPicPr>
          <p:cNvPr id="16" name="GTLogo">
            <a:extLst>
              <a:ext uri="{FF2B5EF4-FFF2-40B4-BE49-F238E27FC236}">
                <a16:creationId xmlns:a16="http://schemas.microsoft.com/office/drawing/2014/main" id="{860FB02E-D3C1-43A6-954C-64FE742B79E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49390" y="426050"/>
            <a:ext cx="1961941" cy="6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0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</p:sldLayoutIdLst>
  <p:hf hdr="0" ftr="0" dt="0"/>
  <p:txStyles>
    <p:titleStyle>
      <a:lvl1pPr algn="l" defTabSz="456938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9604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406" indent="-359802" algn="l" defTabSz="456938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208" indent="-359802" algn="l" defTabSz="456938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6938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5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9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46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84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8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>
          <p15:clr>
            <a:srgbClr val="F26B43"/>
          </p15:clr>
        </p15:guide>
        <p15:guide id="5" pos="737">
          <p15:clr>
            <a:srgbClr val="F26B43"/>
          </p15:clr>
        </p15:guide>
        <p15:guide id="6" pos="1034">
          <p15:clr>
            <a:srgbClr val="F26B43"/>
          </p15:clr>
        </p15:guide>
        <p15:guide id="7" pos="1179">
          <p15:clr>
            <a:srgbClr val="F26B43"/>
          </p15:clr>
        </p15:guide>
        <p15:guide id="8" pos="1479">
          <p15:clr>
            <a:srgbClr val="F26B43"/>
          </p15:clr>
        </p15:guide>
        <p15:guide id="9" pos="1625">
          <p15:clr>
            <a:srgbClr val="F26B43"/>
          </p15:clr>
        </p15:guide>
        <p15:guide id="10" pos="1922">
          <p15:clr>
            <a:srgbClr val="F26B43"/>
          </p15:clr>
        </p15:guide>
        <p15:guide id="11" pos="2066">
          <p15:clr>
            <a:srgbClr val="F26B43"/>
          </p15:clr>
        </p15:guide>
        <p15:guide id="12" pos="2364">
          <p15:clr>
            <a:srgbClr val="F26B43"/>
          </p15:clr>
        </p15:guide>
        <p15:guide id="13" pos="2511">
          <p15:clr>
            <a:srgbClr val="F26B43"/>
          </p15:clr>
        </p15:guide>
        <p15:guide id="14" pos="2808">
          <p15:clr>
            <a:srgbClr val="F26B43"/>
          </p15:clr>
        </p15:guide>
        <p15:guide id="15" pos="2954">
          <p15:clr>
            <a:srgbClr val="F26B43"/>
          </p15:clr>
        </p15:guide>
        <p15:guide id="16" pos="3251">
          <p15:clr>
            <a:srgbClr val="F26B43"/>
          </p15:clr>
        </p15:guide>
        <p15:guide id="17" pos="3398">
          <p15:clr>
            <a:srgbClr val="F26B43"/>
          </p15:clr>
        </p15:guide>
        <p15:guide id="18" pos="3695">
          <p15:clr>
            <a:srgbClr val="F26B43"/>
          </p15:clr>
        </p15:guide>
        <p15:guide id="19" pos="3839">
          <p15:clr>
            <a:srgbClr val="F26B43"/>
          </p15:clr>
        </p15:guide>
        <p15:guide id="20" pos="4136">
          <p15:clr>
            <a:srgbClr val="F26B43"/>
          </p15:clr>
        </p15:guide>
        <p15:guide id="21" pos="4283">
          <p15:clr>
            <a:srgbClr val="F26B43"/>
          </p15:clr>
        </p15:guide>
        <p15:guide id="22" pos="4580">
          <p15:clr>
            <a:srgbClr val="F26B43"/>
          </p15:clr>
        </p15:guide>
        <p15:guide id="23" pos="4727">
          <p15:clr>
            <a:srgbClr val="F26B43"/>
          </p15:clr>
        </p15:guide>
        <p15:guide id="24" pos="5022">
          <p15:clr>
            <a:srgbClr val="F26B43"/>
          </p15:clr>
        </p15:guide>
        <p15:guide id="25" pos="5465">
          <p15:clr>
            <a:srgbClr val="F26B43"/>
          </p15:clr>
        </p15:guide>
        <p15:guide id="26" pos="5169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>
          <p15:clr>
            <a:srgbClr val="F26B43"/>
          </p15:clr>
        </p15:guide>
        <p15:guide id="35" orient="horz" pos="2618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Copyright"/>
          <p:cNvSpPr txBox="1"/>
          <p:nvPr userDrawn="1"/>
        </p:nvSpPr>
        <p:spPr>
          <a:xfrm>
            <a:off x="656231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bg1"/>
                </a:solidFill>
              </a:rPr>
              <a:t>©2021 Grant Thornton Srbija. All rights reserved.</a:t>
            </a:r>
            <a:endParaRPr lang="en-GB" sz="600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3"/>
          <p:cNvSpPr txBox="1">
            <a:spLocks/>
          </p:cNvSpPr>
          <p:nvPr userDrawn="1"/>
        </p:nvSpPr>
        <p:spPr>
          <a:xfrm>
            <a:off x="468313" y="2619375"/>
            <a:ext cx="8207372" cy="1569556"/>
          </a:xfrm>
          <a:prstGeom prst="rect">
            <a:avLst/>
          </a:prstGeom>
        </p:spPr>
        <p:txBody>
          <a:bodyPr vert="horz" lIns="0" tIns="45698" rIns="0" bIns="45698"/>
          <a:lstStyle>
            <a:lvl1pPr algn="l" defTabSz="457200" rtl="0" eaLnBrk="1" latinLnBrk="0" hangingPunct="1">
              <a:lnSpc>
                <a:spcPts val="3400"/>
              </a:lnSpc>
              <a:spcBef>
                <a:spcPct val="0"/>
              </a:spcBef>
              <a:buNone/>
              <a:defRPr sz="3000" b="1" kern="1200">
                <a:solidFill>
                  <a:srgbClr val="FFFFFF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here to add title</a:t>
            </a:r>
            <a:br>
              <a:rPr lang="en-US"/>
            </a:br>
            <a:r>
              <a:rPr lang="en-US"/>
              <a:t>on two decks</a:t>
            </a:r>
            <a:endParaRPr lang="en-US" dirty="0"/>
          </a:p>
        </p:txBody>
      </p:sp>
      <p:sp>
        <p:nvSpPr>
          <p:cNvPr id="20" name="Text Placeholder 3"/>
          <p:cNvSpPr txBox="1">
            <a:spLocks/>
          </p:cNvSpPr>
          <p:nvPr userDrawn="1"/>
        </p:nvSpPr>
        <p:spPr>
          <a:xfrm>
            <a:off x="468343" y="1203344"/>
            <a:ext cx="8207375" cy="639445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 algn="l" defTabSz="457200" rtl="0" eaLnBrk="1" latinLnBrk="0" hangingPunct="1">
              <a:lnSpc>
                <a:spcPts val="4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3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FF48407-9AE9-463E-9826-84A5E1C6074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034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hf hdr="0" ftr="0" dt="0"/>
  <p:txStyles>
    <p:titleStyle>
      <a:lvl1pPr algn="l" defTabSz="456938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9604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406" indent="-359802" algn="l" defTabSz="456938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208" indent="-359802" algn="l" defTabSz="456938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6938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5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9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46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84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8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>
          <p15:clr>
            <a:srgbClr val="F26B43"/>
          </p15:clr>
        </p15:guide>
        <p15:guide id="5" pos="737">
          <p15:clr>
            <a:srgbClr val="F26B43"/>
          </p15:clr>
        </p15:guide>
        <p15:guide id="6" pos="1034">
          <p15:clr>
            <a:srgbClr val="F26B43"/>
          </p15:clr>
        </p15:guide>
        <p15:guide id="7" pos="1179">
          <p15:clr>
            <a:srgbClr val="F26B43"/>
          </p15:clr>
        </p15:guide>
        <p15:guide id="8" pos="1479">
          <p15:clr>
            <a:srgbClr val="F26B43"/>
          </p15:clr>
        </p15:guide>
        <p15:guide id="9" pos="1625">
          <p15:clr>
            <a:srgbClr val="F26B43"/>
          </p15:clr>
        </p15:guide>
        <p15:guide id="10" pos="1922">
          <p15:clr>
            <a:srgbClr val="F26B43"/>
          </p15:clr>
        </p15:guide>
        <p15:guide id="11" pos="2066">
          <p15:clr>
            <a:srgbClr val="F26B43"/>
          </p15:clr>
        </p15:guide>
        <p15:guide id="12" pos="2364">
          <p15:clr>
            <a:srgbClr val="F26B43"/>
          </p15:clr>
        </p15:guide>
        <p15:guide id="13" pos="2511">
          <p15:clr>
            <a:srgbClr val="F26B43"/>
          </p15:clr>
        </p15:guide>
        <p15:guide id="14" pos="2808">
          <p15:clr>
            <a:srgbClr val="F26B43"/>
          </p15:clr>
        </p15:guide>
        <p15:guide id="15" pos="2954">
          <p15:clr>
            <a:srgbClr val="F26B43"/>
          </p15:clr>
        </p15:guide>
        <p15:guide id="16" pos="3251">
          <p15:clr>
            <a:srgbClr val="F26B43"/>
          </p15:clr>
        </p15:guide>
        <p15:guide id="17" pos="3398">
          <p15:clr>
            <a:srgbClr val="F26B43"/>
          </p15:clr>
        </p15:guide>
        <p15:guide id="18" pos="3695">
          <p15:clr>
            <a:srgbClr val="F26B43"/>
          </p15:clr>
        </p15:guide>
        <p15:guide id="19" pos="3839">
          <p15:clr>
            <a:srgbClr val="F26B43"/>
          </p15:clr>
        </p15:guide>
        <p15:guide id="20" pos="4136">
          <p15:clr>
            <a:srgbClr val="F26B43"/>
          </p15:clr>
        </p15:guide>
        <p15:guide id="21" pos="4283">
          <p15:clr>
            <a:srgbClr val="F26B43"/>
          </p15:clr>
        </p15:guide>
        <p15:guide id="22" pos="4580">
          <p15:clr>
            <a:srgbClr val="F26B43"/>
          </p15:clr>
        </p15:guide>
        <p15:guide id="23" pos="4727">
          <p15:clr>
            <a:srgbClr val="F26B43"/>
          </p15:clr>
        </p15:guide>
        <p15:guide id="24" pos="5022">
          <p15:clr>
            <a:srgbClr val="F26B43"/>
          </p15:clr>
        </p15:guide>
        <p15:guide id="25" pos="5465">
          <p15:clr>
            <a:srgbClr val="F26B43"/>
          </p15:clr>
        </p15:guide>
        <p15:guide id="26" pos="5169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>
          <p15:clr>
            <a:srgbClr val="F26B43"/>
          </p15:clr>
        </p15:guide>
        <p15:guide id="35" orient="horz" pos="2618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pyright"/>
          <p:cNvSpPr txBox="1"/>
          <p:nvPr userDrawn="1"/>
        </p:nvSpPr>
        <p:spPr>
          <a:xfrm>
            <a:off x="657762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©2021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371" y="1466849"/>
            <a:ext cx="8206318" cy="3228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grpSp>
        <p:nvGrpSpPr>
          <p:cNvPr id="12" name="GTLogo"/>
          <p:cNvGrpSpPr>
            <a:grpSpLocks noChangeAspect="1"/>
          </p:cNvGrpSpPr>
          <p:nvPr userDrawn="1">
            <p:custDataLst>
              <p:tags r:id="rId19"/>
            </p:custDataLst>
          </p:nvPr>
        </p:nvGrpSpPr>
        <p:grpSpPr>
          <a:xfrm>
            <a:off x="6581805" y="4827584"/>
            <a:ext cx="2123675" cy="230373"/>
            <a:chOff x="8093075" y="6253163"/>
            <a:chExt cx="2076763" cy="225284"/>
          </a:xfrm>
        </p:grpSpPr>
        <p:pic>
          <p:nvPicPr>
            <p:cNvPr id="14" name="GTLogo"/>
            <p:cNvPicPr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838" y="6273800"/>
              <a:ext cx="1818000" cy="204647"/>
            </a:xfrm>
            <a:prstGeom prst="rect">
              <a:avLst/>
            </a:prstGeom>
          </p:spPr>
        </p:pic>
        <p:pic>
          <p:nvPicPr>
            <p:cNvPr id="15" name="GTLogo" descr="GTlogo-primary-no tagline-RGB2012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075" y="6253163"/>
              <a:ext cx="205559" cy="20555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GTLogoNoTag" hidden="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72" y="4803169"/>
            <a:ext cx="1249683" cy="2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0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59" r:id="rId2"/>
    <p:sldLayoutId id="2147483725" r:id="rId3"/>
    <p:sldLayoutId id="2147483731" r:id="rId4"/>
    <p:sldLayoutId id="2147483727" r:id="rId5"/>
    <p:sldLayoutId id="2147483757" r:id="rId6"/>
    <p:sldLayoutId id="2147483714" r:id="rId7"/>
    <p:sldLayoutId id="2147483732" r:id="rId8"/>
    <p:sldLayoutId id="2147483756" r:id="rId9"/>
    <p:sldLayoutId id="2147483752" r:id="rId10"/>
    <p:sldLayoutId id="2147483733" r:id="rId11"/>
    <p:sldLayoutId id="2147483755" r:id="rId12"/>
    <p:sldLayoutId id="2147483749" r:id="rId13"/>
    <p:sldLayoutId id="2147483750" r:id="rId14"/>
    <p:sldLayoutId id="2147483751" r:id="rId15"/>
    <p:sldLayoutId id="2147483766" r:id="rId16"/>
    <p:sldLayoutId id="2147483735" r:id="rId17"/>
  </p:sldLayoutIdLst>
  <p:hf hdr="0" ftr="0" dt="0"/>
  <p:txStyles>
    <p:titleStyle>
      <a:lvl1pPr algn="l" defTabSz="456938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9604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406" indent="-359802" algn="l" defTabSz="456938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208" indent="-359802" algn="l" defTabSz="456938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6938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5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9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46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84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8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 userDrawn="1">
          <p15:clr>
            <a:srgbClr val="F26B43"/>
          </p15:clr>
        </p15:guide>
        <p15:guide id="5" pos="737" userDrawn="1">
          <p15:clr>
            <a:srgbClr val="F26B43"/>
          </p15:clr>
        </p15:guide>
        <p15:guide id="6" pos="1034" userDrawn="1">
          <p15:clr>
            <a:srgbClr val="F26B43"/>
          </p15:clr>
        </p15:guide>
        <p15:guide id="7" pos="1179">
          <p15:clr>
            <a:srgbClr val="F26B43"/>
          </p15:clr>
        </p15:guide>
        <p15:guide id="8" pos="1479" userDrawn="1">
          <p15:clr>
            <a:srgbClr val="F26B43"/>
          </p15:clr>
        </p15:guide>
        <p15:guide id="9" pos="1625" userDrawn="1">
          <p15:clr>
            <a:srgbClr val="F26B43"/>
          </p15:clr>
        </p15:guide>
        <p15:guide id="10" pos="1922" userDrawn="1">
          <p15:clr>
            <a:srgbClr val="F26B43"/>
          </p15:clr>
        </p15:guide>
        <p15:guide id="11" pos="2066" userDrawn="1">
          <p15:clr>
            <a:srgbClr val="F26B43"/>
          </p15:clr>
        </p15:guide>
        <p15:guide id="12" pos="2364" userDrawn="1">
          <p15:clr>
            <a:srgbClr val="F26B43"/>
          </p15:clr>
        </p15:guide>
        <p15:guide id="13" pos="2511" userDrawn="1">
          <p15:clr>
            <a:srgbClr val="F26B43"/>
          </p15:clr>
        </p15:guide>
        <p15:guide id="14" pos="2808" userDrawn="1">
          <p15:clr>
            <a:srgbClr val="F26B43"/>
          </p15:clr>
        </p15:guide>
        <p15:guide id="15" pos="2954" userDrawn="1">
          <p15:clr>
            <a:srgbClr val="F26B43"/>
          </p15:clr>
        </p15:guide>
        <p15:guide id="16" pos="3251" userDrawn="1">
          <p15:clr>
            <a:srgbClr val="F26B43"/>
          </p15:clr>
        </p15:guide>
        <p15:guide id="17" pos="3398" userDrawn="1">
          <p15:clr>
            <a:srgbClr val="F26B43"/>
          </p15:clr>
        </p15:guide>
        <p15:guide id="18" pos="3695" userDrawn="1">
          <p15:clr>
            <a:srgbClr val="F26B43"/>
          </p15:clr>
        </p15:guide>
        <p15:guide id="19" pos="3839" userDrawn="1">
          <p15:clr>
            <a:srgbClr val="F26B43"/>
          </p15:clr>
        </p15:guide>
        <p15:guide id="20" pos="4136" userDrawn="1">
          <p15:clr>
            <a:srgbClr val="F26B43"/>
          </p15:clr>
        </p15:guide>
        <p15:guide id="21" pos="4283" userDrawn="1">
          <p15:clr>
            <a:srgbClr val="F26B43"/>
          </p15:clr>
        </p15:guide>
        <p15:guide id="22" pos="4580" userDrawn="1">
          <p15:clr>
            <a:srgbClr val="F26B43"/>
          </p15:clr>
        </p15:guide>
        <p15:guide id="23" pos="4727" userDrawn="1">
          <p15:clr>
            <a:srgbClr val="F26B43"/>
          </p15:clr>
        </p15:guide>
        <p15:guide id="24" pos="5022" userDrawn="1">
          <p15:clr>
            <a:srgbClr val="F26B43"/>
          </p15:clr>
        </p15:guide>
        <p15:guide id="25" pos="5465">
          <p15:clr>
            <a:srgbClr val="F26B43"/>
          </p15:clr>
        </p15:guide>
        <p15:guide id="26" pos="5169" userDrawn="1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 userDrawn="1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 userDrawn="1">
          <p15:clr>
            <a:srgbClr val="F26B43"/>
          </p15:clr>
        </p15:guide>
        <p15:guide id="35" orient="horz" pos="2618" userDrawn="1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pyright"/>
          <p:cNvSpPr txBox="1"/>
          <p:nvPr userDrawn="1"/>
        </p:nvSpPr>
        <p:spPr>
          <a:xfrm>
            <a:off x="657737" y="4905630"/>
            <a:ext cx="2411875" cy="184666"/>
          </a:xfrm>
          <a:prstGeom prst="rect">
            <a:avLst/>
          </a:prstGeom>
          <a:noFill/>
        </p:spPr>
        <p:txBody>
          <a:bodyPr wrap="square" lIns="0" tIns="45715" rIns="0" bIns="45715" rtlCol="0" anchor="ctr" anchorCtr="0">
            <a:noAutofit/>
          </a:bodyPr>
          <a:lstStyle/>
          <a:p>
            <a:pPr defTabSz="457142"/>
            <a:r>
              <a:rPr lang="en-US" sz="600">
                <a:solidFill>
                  <a:prstClr val="black"/>
                </a:solidFill>
              </a:rPr>
              <a:t>©2021 Grant Thornton Srbija. All rights reserved.</a:t>
            </a:r>
            <a:endParaRPr lang="en-GB" sz="600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69375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371" y="1466849"/>
            <a:ext cx="8206318" cy="3228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grpSp>
        <p:nvGrpSpPr>
          <p:cNvPr id="12" name="GTLogo"/>
          <p:cNvGrpSpPr>
            <a:grpSpLocks noChangeAspect="1"/>
          </p:cNvGrpSpPr>
          <p:nvPr userDrawn="1">
            <p:custDataLst>
              <p:tags r:id="rId19"/>
            </p:custDataLst>
          </p:nvPr>
        </p:nvGrpSpPr>
        <p:grpSpPr>
          <a:xfrm>
            <a:off x="6581780" y="4827584"/>
            <a:ext cx="2123675" cy="230373"/>
            <a:chOff x="8093075" y="6253163"/>
            <a:chExt cx="2076763" cy="225284"/>
          </a:xfrm>
        </p:grpSpPr>
        <p:pic>
          <p:nvPicPr>
            <p:cNvPr id="14" name="GTLogo"/>
            <p:cNvPicPr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838" y="6273800"/>
              <a:ext cx="1818000" cy="204647"/>
            </a:xfrm>
            <a:prstGeom prst="rect">
              <a:avLst/>
            </a:prstGeom>
          </p:spPr>
        </p:pic>
        <p:pic>
          <p:nvPicPr>
            <p:cNvPr id="15" name="GTLogo" descr="GTlogo-primary-no tagline-RGB2012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075" y="6253163"/>
              <a:ext cx="205559" cy="20555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142"/>
            <a:fld id="{8917037F-13F4-43B6-99FF-D710FE0C4777}" type="slidenum">
              <a:rPr lang="en-GB" smtClean="0">
                <a:solidFill>
                  <a:prstClr val="black"/>
                </a:solidFill>
              </a:rPr>
              <a:pPr defTabSz="457142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GTLogoNoTag" hidden="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67" y="4803148"/>
            <a:ext cx="1249683" cy="2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28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</p:sldLayoutIdLst>
  <p:hf hdr="0" ftr="0" dt="0"/>
  <p:txStyles>
    <p:titleStyle>
      <a:lvl1pPr algn="l" defTabSz="457142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9955" indent="-359955" algn="l" defTabSz="457142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9910" indent="-359955" algn="l" defTabSz="457142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865" indent="-359955" algn="l" defTabSz="457142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820" indent="-359955" algn="l" defTabSz="457142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7142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7142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955" indent="-359955" algn="l" defTabSz="457142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59955" indent="-359955" algn="l" defTabSz="457142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59955" indent="-359955" algn="l" defTabSz="457142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 userDrawn="1">
          <p15:clr>
            <a:srgbClr val="F26B43"/>
          </p15:clr>
        </p15:guide>
        <p15:guide id="5" pos="737" userDrawn="1">
          <p15:clr>
            <a:srgbClr val="F26B43"/>
          </p15:clr>
        </p15:guide>
        <p15:guide id="6" pos="1034" userDrawn="1">
          <p15:clr>
            <a:srgbClr val="F26B43"/>
          </p15:clr>
        </p15:guide>
        <p15:guide id="7" pos="1179">
          <p15:clr>
            <a:srgbClr val="F26B43"/>
          </p15:clr>
        </p15:guide>
        <p15:guide id="8" pos="1479" userDrawn="1">
          <p15:clr>
            <a:srgbClr val="F26B43"/>
          </p15:clr>
        </p15:guide>
        <p15:guide id="9" pos="1625" userDrawn="1">
          <p15:clr>
            <a:srgbClr val="F26B43"/>
          </p15:clr>
        </p15:guide>
        <p15:guide id="10" pos="1922" userDrawn="1">
          <p15:clr>
            <a:srgbClr val="F26B43"/>
          </p15:clr>
        </p15:guide>
        <p15:guide id="11" pos="2066" userDrawn="1">
          <p15:clr>
            <a:srgbClr val="F26B43"/>
          </p15:clr>
        </p15:guide>
        <p15:guide id="12" pos="2364" userDrawn="1">
          <p15:clr>
            <a:srgbClr val="F26B43"/>
          </p15:clr>
        </p15:guide>
        <p15:guide id="13" pos="2511" userDrawn="1">
          <p15:clr>
            <a:srgbClr val="F26B43"/>
          </p15:clr>
        </p15:guide>
        <p15:guide id="14" pos="2808" userDrawn="1">
          <p15:clr>
            <a:srgbClr val="F26B43"/>
          </p15:clr>
        </p15:guide>
        <p15:guide id="15" pos="2954" userDrawn="1">
          <p15:clr>
            <a:srgbClr val="F26B43"/>
          </p15:clr>
        </p15:guide>
        <p15:guide id="16" pos="3251" userDrawn="1">
          <p15:clr>
            <a:srgbClr val="F26B43"/>
          </p15:clr>
        </p15:guide>
        <p15:guide id="17" pos="3398" userDrawn="1">
          <p15:clr>
            <a:srgbClr val="F26B43"/>
          </p15:clr>
        </p15:guide>
        <p15:guide id="18" pos="3695" userDrawn="1">
          <p15:clr>
            <a:srgbClr val="F26B43"/>
          </p15:clr>
        </p15:guide>
        <p15:guide id="19" pos="3839" userDrawn="1">
          <p15:clr>
            <a:srgbClr val="F26B43"/>
          </p15:clr>
        </p15:guide>
        <p15:guide id="20" pos="4136" userDrawn="1">
          <p15:clr>
            <a:srgbClr val="F26B43"/>
          </p15:clr>
        </p15:guide>
        <p15:guide id="21" pos="4283" userDrawn="1">
          <p15:clr>
            <a:srgbClr val="F26B43"/>
          </p15:clr>
        </p15:guide>
        <p15:guide id="22" pos="4580" userDrawn="1">
          <p15:clr>
            <a:srgbClr val="F26B43"/>
          </p15:clr>
        </p15:guide>
        <p15:guide id="23" pos="4727" userDrawn="1">
          <p15:clr>
            <a:srgbClr val="F26B43"/>
          </p15:clr>
        </p15:guide>
        <p15:guide id="24" pos="5022" userDrawn="1">
          <p15:clr>
            <a:srgbClr val="F26B43"/>
          </p15:clr>
        </p15:guide>
        <p15:guide id="25" pos="5465">
          <p15:clr>
            <a:srgbClr val="F26B43"/>
          </p15:clr>
        </p15:guide>
        <p15:guide id="26" pos="5169" userDrawn="1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 userDrawn="1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 userDrawn="1">
          <p15:clr>
            <a:srgbClr val="F26B43"/>
          </p15:clr>
        </p15:guide>
        <p15:guide id="35" orient="horz" pos="2618" userDrawn="1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pyright"/>
          <p:cNvSpPr txBox="1"/>
          <p:nvPr userDrawn="1"/>
        </p:nvSpPr>
        <p:spPr>
          <a:xfrm>
            <a:off x="657732" y="4905628"/>
            <a:ext cx="2411875" cy="184666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defTabSz="457200"/>
            <a:r>
              <a:rPr lang="en-US" sz="600">
                <a:solidFill>
                  <a:prstClr val="black"/>
                </a:solidFill>
              </a:rPr>
              <a:t>©2021 Grant Thornton Srbija. All rights reserved.</a:t>
            </a:r>
            <a:endParaRPr lang="en-GB" sz="600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6937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370" y="1466849"/>
            <a:ext cx="8206318" cy="3228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grpSp>
        <p:nvGrpSpPr>
          <p:cNvPr id="12" name="GTLogo"/>
          <p:cNvGrpSpPr>
            <a:grpSpLocks noChangeAspect="1"/>
          </p:cNvGrpSpPr>
          <p:nvPr userDrawn="1">
            <p:custDataLst>
              <p:tags r:id="rId19"/>
            </p:custDataLst>
          </p:nvPr>
        </p:nvGrpSpPr>
        <p:grpSpPr>
          <a:xfrm>
            <a:off x="6581775" y="4827583"/>
            <a:ext cx="2123675" cy="230373"/>
            <a:chOff x="8093075" y="6253163"/>
            <a:chExt cx="2076763" cy="225284"/>
          </a:xfrm>
        </p:grpSpPr>
        <p:pic>
          <p:nvPicPr>
            <p:cNvPr id="14" name="GTLogo"/>
            <p:cNvPicPr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838" y="6273800"/>
              <a:ext cx="1818000" cy="204647"/>
            </a:xfrm>
            <a:prstGeom prst="rect">
              <a:avLst/>
            </a:prstGeom>
          </p:spPr>
        </p:pic>
        <p:pic>
          <p:nvPicPr>
            <p:cNvPr id="15" name="GTLogo" descr="GTlogo-primary-no tagline-RGB2012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075" y="6253163"/>
              <a:ext cx="205559" cy="20555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fld id="{8917037F-13F4-43B6-99FF-D710FE0C4777}" type="slidenum">
              <a:rPr lang="en-GB">
                <a:solidFill>
                  <a:prstClr val="black"/>
                </a:solidFill>
              </a:rPr>
              <a:pPr defTabSz="457200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GTLogoNoTag" hidden="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67" y="4803143"/>
            <a:ext cx="1249683" cy="2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457200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360000" algn="l" defTabSz="457200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 userDrawn="1">
          <p15:clr>
            <a:srgbClr val="F26B43"/>
          </p15:clr>
        </p15:guide>
        <p15:guide id="5" pos="737" userDrawn="1">
          <p15:clr>
            <a:srgbClr val="F26B43"/>
          </p15:clr>
        </p15:guide>
        <p15:guide id="6" pos="1034" userDrawn="1">
          <p15:clr>
            <a:srgbClr val="F26B43"/>
          </p15:clr>
        </p15:guide>
        <p15:guide id="7" pos="1179">
          <p15:clr>
            <a:srgbClr val="F26B43"/>
          </p15:clr>
        </p15:guide>
        <p15:guide id="8" pos="1479" userDrawn="1">
          <p15:clr>
            <a:srgbClr val="F26B43"/>
          </p15:clr>
        </p15:guide>
        <p15:guide id="9" pos="1625" userDrawn="1">
          <p15:clr>
            <a:srgbClr val="F26B43"/>
          </p15:clr>
        </p15:guide>
        <p15:guide id="10" pos="1922" userDrawn="1">
          <p15:clr>
            <a:srgbClr val="F26B43"/>
          </p15:clr>
        </p15:guide>
        <p15:guide id="11" pos="2066" userDrawn="1">
          <p15:clr>
            <a:srgbClr val="F26B43"/>
          </p15:clr>
        </p15:guide>
        <p15:guide id="12" pos="2364" userDrawn="1">
          <p15:clr>
            <a:srgbClr val="F26B43"/>
          </p15:clr>
        </p15:guide>
        <p15:guide id="13" pos="2511" userDrawn="1">
          <p15:clr>
            <a:srgbClr val="F26B43"/>
          </p15:clr>
        </p15:guide>
        <p15:guide id="14" pos="2808" userDrawn="1">
          <p15:clr>
            <a:srgbClr val="F26B43"/>
          </p15:clr>
        </p15:guide>
        <p15:guide id="15" pos="2954" userDrawn="1">
          <p15:clr>
            <a:srgbClr val="F26B43"/>
          </p15:clr>
        </p15:guide>
        <p15:guide id="16" pos="3251" userDrawn="1">
          <p15:clr>
            <a:srgbClr val="F26B43"/>
          </p15:clr>
        </p15:guide>
        <p15:guide id="17" pos="3398" userDrawn="1">
          <p15:clr>
            <a:srgbClr val="F26B43"/>
          </p15:clr>
        </p15:guide>
        <p15:guide id="18" pos="3695" userDrawn="1">
          <p15:clr>
            <a:srgbClr val="F26B43"/>
          </p15:clr>
        </p15:guide>
        <p15:guide id="19" pos="3839" userDrawn="1">
          <p15:clr>
            <a:srgbClr val="F26B43"/>
          </p15:clr>
        </p15:guide>
        <p15:guide id="20" pos="4136" userDrawn="1">
          <p15:clr>
            <a:srgbClr val="F26B43"/>
          </p15:clr>
        </p15:guide>
        <p15:guide id="21" pos="4283" userDrawn="1">
          <p15:clr>
            <a:srgbClr val="F26B43"/>
          </p15:clr>
        </p15:guide>
        <p15:guide id="22" pos="4580" userDrawn="1">
          <p15:clr>
            <a:srgbClr val="F26B43"/>
          </p15:clr>
        </p15:guide>
        <p15:guide id="23" pos="4727" userDrawn="1">
          <p15:clr>
            <a:srgbClr val="F26B43"/>
          </p15:clr>
        </p15:guide>
        <p15:guide id="24" pos="5022" userDrawn="1">
          <p15:clr>
            <a:srgbClr val="F26B43"/>
          </p15:clr>
        </p15:guide>
        <p15:guide id="25" pos="5465">
          <p15:clr>
            <a:srgbClr val="F26B43"/>
          </p15:clr>
        </p15:guide>
        <p15:guide id="26" pos="5169" userDrawn="1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 userDrawn="1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 userDrawn="1">
          <p15:clr>
            <a:srgbClr val="F26B43"/>
          </p15:clr>
        </p15:guide>
        <p15:guide id="35" orient="horz" pos="2618" userDrawn="1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pyright"/>
          <p:cNvSpPr txBox="1"/>
          <p:nvPr userDrawn="1"/>
        </p:nvSpPr>
        <p:spPr>
          <a:xfrm>
            <a:off x="657732" y="4905628"/>
            <a:ext cx="2411875" cy="184666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defTabSz="457200"/>
            <a:r>
              <a:rPr lang="en-US" sz="600">
                <a:solidFill>
                  <a:prstClr val="black"/>
                </a:solidFill>
              </a:rPr>
              <a:t>©2021 Grant Thornton Srbija. All rights reserved.</a:t>
            </a:r>
            <a:endParaRPr lang="en-GB" sz="600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6937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370" y="1466849"/>
            <a:ext cx="8206318" cy="3228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grpSp>
        <p:nvGrpSpPr>
          <p:cNvPr id="12" name="GTLogo"/>
          <p:cNvGrpSpPr>
            <a:grpSpLocks noChangeAspect="1"/>
          </p:cNvGrpSpPr>
          <p:nvPr userDrawn="1">
            <p:custDataLst>
              <p:tags r:id="rId19"/>
            </p:custDataLst>
          </p:nvPr>
        </p:nvGrpSpPr>
        <p:grpSpPr>
          <a:xfrm>
            <a:off x="6581775" y="4827583"/>
            <a:ext cx="2123675" cy="230373"/>
            <a:chOff x="8093075" y="6253163"/>
            <a:chExt cx="2076763" cy="225284"/>
          </a:xfrm>
        </p:grpSpPr>
        <p:pic>
          <p:nvPicPr>
            <p:cNvPr id="14" name="GTLogo"/>
            <p:cNvPicPr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838" y="6273800"/>
              <a:ext cx="1818000" cy="204647"/>
            </a:xfrm>
            <a:prstGeom prst="rect">
              <a:avLst/>
            </a:prstGeom>
          </p:spPr>
        </p:pic>
        <p:pic>
          <p:nvPicPr>
            <p:cNvPr id="15" name="GTLogo" descr="GTlogo-primary-no tagline-RGB2012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075" y="6253163"/>
              <a:ext cx="205559" cy="20555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fld id="{8917037F-13F4-43B6-99FF-D710FE0C4777}" type="slidenum">
              <a:rPr lang="en-GB">
                <a:solidFill>
                  <a:prstClr val="black"/>
                </a:solidFill>
              </a:rPr>
              <a:pPr defTabSz="457200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GTLogoNoTag" hidden="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67" y="4803143"/>
            <a:ext cx="1249683" cy="2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  <p:sldLayoutId id="2147483933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457200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360000" algn="l" defTabSz="457200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 userDrawn="1">
          <p15:clr>
            <a:srgbClr val="F26B43"/>
          </p15:clr>
        </p15:guide>
        <p15:guide id="5" pos="737" userDrawn="1">
          <p15:clr>
            <a:srgbClr val="F26B43"/>
          </p15:clr>
        </p15:guide>
        <p15:guide id="6" pos="1034" userDrawn="1">
          <p15:clr>
            <a:srgbClr val="F26B43"/>
          </p15:clr>
        </p15:guide>
        <p15:guide id="7" pos="1179">
          <p15:clr>
            <a:srgbClr val="F26B43"/>
          </p15:clr>
        </p15:guide>
        <p15:guide id="8" pos="1479" userDrawn="1">
          <p15:clr>
            <a:srgbClr val="F26B43"/>
          </p15:clr>
        </p15:guide>
        <p15:guide id="9" pos="1625" userDrawn="1">
          <p15:clr>
            <a:srgbClr val="F26B43"/>
          </p15:clr>
        </p15:guide>
        <p15:guide id="10" pos="1922" userDrawn="1">
          <p15:clr>
            <a:srgbClr val="F26B43"/>
          </p15:clr>
        </p15:guide>
        <p15:guide id="11" pos="2066" userDrawn="1">
          <p15:clr>
            <a:srgbClr val="F26B43"/>
          </p15:clr>
        </p15:guide>
        <p15:guide id="12" pos="2364" userDrawn="1">
          <p15:clr>
            <a:srgbClr val="F26B43"/>
          </p15:clr>
        </p15:guide>
        <p15:guide id="13" pos="2511" userDrawn="1">
          <p15:clr>
            <a:srgbClr val="F26B43"/>
          </p15:clr>
        </p15:guide>
        <p15:guide id="14" pos="2808" userDrawn="1">
          <p15:clr>
            <a:srgbClr val="F26B43"/>
          </p15:clr>
        </p15:guide>
        <p15:guide id="15" pos="2954" userDrawn="1">
          <p15:clr>
            <a:srgbClr val="F26B43"/>
          </p15:clr>
        </p15:guide>
        <p15:guide id="16" pos="3251" userDrawn="1">
          <p15:clr>
            <a:srgbClr val="F26B43"/>
          </p15:clr>
        </p15:guide>
        <p15:guide id="17" pos="3398" userDrawn="1">
          <p15:clr>
            <a:srgbClr val="F26B43"/>
          </p15:clr>
        </p15:guide>
        <p15:guide id="18" pos="3695" userDrawn="1">
          <p15:clr>
            <a:srgbClr val="F26B43"/>
          </p15:clr>
        </p15:guide>
        <p15:guide id="19" pos="3839" userDrawn="1">
          <p15:clr>
            <a:srgbClr val="F26B43"/>
          </p15:clr>
        </p15:guide>
        <p15:guide id="20" pos="4136" userDrawn="1">
          <p15:clr>
            <a:srgbClr val="F26B43"/>
          </p15:clr>
        </p15:guide>
        <p15:guide id="21" pos="4283" userDrawn="1">
          <p15:clr>
            <a:srgbClr val="F26B43"/>
          </p15:clr>
        </p15:guide>
        <p15:guide id="22" pos="4580" userDrawn="1">
          <p15:clr>
            <a:srgbClr val="F26B43"/>
          </p15:clr>
        </p15:guide>
        <p15:guide id="23" pos="4727" userDrawn="1">
          <p15:clr>
            <a:srgbClr val="F26B43"/>
          </p15:clr>
        </p15:guide>
        <p15:guide id="24" pos="5022" userDrawn="1">
          <p15:clr>
            <a:srgbClr val="F26B43"/>
          </p15:clr>
        </p15:guide>
        <p15:guide id="25" pos="5465">
          <p15:clr>
            <a:srgbClr val="F26B43"/>
          </p15:clr>
        </p15:guide>
        <p15:guide id="26" pos="5169" userDrawn="1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 userDrawn="1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 userDrawn="1">
          <p15:clr>
            <a:srgbClr val="F26B43"/>
          </p15:clr>
        </p15:guide>
        <p15:guide id="35" orient="horz" pos="2618" userDrawn="1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pyright"/>
          <p:cNvSpPr txBox="1"/>
          <p:nvPr userDrawn="1"/>
        </p:nvSpPr>
        <p:spPr>
          <a:xfrm>
            <a:off x="657732" y="4905628"/>
            <a:ext cx="2411875" cy="184666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pPr defTabSz="457200"/>
            <a:r>
              <a:rPr lang="en-US" sz="600">
                <a:solidFill>
                  <a:prstClr val="black"/>
                </a:solidFill>
              </a:rPr>
              <a:t>©2021 Grant Thornton Srbija. All rights reserved.</a:t>
            </a:r>
            <a:endParaRPr lang="en-GB" sz="600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6937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370" y="1466849"/>
            <a:ext cx="8206318" cy="3228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grpSp>
        <p:nvGrpSpPr>
          <p:cNvPr id="12" name="GTLogo"/>
          <p:cNvGrpSpPr>
            <a:grpSpLocks noChangeAspect="1"/>
          </p:cNvGrpSpPr>
          <p:nvPr userDrawn="1">
            <p:custDataLst>
              <p:tags r:id="rId19"/>
            </p:custDataLst>
          </p:nvPr>
        </p:nvGrpSpPr>
        <p:grpSpPr>
          <a:xfrm>
            <a:off x="6581775" y="4827583"/>
            <a:ext cx="2123675" cy="230373"/>
            <a:chOff x="8093075" y="6253163"/>
            <a:chExt cx="2076763" cy="225284"/>
          </a:xfrm>
        </p:grpSpPr>
        <p:pic>
          <p:nvPicPr>
            <p:cNvPr id="14" name="GTLogo"/>
            <p:cNvPicPr>
              <a:picLocks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838" y="6273800"/>
              <a:ext cx="1818000" cy="204647"/>
            </a:xfrm>
            <a:prstGeom prst="rect">
              <a:avLst/>
            </a:prstGeom>
          </p:spPr>
        </p:pic>
        <p:pic>
          <p:nvPicPr>
            <p:cNvPr id="15" name="GTLogo" descr="GTlogo-primary-no tagline-RGB2012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075" y="6253163"/>
              <a:ext cx="205559" cy="20555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fld id="{8917037F-13F4-43B6-99FF-D710FE0C4777}" type="slidenum">
              <a:rPr lang="en-GB">
                <a:solidFill>
                  <a:prstClr val="black"/>
                </a:solidFill>
              </a:rPr>
              <a:pPr defTabSz="457200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4" name="GTLogoNoTag" hidden="1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67" y="4803143"/>
            <a:ext cx="1249683" cy="2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4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360000" algn="l" defTabSz="457200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360000" algn="l" defTabSz="457200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" indent="-360000" algn="l" defTabSz="457200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 userDrawn="1">
          <p15:clr>
            <a:srgbClr val="F26B43"/>
          </p15:clr>
        </p15:guide>
        <p15:guide id="5" pos="737" userDrawn="1">
          <p15:clr>
            <a:srgbClr val="F26B43"/>
          </p15:clr>
        </p15:guide>
        <p15:guide id="6" pos="1034" userDrawn="1">
          <p15:clr>
            <a:srgbClr val="F26B43"/>
          </p15:clr>
        </p15:guide>
        <p15:guide id="7" pos="1179">
          <p15:clr>
            <a:srgbClr val="F26B43"/>
          </p15:clr>
        </p15:guide>
        <p15:guide id="8" pos="1479" userDrawn="1">
          <p15:clr>
            <a:srgbClr val="F26B43"/>
          </p15:clr>
        </p15:guide>
        <p15:guide id="9" pos="1625" userDrawn="1">
          <p15:clr>
            <a:srgbClr val="F26B43"/>
          </p15:clr>
        </p15:guide>
        <p15:guide id="10" pos="1922" userDrawn="1">
          <p15:clr>
            <a:srgbClr val="F26B43"/>
          </p15:clr>
        </p15:guide>
        <p15:guide id="11" pos="2066" userDrawn="1">
          <p15:clr>
            <a:srgbClr val="F26B43"/>
          </p15:clr>
        </p15:guide>
        <p15:guide id="12" pos="2364" userDrawn="1">
          <p15:clr>
            <a:srgbClr val="F26B43"/>
          </p15:clr>
        </p15:guide>
        <p15:guide id="13" pos="2511" userDrawn="1">
          <p15:clr>
            <a:srgbClr val="F26B43"/>
          </p15:clr>
        </p15:guide>
        <p15:guide id="14" pos="2808" userDrawn="1">
          <p15:clr>
            <a:srgbClr val="F26B43"/>
          </p15:clr>
        </p15:guide>
        <p15:guide id="15" pos="2954" userDrawn="1">
          <p15:clr>
            <a:srgbClr val="F26B43"/>
          </p15:clr>
        </p15:guide>
        <p15:guide id="16" pos="3251" userDrawn="1">
          <p15:clr>
            <a:srgbClr val="F26B43"/>
          </p15:clr>
        </p15:guide>
        <p15:guide id="17" pos="3398" userDrawn="1">
          <p15:clr>
            <a:srgbClr val="F26B43"/>
          </p15:clr>
        </p15:guide>
        <p15:guide id="18" pos="3695" userDrawn="1">
          <p15:clr>
            <a:srgbClr val="F26B43"/>
          </p15:clr>
        </p15:guide>
        <p15:guide id="19" pos="3839" userDrawn="1">
          <p15:clr>
            <a:srgbClr val="F26B43"/>
          </p15:clr>
        </p15:guide>
        <p15:guide id="20" pos="4136" userDrawn="1">
          <p15:clr>
            <a:srgbClr val="F26B43"/>
          </p15:clr>
        </p15:guide>
        <p15:guide id="21" pos="4283" userDrawn="1">
          <p15:clr>
            <a:srgbClr val="F26B43"/>
          </p15:clr>
        </p15:guide>
        <p15:guide id="22" pos="4580" userDrawn="1">
          <p15:clr>
            <a:srgbClr val="F26B43"/>
          </p15:clr>
        </p15:guide>
        <p15:guide id="23" pos="4727" userDrawn="1">
          <p15:clr>
            <a:srgbClr val="F26B43"/>
          </p15:clr>
        </p15:guide>
        <p15:guide id="24" pos="5022" userDrawn="1">
          <p15:clr>
            <a:srgbClr val="F26B43"/>
          </p15:clr>
        </p15:guide>
        <p15:guide id="25" pos="5465">
          <p15:clr>
            <a:srgbClr val="F26B43"/>
          </p15:clr>
        </p15:guide>
        <p15:guide id="26" pos="5169" userDrawn="1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 userDrawn="1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 userDrawn="1">
          <p15:clr>
            <a:srgbClr val="F26B43"/>
          </p15:clr>
        </p15:guide>
        <p15:guide id="35" orient="horz" pos="2618" userDrawn="1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pyright"/>
          <p:cNvSpPr txBox="1"/>
          <p:nvPr userDrawn="1"/>
        </p:nvSpPr>
        <p:spPr>
          <a:xfrm>
            <a:off x="657762" y="4905630"/>
            <a:ext cx="2411875" cy="184666"/>
          </a:xfrm>
          <a:prstGeom prst="rect">
            <a:avLst/>
          </a:prstGeom>
          <a:noFill/>
        </p:spPr>
        <p:txBody>
          <a:bodyPr wrap="square" lIns="0" tIns="45698" rIns="0" bIns="45698" rtlCol="0" anchor="ctr" anchorCtr="0">
            <a:noAutofit/>
          </a:bodyPr>
          <a:lstStyle/>
          <a:p>
            <a:pPr algn="l"/>
            <a:r>
              <a:rPr lang="en-US" sz="600">
                <a:solidFill>
                  <a:schemeClr val="tx1"/>
                </a:solidFill>
              </a:rPr>
              <a:t>©2021 Grant Thornton Srbija. All rights reserved.</a:t>
            </a:r>
            <a:endParaRPr lang="en-GB" sz="6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69400" y="4887834"/>
            <a:ext cx="2626255" cy="0"/>
          </a:xfrm>
          <a:prstGeom prst="line">
            <a:avLst/>
          </a:prstGeom>
          <a:ln w="19050" cap="rnd">
            <a:solidFill>
              <a:srgbClr val="4F2D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71996" y="359571"/>
            <a:ext cx="8203692" cy="84375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371" y="1466849"/>
            <a:ext cx="8206318" cy="3228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endParaRPr lang="en-US" dirty="0"/>
          </a:p>
        </p:txBody>
      </p:sp>
      <p:grpSp>
        <p:nvGrpSpPr>
          <p:cNvPr id="12" name="GTLogo"/>
          <p:cNvGrpSpPr>
            <a:grpSpLocks noChangeAspect="1"/>
          </p:cNvGrpSpPr>
          <p:nvPr userDrawn="1">
            <p:custDataLst>
              <p:tags r:id="rId20"/>
            </p:custDataLst>
          </p:nvPr>
        </p:nvGrpSpPr>
        <p:grpSpPr>
          <a:xfrm>
            <a:off x="6581805" y="4827584"/>
            <a:ext cx="2123675" cy="230373"/>
            <a:chOff x="8093075" y="6253163"/>
            <a:chExt cx="2076763" cy="225284"/>
          </a:xfrm>
        </p:grpSpPr>
        <p:pic>
          <p:nvPicPr>
            <p:cNvPr id="14" name="GTLogo"/>
            <p:cNvPicPr>
              <a:picLocks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1838" y="6273800"/>
              <a:ext cx="1818000" cy="204647"/>
            </a:xfrm>
            <a:prstGeom prst="rect">
              <a:avLst/>
            </a:prstGeom>
          </p:spPr>
        </p:pic>
        <p:pic>
          <p:nvPicPr>
            <p:cNvPr id="15" name="GTLogo" descr="GTlogo-primary-no tagline-RGB2012.jp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075" y="6253163"/>
              <a:ext cx="205559" cy="20555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69370" y="4906694"/>
            <a:ext cx="183600" cy="183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lang="en-US" sz="6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917037F-13F4-43B6-99FF-D710FE0C477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GTLogoNoTag" hidden="1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72" y="4803169"/>
            <a:ext cx="1249683" cy="25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1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  <p:sldLayoutId id="2147484002" r:id="rId14"/>
    <p:sldLayoutId id="2147484003" r:id="rId15"/>
    <p:sldLayoutId id="2147484004" r:id="rId16"/>
    <p:sldLayoutId id="2147484005" r:id="rId17"/>
    <p:sldLayoutId id="2147484006" r:id="rId18"/>
  </p:sldLayoutIdLst>
  <p:hf hdr="0" ftr="0" dt="0"/>
  <p:txStyles>
    <p:titleStyle>
      <a:lvl1pPr algn="l" defTabSz="456938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9604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406" indent="-359802" algn="l" defTabSz="456938" rtl="0" eaLnBrk="1" latinLnBrk="0" hangingPunct="1">
        <a:spcBef>
          <a:spcPts val="0"/>
        </a:spcBef>
        <a:spcAft>
          <a:spcPts val="600"/>
        </a:spcAft>
        <a:buFont typeface="Symbol" panose="05050102010706020507" pitchFamily="18" charset="2"/>
        <a:buChar char="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208" indent="-359802" algn="l" defTabSz="456938" rtl="0" eaLnBrk="1" latinLnBrk="0" hangingPunct="1">
        <a:spcBef>
          <a:spcPts val="0"/>
        </a:spcBef>
        <a:spcAft>
          <a:spcPts val="600"/>
        </a:spcAft>
        <a:buFont typeface="+mj-lt"/>
        <a:buAutoNum type="alphaL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6938" rtl="0" eaLnBrk="1" latinLnBrk="0" hangingPunct="1">
        <a:spcBef>
          <a:spcPts val="0"/>
        </a:spcBef>
        <a:spcAft>
          <a:spcPts val="600"/>
        </a:spcAft>
        <a:buFont typeface="Arial"/>
        <a:buNone/>
        <a:defRPr sz="2400" b="1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359802" indent="-359802" algn="l" defTabSz="456938" rtl="0" eaLnBrk="1" latinLnBrk="0" hangingPunct="1"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5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9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46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84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88" algn="l" defTabSz="456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2">
          <p15:clr>
            <a:srgbClr val="F26B43"/>
          </p15:clr>
        </p15:guide>
        <p15:guide id="2" pos="295">
          <p15:clr>
            <a:srgbClr val="F26B43"/>
          </p15:clr>
        </p15:guide>
        <p15:guide id="3" orient="horz" pos="645">
          <p15:clr>
            <a:srgbClr val="F26B43"/>
          </p15:clr>
        </p15:guide>
        <p15:guide id="4" pos="593">
          <p15:clr>
            <a:srgbClr val="F26B43"/>
          </p15:clr>
        </p15:guide>
        <p15:guide id="5" pos="737">
          <p15:clr>
            <a:srgbClr val="F26B43"/>
          </p15:clr>
        </p15:guide>
        <p15:guide id="6" pos="1034">
          <p15:clr>
            <a:srgbClr val="F26B43"/>
          </p15:clr>
        </p15:guide>
        <p15:guide id="7" pos="1179">
          <p15:clr>
            <a:srgbClr val="F26B43"/>
          </p15:clr>
        </p15:guide>
        <p15:guide id="8" pos="1479">
          <p15:clr>
            <a:srgbClr val="F26B43"/>
          </p15:clr>
        </p15:guide>
        <p15:guide id="9" pos="1625">
          <p15:clr>
            <a:srgbClr val="F26B43"/>
          </p15:clr>
        </p15:guide>
        <p15:guide id="10" pos="1922">
          <p15:clr>
            <a:srgbClr val="F26B43"/>
          </p15:clr>
        </p15:guide>
        <p15:guide id="11" pos="2066">
          <p15:clr>
            <a:srgbClr val="F26B43"/>
          </p15:clr>
        </p15:guide>
        <p15:guide id="12" pos="2364">
          <p15:clr>
            <a:srgbClr val="F26B43"/>
          </p15:clr>
        </p15:guide>
        <p15:guide id="13" pos="2511">
          <p15:clr>
            <a:srgbClr val="F26B43"/>
          </p15:clr>
        </p15:guide>
        <p15:guide id="14" pos="2808">
          <p15:clr>
            <a:srgbClr val="F26B43"/>
          </p15:clr>
        </p15:guide>
        <p15:guide id="15" pos="2954">
          <p15:clr>
            <a:srgbClr val="F26B43"/>
          </p15:clr>
        </p15:guide>
        <p15:guide id="16" pos="3251">
          <p15:clr>
            <a:srgbClr val="F26B43"/>
          </p15:clr>
        </p15:guide>
        <p15:guide id="17" pos="3398">
          <p15:clr>
            <a:srgbClr val="F26B43"/>
          </p15:clr>
        </p15:guide>
        <p15:guide id="18" pos="3695">
          <p15:clr>
            <a:srgbClr val="F26B43"/>
          </p15:clr>
        </p15:guide>
        <p15:guide id="19" pos="3839">
          <p15:clr>
            <a:srgbClr val="F26B43"/>
          </p15:clr>
        </p15:guide>
        <p15:guide id="20" pos="4136">
          <p15:clr>
            <a:srgbClr val="F26B43"/>
          </p15:clr>
        </p15:guide>
        <p15:guide id="21" pos="4283">
          <p15:clr>
            <a:srgbClr val="F26B43"/>
          </p15:clr>
        </p15:guide>
        <p15:guide id="22" pos="4580">
          <p15:clr>
            <a:srgbClr val="F26B43"/>
          </p15:clr>
        </p15:guide>
        <p15:guide id="23" pos="4727">
          <p15:clr>
            <a:srgbClr val="F26B43"/>
          </p15:clr>
        </p15:guide>
        <p15:guide id="24" pos="5022">
          <p15:clr>
            <a:srgbClr val="F26B43"/>
          </p15:clr>
        </p15:guide>
        <p15:guide id="25" pos="5465">
          <p15:clr>
            <a:srgbClr val="F26B43"/>
          </p15:clr>
        </p15:guide>
        <p15:guide id="26" pos="5169">
          <p15:clr>
            <a:srgbClr val="F26B43"/>
          </p15:clr>
        </p15:guide>
        <p15:guide id="27" orient="horz" pos="758">
          <p15:clr>
            <a:srgbClr val="F26B43"/>
          </p15:clr>
        </p15:guide>
        <p15:guide id="28" orient="horz" pos="1098">
          <p15:clr>
            <a:srgbClr val="F26B43"/>
          </p15:clr>
        </p15:guide>
        <p15:guide id="29" orient="horz" pos="1212">
          <p15:clr>
            <a:srgbClr val="F26B43"/>
          </p15:clr>
        </p15:guide>
        <p15:guide id="30" orient="horz" pos="1575">
          <p15:clr>
            <a:srgbClr val="F26B43"/>
          </p15:clr>
        </p15:guide>
        <p15:guide id="31" orient="horz" pos="1688">
          <p15:clr>
            <a:srgbClr val="F26B43"/>
          </p15:clr>
        </p15:guide>
        <p15:guide id="32" orient="horz" pos="2028">
          <p15:clr>
            <a:srgbClr val="F26B43"/>
          </p15:clr>
        </p15:guide>
        <p15:guide id="33" orient="horz" pos="2142">
          <p15:clr>
            <a:srgbClr val="F26B43"/>
          </p15:clr>
        </p15:guide>
        <p15:guide id="34" orient="horz" pos="2505">
          <p15:clr>
            <a:srgbClr val="F26B43"/>
          </p15:clr>
        </p15:guide>
        <p15:guide id="35" orient="horz" pos="2618">
          <p15:clr>
            <a:srgbClr val="F26B43"/>
          </p15:clr>
        </p15:guide>
        <p15:guide id="36" orient="horz" pos="2958">
          <p15:clr>
            <a:srgbClr val="F26B43"/>
          </p15:clr>
        </p15:guide>
        <p15:guide id="37" orient="horz" pos="9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07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1.xml"/><Relationship Id="rId1" Type="http://schemas.openxmlformats.org/officeDocument/2006/relationships/themeOverride" Target="../theme/themeOverrid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C0E3732-AE46-4C55-BE2A-C7ACF77A4E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10412" r="10412"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35E361-175E-4C18-BD19-7819531614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r-Latn-RS" dirty="0">
              <a:solidFill>
                <a:schemeClr val="accent6"/>
              </a:solidFill>
            </a:endParaRPr>
          </a:p>
          <a:p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452A1-2B10-4C20-81C8-8F4B90EB66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718559"/>
            <a:ext cx="3995537" cy="683320"/>
          </a:xfrm>
        </p:spPr>
        <p:txBody>
          <a:bodyPr/>
          <a:lstStyle/>
          <a:p>
            <a:r>
              <a:rPr lang="en-US" dirty="0"/>
              <a:t>RURALNI TURI</a:t>
            </a:r>
            <a:r>
              <a:rPr lang="sr-Latn-RS" dirty="0"/>
              <a:t>Z</a:t>
            </a:r>
            <a:r>
              <a:rPr lang="en-US" dirty="0"/>
              <a:t>AM</a:t>
            </a:r>
          </a:p>
          <a:p>
            <a:r>
              <a:rPr lang="sr-Latn-RS" dirty="0"/>
              <a:t> MERA  7 </a:t>
            </a:r>
            <a:r>
              <a:rPr lang="en-US" dirty="0"/>
              <a:t> </a:t>
            </a:r>
            <a:endParaRPr lang="sr-Latn-RS" dirty="0"/>
          </a:p>
          <a:p>
            <a:endParaRPr lang="sr-Latn-RS" dirty="0"/>
          </a:p>
          <a:p>
            <a:r>
              <a:rPr lang="sr-Latn-RS" dirty="0"/>
              <a:t>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940D9-61CA-4217-855B-72B2B1E51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r-Latn-RS" dirty="0"/>
              <a:t>IPARD u Srbiji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542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FB97-ED73-4701-994E-A177BF849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RS" dirty="0"/>
              <a:t>OPŠTI KRITERIJUMI PRIHAVTLJIVOSTI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F40B-131A-46E7-A8E3-16D3BF9E2A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079" y="1020725"/>
            <a:ext cx="8401049" cy="3568779"/>
          </a:xfrm>
        </p:spPr>
        <p:txBody>
          <a:bodyPr/>
          <a:lstStyle/>
          <a:p>
            <a:r>
              <a:rPr lang="sr-Latn-RS" sz="1500" dirty="0"/>
              <a:t>Mera se primenjuje na  investicije u ruralnim  područjima , za investicije i troškove u sektoru ruralnog turizma </a:t>
            </a:r>
          </a:p>
          <a:p>
            <a:r>
              <a:rPr lang="sr-Latn-RS" sz="1500" dirty="0"/>
              <a:t>Ukupan broj individualnih ležajeva u svim kategorisanim ugostiteljskim objektima za smeštaj koje ima na teritoriji RS ,nije veći od 30 za lica koja u momentu podnošenja zahteva obavljaju ugostiteljsku delatnost ,odnosno pružaju ugostiteljske usluge u skladu sa Zakonom o ugostiteljstvu </a:t>
            </a:r>
          </a:p>
          <a:p>
            <a:r>
              <a:rPr lang="sr-Latn-RS" sz="1500" dirty="0"/>
              <a:t>Prebivalište odnosno sedište na teritoriji sledećih regiona Beograda ,Vojvodine, Šumadije i Zapadne Srbije ,Južne i Istočne Srbije </a:t>
            </a:r>
          </a:p>
          <a:p>
            <a:r>
              <a:rPr lang="sr-Latn-RS" sz="1500" dirty="0"/>
              <a:t>Nema dospelih a neizmirenih obaveza po osnovu javnih prihoda </a:t>
            </a:r>
          </a:p>
          <a:p>
            <a:r>
              <a:rPr lang="sr-Latn-RS" sz="1500" dirty="0"/>
              <a:t>Nema evidentiranih a neizmirenih obaveza prema ministarstvu poljoprivrede </a:t>
            </a:r>
          </a:p>
          <a:p>
            <a:r>
              <a:rPr lang="sr-Latn-RS" sz="1500" dirty="0"/>
              <a:t>KP na kojoj se izgrađuje objekat koji je predmet investicije je u vlasništvu ili suvlasništvu podnosioca zahteva </a:t>
            </a:r>
          </a:p>
          <a:p>
            <a:r>
              <a:rPr lang="sr-Latn-RS" sz="1500" dirty="0"/>
              <a:t>Objekat koji je predmet investicije u izgradnju , odnosno izgradnju i opremanje je u njegovom vlasništvu </a:t>
            </a:r>
          </a:p>
          <a:p>
            <a:pPr marL="0" indent="0">
              <a:buNone/>
            </a:pPr>
            <a:endParaRPr lang="sr-Latn-RS" sz="1500" b="1" dirty="0"/>
          </a:p>
          <a:p>
            <a:endParaRPr lang="sr-Latn-R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046D0-550F-4319-A5E9-E700990A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22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FB97-ED73-4701-994E-A177BF849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RS" dirty="0"/>
              <a:t>OPŠTI KRITERIJUMI PRIHVATLJIVOSTI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F40B-131A-46E7-A8E3-16D3BF9E2A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079" y="882503"/>
            <a:ext cx="8401049" cy="3707002"/>
          </a:xfrm>
        </p:spPr>
        <p:txBody>
          <a:bodyPr/>
          <a:lstStyle/>
          <a:p>
            <a:r>
              <a:rPr lang="sr-Latn-RS" sz="1500" dirty="0"/>
              <a:t>Objekt koji je predmet investicije u opremanje je u vlasništvu ,odnosno u slučaju preduzetnika i privrednog društva da na tim objektom ima i pravo zakupa ,odnosno korišćenja na osnovu ugovora sa zakupodavcem ,odnosno ustupiocem ( fizičkim licem , jedinicom lokalne samouprave ,crkvom, manastirom ili ministarstvom poljoprivrede ,na period od najmanje 10 godina počev od kalendarske godine kad se podnosi zahtev , s tim da jedini upisani teret može da bude teret zakupa odnosno ustupanja </a:t>
            </a:r>
          </a:p>
          <a:p>
            <a:r>
              <a:rPr lang="sr-Latn-RS" sz="1500" dirty="0"/>
              <a:t>Nije preuzeta ni jedna radnja vezana za realizaciju investicije pre dobijanja rešenja o </a:t>
            </a:r>
            <a:r>
              <a:rPr lang="sr-Latn-RS" sz="1500" dirty="0" err="1"/>
              <a:t>odorenju</a:t>
            </a:r>
            <a:r>
              <a:rPr lang="sr-Latn-RS" sz="1500" dirty="0"/>
              <a:t> projekta ,osim za opšti trošak </a:t>
            </a:r>
          </a:p>
          <a:p>
            <a:r>
              <a:rPr lang="sr-Latn-RS" sz="1500" dirty="0"/>
              <a:t>Ima jedna ponuda za iznos </a:t>
            </a:r>
            <a:r>
              <a:rPr lang="sr-Latn-RS" sz="1500"/>
              <a:t>do 10.000 </a:t>
            </a:r>
            <a:r>
              <a:rPr lang="sr-Latn-RS" sz="1500" dirty="0"/>
              <a:t>eura odnosno  tri prikupljene ponude za predmet investicije ,odnosno prihvatljive troškove za iznos veći od 10000 eura , koje su nezavisno prikupljene ,koje su uporedive po sadržaju i po specifikacijama , važeće na dan podnošenja zahteva osima za realizovane opšte troškove za koje se podnosi račun </a:t>
            </a:r>
          </a:p>
          <a:p>
            <a:r>
              <a:rPr lang="sr-Latn-RS" sz="1500" dirty="0"/>
              <a:t>Roba koja je predmet investicije je sa liste prihvatljivih zemalja ,izuzev kad je vrednost robe bez PDV a ispod praga za korišćenje konkurentnog pregovaračkog postupka  </a:t>
            </a:r>
          </a:p>
          <a:p>
            <a:pPr marL="0" indent="0">
              <a:buNone/>
            </a:pPr>
            <a:endParaRPr lang="sr-Latn-RS" sz="1500" b="1" dirty="0"/>
          </a:p>
          <a:p>
            <a:endParaRPr lang="sr-Latn-R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046D0-550F-4319-A5E9-E700990A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696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FB97-ED73-4701-994E-A177BF849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RS" dirty="0"/>
              <a:t>OPŠTI KRITERIJUMI PRIHVATLJIVOSTI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F40B-131A-46E7-A8E3-16D3BF9E2A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079" y="882503"/>
            <a:ext cx="8401049" cy="3707002"/>
          </a:xfrm>
        </p:spPr>
        <p:txBody>
          <a:bodyPr/>
          <a:lstStyle/>
          <a:p>
            <a:r>
              <a:rPr lang="sr-Latn-RS" sz="1500" dirty="0"/>
              <a:t>Za objekat koji je predmet investicije za izgradnju ima odgovarajuću dokumentaciju</a:t>
            </a:r>
          </a:p>
          <a:p>
            <a:r>
              <a:rPr lang="sr-Latn-RS" sz="1500" dirty="0"/>
              <a:t>Za ostvarivanje prava na odobravanje nisu veštački stvoreni uslovi </a:t>
            </a:r>
          </a:p>
          <a:p>
            <a:r>
              <a:rPr lang="sr-Latn-RS" sz="1500" dirty="0"/>
              <a:t>Predmet investicije nije finansiran iz drugih izvora javnog finansiranja ,odnosno nije pokrenut postupak za finansiranje iz drugih izvora javnog finansiranja </a:t>
            </a:r>
          </a:p>
          <a:p>
            <a:r>
              <a:rPr lang="sr-Latn-RS" sz="1500" dirty="0"/>
              <a:t>Ako je u pitanju oprema koja se ugrađuje u objekat ,objekat mora da ima građevinsku dozvolu odnosno dozvolu za izvođenje radova ili dozvolu za upotrebu u skladu sa zakonom kojim se uređuje planiranje i izgradnja odnosno ozakonjenje objekta </a:t>
            </a:r>
          </a:p>
          <a:p>
            <a:r>
              <a:rPr lang="sr-Latn-RS" sz="1500" dirty="0"/>
              <a:t>Ako je predmet investicije izgradnja i/ili opremanje postrojenja za proizvodnju energije iz obnovljivih izvora energije energija mora da se koristi za sopstvenu potrošnju u cilju obavljanja registrovane ugostiteljske odnosno turističke delatnosti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046D0-550F-4319-A5E9-E700990A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62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FB97-ED73-4701-994E-A177BF84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6" y="281658"/>
            <a:ext cx="8203692" cy="843754"/>
          </a:xfrm>
        </p:spPr>
        <p:txBody>
          <a:bodyPr>
            <a:normAutofit/>
          </a:bodyPr>
          <a:lstStyle/>
          <a:p>
            <a:pPr algn="ctr"/>
            <a:r>
              <a:rPr lang="sr-Latn-RS" dirty="0"/>
              <a:t>OPŠTI KRITERIJUMI PRIHVTALJIVOSTI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F40B-131A-46E7-A8E3-16D3BF9E2A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079" y="765545"/>
            <a:ext cx="8401049" cy="3823960"/>
          </a:xfrm>
        </p:spPr>
        <p:txBody>
          <a:bodyPr/>
          <a:lstStyle/>
          <a:p>
            <a:endParaRPr lang="sr-Latn-RS" sz="1500" b="1" dirty="0"/>
          </a:p>
          <a:p>
            <a:r>
              <a:rPr lang="sr-Latn-RS" sz="1500" b="1" dirty="0"/>
              <a:t>EKONOMSKA ODRŽIVOST koja se dokazuje kroz poslovni plan</a:t>
            </a:r>
            <a:r>
              <a:rPr lang="sr-Latn-RS" sz="1500" dirty="0"/>
              <a:t> (za investicije preko 50000 eura potreban je kompletan poslovni plan ,dok je za manje investicije potreban poslovni plan u pojednostavljenom obliku )</a:t>
            </a:r>
          </a:p>
          <a:p>
            <a:endParaRPr lang="sr-Latn-RS" sz="1500" dirty="0"/>
          </a:p>
          <a:p>
            <a:r>
              <a:rPr lang="sr-Latn-RS" sz="1500" b="1" dirty="0"/>
              <a:t>METODOLOGIJA  za procenu ekonomske održivosti</a:t>
            </a:r>
            <a:r>
              <a:rPr lang="sr-Latn-RS" sz="1500" dirty="0"/>
              <a:t>  </a:t>
            </a:r>
          </a:p>
          <a:p>
            <a:pPr marL="0" indent="0">
              <a:buNone/>
            </a:pPr>
            <a:r>
              <a:rPr lang="sr-Latn-RS" sz="1500" dirty="0"/>
              <a:t>       </a:t>
            </a:r>
          </a:p>
          <a:p>
            <a:pPr marL="0" indent="0" algn="ctr">
              <a:buNone/>
            </a:pPr>
            <a:r>
              <a:rPr lang="sr-Latn-RS" sz="1500" b="1" dirty="0"/>
              <a:t>EKONOMSKA ODRŽIVOST KORISNIKA </a:t>
            </a:r>
            <a:r>
              <a:rPr lang="sr-Latn-RS" sz="1500" dirty="0"/>
              <a:t> </a:t>
            </a:r>
          </a:p>
          <a:p>
            <a:pPr marL="0" indent="0" algn="ctr">
              <a:buNone/>
            </a:pPr>
            <a:r>
              <a:rPr lang="sr-Latn-RS" sz="1500" dirty="0"/>
              <a:t>       </a:t>
            </a:r>
            <a:r>
              <a:rPr lang="sr-Latn-RS" sz="1500" dirty="0">
                <a:solidFill>
                  <a:prstClr val="black"/>
                </a:solidFill>
              </a:rPr>
              <a:t>      </a:t>
            </a:r>
          </a:p>
          <a:p>
            <a:pPr marL="0" lvl="0" indent="0" algn="ctr">
              <a:buClr>
                <a:srgbClr val="4F2D7F"/>
              </a:buClr>
              <a:buNone/>
            </a:pPr>
            <a:r>
              <a:rPr lang="sr-Latn-RS" sz="1500" b="1" dirty="0">
                <a:solidFill>
                  <a:prstClr val="black"/>
                </a:solidFill>
              </a:rPr>
              <a:t>EKONOMSKA ODRŽIVOST PROJEKTA  </a:t>
            </a:r>
            <a:r>
              <a:rPr lang="sr-Latn-RS" sz="1500" dirty="0">
                <a:solidFill>
                  <a:prstClr val="black"/>
                </a:solidFill>
              </a:rPr>
              <a:t> </a:t>
            </a:r>
          </a:p>
          <a:p>
            <a:pPr marL="0" lvl="0" indent="0">
              <a:buClr>
                <a:srgbClr val="4F2D7F"/>
              </a:buClr>
              <a:buNone/>
            </a:pPr>
            <a:r>
              <a:rPr lang="sr-Latn-RS" sz="1500" dirty="0">
                <a:solidFill>
                  <a:prstClr val="black"/>
                </a:solidFill>
              </a:rPr>
              <a:t> </a:t>
            </a:r>
            <a:endParaRPr lang="sr-Latn-RS" sz="15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046D0-550F-4319-A5E9-E700990A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064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FB97-ED73-4701-994E-A177BF84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6" y="281658"/>
            <a:ext cx="8203692" cy="843754"/>
          </a:xfrm>
        </p:spPr>
        <p:txBody>
          <a:bodyPr>
            <a:normAutofit/>
          </a:bodyPr>
          <a:lstStyle/>
          <a:p>
            <a:pPr algn="ctr"/>
            <a:r>
              <a:rPr lang="sr-Latn-RS" dirty="0"/>
              <a:t>OPŠTI KRITERIJUMI PRIHAVTLJIVOSTI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F40B-131A-46E7-A8E3-16D3BF9E2A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079" y="765545"/>
            <a:ext cx="8401049" cy="3823960"/>
          </a:xfrm>
        </p:spPr>
        <p:txBody>
          <a:bodyPr/>
          <a:lstStyle/>
          <a:p>
            <a:endParaRPr lang="sr-Latn-RS" sz="1500" b="1" dirty="0"/>
          </a:p>
          <a:p>
            <a:r>
              <a:rPr lang="sr-Latn-RS" sz="1500" b="1" dirty="0"/>
              <a:t>EKONOMSKA ODRŽIVOST KORISNIKA </a:t>
            </a:r>
            <a:r>
              <a:rPr lang="sr-Latn-RS" sz="1500" dirty="0"/>
              <a:t> </a:t>
            </a:r>
          </a:p>
          <a:p>
            <a:pPr marL="0" indent="0">
              <a:buNone/>
            </a:pPr>
            <a:r>
              <a:rPr lang="sr-Latn-RS" sz="1500" dirty="0"/>
              <a:t>       </a:t>
            </a:r>
            <a:r>
              <a:rPr lang="sr-Latn-RS" sz="1500" b="1" dirty="0"/>
              <a:t>Jednostavni poslovni plan</a:t>
            </a:r>
            <a:r>
              <a:rPr lang="sr-Latn-RS" sz="1500" dirty="0"/>
              <a:t> –Pozitivan kumulativni novčani tok </a:t>
            </a:r>
          </a:p>
          <a:p>
            <a:pPr marL="0" indent="0">
              <a:buNone/>
            </a:pPr>
            <a:r>
              <a:rPr lang="sr-Latn-RS" sz="1500" dirty="0"/>
              <a:t>       </a:t>
            </a:r>
            <a:r>
              <a:rPr lang="sr-Latn-RS" sz="1500" b="1" dirty="0"/>
              <a:t>Složeni poslovni plan</a:t>
            </a:r>
            <a:r>
              <a:rPr lang="sr-Latn-RS" sz="1500" dirty="0"/>
              <a:t> – </a:t>
            </a:r>
            <a:r>
              <a:rPr lang="sr-Latn-RS" sz="1500" b="1" dirty="0"/>
              <a:t>Porodična PG </a:t>
            </a:r>
            <a:r>
              <a:rPr lang="sr-Latn-RS" sz="1500" dirty="0"/>
              <a:t>dug/sredstva ,odnosno ( kratkoročne obaveze + </a:t>
            </a:r>
          </a:p>
          <a:p>
            <a:pPr marL="0" indent="0">
              <a:buNone/>
            </a:pPr>
            <a:r>
              <a:rPr lang="sr-Latn-RS" sz="1500" dirty="0"/>
              <a:t>       dugoročne obaveze ) /</a:t>
            </a:r>
            <a:r>
              <a:rPr lang="en-US" sz="1500" dirty="0"/>
              <a:t> </a:t>
            </a:r>
            <a:r>
              <a:rPr lang="sr-Latn-RS" sz="1500" dirty="0"/>
              <a:t>kapital</a:t>
            </a:r>
            <a:r>
              <a:rPr lang="en-US" sz="1500" dirty="0"/>
              <a:t> </a:t>
            </a:r>
            <a:r>
              <a:rPr lang="sr-Latn-RS" sz="1500" dirty="0"/>
              <a:t>+</a:t>
            </a:r>
            <a:r>
              <a:rPr lang="en-US" sz="1500" dirty="0"/>
              <a:t> </a:t>
            </a:r>
            <a:r>
              <a:rPr lang="sr-Latn-RS" sz="1500" dirty="0"/>
              <a:t>rezerve – </a:t>
            </a:r>
            <a:r>
              <a:rPr lang="sr-Latn-RS" sz="1500" b="1" dirty="0"/>
              <a:t>Pravna lica </a:t>
            </a:r>
            <a:r>
              <a:rPr lang="sr-Latn-RS" sz="1500" dirty="0"/>
              <a:t>obrtna imovina/kratkoročne obaveze ,</a:t>
            </a:r>
          </a:p>
          <a:p>
            <a:pPr marL="0" lvl="0" indent="0">
              <a:buClr>
                <a:srgbClr val="4F2D7F"/>
              </a:buClr>
              <a:buNone/>
            </a:pPr>
            <a:r>
              <a:rPr lang="sr-Latn-RS" sz="1500" dirty="0"/>
              <a:t>       prihod /rashod </a:t>
            </a:r>
            <a:r>
              <a:rPr lang="sr-Latn-RS" sz="1500" dirty="0">
                <a:solidFill>
                  <a:prstClr val="black"/>
                </a:solidFill>
              </a:rPr>
              <a:t>dug/sredstva ( kratkoročne obaveze + dugoročne obaveze ) /kapital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sr-Latn-RS" sz="1500" dirty="0">
                <a:solidFill>
                  <a:prstClr val="black"/>
                </a:solidFill>
              </a:rPr>
              <a:t>+</a:t>
            </a:r>
            <a:r>
              <a:rPr lang="en-US" sz="1500" dirty="0">
                <a:solidFill>
                  <a:prstClr val="black"/>
                </a:solidFill>
              </a:rPr>
              <a:t> </a:t>
            </a:r>
            <a:r>
              <a:rPr lang="sr-Latn-RS" sz="1500" dirty="0">
                <a:solidFill>
                  <a:prstClr val="black"/>
                </a:solidFill>
              </a:rPr>
              <a:t>rezerve    </a:t>
            </a:r>
          </a:p>
          <a:p>
            <a:pPr marL="0" lvl="0" indent="0">
              <a:buClr>
                <a:srgbClr val="4F2D7F"/>
              </a:buClr>
              <a:buNone/>
            </a:pPr>
            <a:r>
              <a:rPr lang="sr-Latn-RS" sz="1500" b="1" dirty="0">
                <a:solidFill>
                  <a:prstClr val="black"/>
                </a:solidFill>
              </a:rPr>
              <a:t>       </a:t>
            </a:r>
          </a:p>
          <a:p>
            <a:pPr>
              <a:buClr>
                <a:srgbClr val="4F2D7F"/>
              </a:buClr>
            </a:pPr>
            <a:r>
              <a:rPr lang="sr-Latn-RS" sz="1500" b="1" dirty="0">
                <a:solidFill>
                  <a:prstClr val="black"/>
                </a:solidFill>
              </a:rPr>
              <a:t>EKONOMSKA ODRŽIVOST PROJEKTA  </a:t>
            </a:r>
            <a:r>
              <a:rPr lang="sr-Latn-RS" sz="1500" dirty="0">
                <a:solidFill>
                  <a:prstClr val="black"/>
                </a:solidFill>
              </a:rPr>
              <a:t> </a:t>
            </a:r>
          </a:p>
          <a:p>
            <a:pPr marL="0" lvl="0" indent="0">
              <a:buClr>
                <a:srgbClr val="4F2D7F"/>
              </a:buClr>
              <a:buNone/>
            </a:pPr>
            <a:r>
              <a:rPr lang="sr-Latn-RS" sz="1500" dirty="0">
                <a:solidFill>
                  <a:prstClr val="black"/>
                </a:solidFill>
              </a:rPr>
              <a:t>       </a:t>
            </a:r>
            <a:r>
              <a:rPr lang="sr-Latn-RS" sz="1500" b="1" dirty="0">
                <a:solidFill>
                  <a:prstClr val="black"/>
                </a:solidFill>
              </a:rPr>
              <a:t>Jednostavni poslovni plan</a:t>
            </a:r>
            <a:r>
              <a:rPr lang="sr-Latn-RS" sz="1500" dirty="0">
                <a:solidFill>
                  <a:prstClr val="black"/>
                </a:solidFill>
              </a:rPr>
              <a:t> –Pozitivan kumulativni novčani tok </a:t>
            </a:r>
          </a:p>
          <a:p>
            <a:pPr marL="0" lvl="0" indent="0">
              <a:buClr>
                <a:srgbClr val="4F2D7F"/>
              </a:buClr>
              <a:buNone/>
            </a:pPr>
            <a:r>
              <a:rPr lang="sr-Latn-RS" sz="1500" b="1" dirty="0">
                <a:solidFill>
                  <a:prstClr val="black"/>
                </a:solidFill>
              </a:rPr>
              <a:t>       Složeni poslovni plan –</a:t>
            </a:r>
            <a:r>
              <a:rPr lang="sr-Latn-RS" sz="1500" dirty="0">
                <a:solidFill>
                  <a:prstClr val="black"/>
                </a:solidFill>
              </a:rPr>
              <a:t> Unutrašnja stopa prihoda,</a:t>
            </a:r>
          </a:p>
          <a:p>
            <a:pPr marL="0" lvl="0" indent="0">
              <a:buClr>
                <a:srgbClr val="4F2D7F"/>
              </a:buClr>
              <a:buNone/>
            </a:pPr>
            <a:r>
              <a:rPr lang="sr-Latn-RS" sz="1500" dirty="0">
                <a:solidFill>
                  <a:prstClr val="black"/>
                </a:solidFill>
              </a:rPr>
              <a:t>       Neto sadašnja vrednost investicije  </a:t>
            </a:r>
          </a:p>
          <a:p>
            <a:pPr marL="0" lvl="0" indent="0">
              <a:buClr>
                <a:srgbClr val="4F2D7F"/>
              </a:buClr>
              <a:buNone/>
            </a:pPr>
            <a:r>
              <a:rPr lang="sr-Latn-RS" sz="1500" b="1" dirty="0">
                <a:solidFill>
                  <a:prstClr val="black"/>
                </a:solidFill>
              </a:rPr>
              <a:t>       </a:t>
            </a:r>
            <a:r>
              <a:rPr lang="sr-Latn-RS" sz="1500" dirty="0">
                <a:solidFill>
                  <a:prstClr val="black"/>
                </a:solidFill>
              </a:rPr>
              <a:t>Vraćanje  duga ( vreme potrebno za vraćanje početne investicije )  </a:t>
            </a:r>
            <a:endParaRPr lang="sr-Latn-R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046D0-550F-4319-A5E9-E700990A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218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FB97-ED73-4701-994E-A177BF84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6" y="53207"/>
            <a:ext cx="8203692" cy="490156"/>
          </a:xfrm>
        </p:spPr>
        <p:txBody>
          <a:bodyPr>
            <a:normAutofit/>
          </a:bodyPr>
          <a:lstStyle/>
          <a:p>
            <a:pPr algn="ctr"/>
            <a:r>
              <a:rPr lang="sr-Latn-RS" dirty="0"/>
              <a:t>PRIHVATLJIVI TROŠKOVI  - IZGRADNJA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F40B-131A-46E7-A8E3-16D3BF9E2A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0955" y="543363"/>
            <a:ext cx="8479640" cy="4198758"/>
          </a:xfrm>
        </p:spPr>
        <p:txBody>
          <a:bodyPr/>
          <a:lstStyle/>
          <a:p>
            <a:r>
              <a:rPr lang="sr-Latn-RS" sz="1500" dirty="0"/>
              <a:t>Kategorisani i prateći objekti za pružanje turističkih odnosno ugostiteljskih usluga</a:t>
            </a:r>
          </a:p>
          <a:p>
            <a:r>
              <a:rPr lang="sr-Latn-RS" sz="1500" dirty="0"/>
              <a:t>Turistička infrastruktura : objekti/prostor za predah, rekreaciju ,edukaciju i zabavu turista, </a:t>
            </a:r>
            <a:r>
              <a:rPr lang="sr-Latn-RS" sz="1500" dirty="0" err="1"/>
              <a:t>temacki</a:t>
            </a:r>
            <a:r>
              <a:rPr lang="sr-Latn-RS" sz="1500" dirty="0"/>
              <a:t> i zabavni park ,odmorište pored puta ,teren za tenis ,otvoreni i zatvoreni objekat sportske rekreacije ,dečije igralište ,mala veštačka </a:t>
            </a:r>
            <a:r>
              <a:rPr lang="sr-Latn-RS" sz="1500" dirty="0" err="1"/>
              <a:t>akomulacija</a:t>
            </a:r>
            <a:r>
              <a:rPr lang="sr-Latn-RS" sz="1500" dirty="0"/>
              <a:t> sa </a:t>
            </a:r>
            <a:r>
              <a:rPr lang="sr-Latn-RS" sz="1500" dirty="0" err="1"/>
              <a:t>kupalištem,zabavno</a:t>
            </a:r>
            <a:r>
              <a:rPr lang="sr-Latn-RS" sz="1500" dirty="0"/>
              <a:t> rekreativna staza i put , objekat za posmatranje prirodnih retkosti, objekat za predah i kraće zadržavanje turista ,objekat za avanturističke aktivnosti </a:t>
            </a:r>
          </a:p>
          <a:p>
            <a:r>
              <a:rPr lang="sr-Latn-RS" sz="1500" dirty="0"/>
              <a:t>Bazen za kupanje ,</a:t>
            </a:r>
            <a:r>
              <a:rPr lang="sr-Latn-RS" sz="1500" dirty="0" err="1"/>
              <a:t>velnes</a:t>
            </a:r>
            <a:r>
              <a:rPr lang="sr-Latn-RS" sz="1500" dirty="0"/>
              <a:t> objekat </a:t>
            </a:r>
          </a:p>
          <a:p>
            <a:r>
              <a:rPr lang="sr-Latn-RS" sz="1500" dirty="0"/>
              <a:t>Skladišna i prodajna prostorija u okviru gazdinstva za hranu ,piće i domaću radinost </a:t>
            </a:r>
          </a:p>
          <a:p>
            <a:r>
              <a:rPr lang="sr-Latn-RS" sz="1500" dirty="0"/>
              <a:t>Objekat /prostor za degustaciju hrane i pića </a:t>
            </a:r>
          </a:p>
          <a:p>
            <a:r>
              <a:rPr lang="sr-Latn-RS" sz="1500" dirty="0"/>
              <a:t>Objekat za smeštaj životinja i manjež u svrhu turizma </a:t>
            </a:r>
          </a:p>
          <a:p>
            <a:r>
              <a:rPr lang="sr-Latn-RS" sz="1500" dirty="0"/>
              <a:t>Infrastruktura za pristup objekata osobama sa invaliditetom ( sanitarni objekti/infrastruktura asfaltiranje prilaza objektu ,uklanjanje </a:t>
            </a:r>
            <a:r>
              <a:rPr lang="sr-Latn-RS" sz="1500" dirty="0" err="1"/>
              <a:t>ivičnjaka,postavljanje</a:t>
            </a:r>
            <a:r>
              <a:rPr lang="sr-Latn-RS" sz="1500" dirty="0"/>
              <a:t> metalne konstrukcije i/ili rampe i /ili gelendera</a:t>
            </a:r>
          </a:p>
          <a:p>
            <a:r>
              <a:rPr lang="sr-Latn-RS" sz="1500" dirty="0"/>
              <a:t>Parking kao deo turističkog projekta </a:t>
            </a:r>
          </a:p>
          <a:p>
            <a:r>
              <a:rPr lang="sr-Latn-RS" sz="1500" dirty="0"/>
              <a:t>Ostali objekti povezani sa projektnom investicijom ( objekti za odlaganje i držanje plovila mehanizacija i opreme u svrhu </a:t>
            </a:r>
            <a:r>
              <a:rPr lang="sr-Latn-RS" sz="1500" dirty="0" err="1"/>
              <a:t>oavljanja</a:t>
            </a:r>
            <a:r>
              <a:rPr lang="sr-Latn-RS" sz="1500" dirty="0"/>
              <a:t> ugostiteljsko-turističke delatnosti </a:t>
            </a:r>
          </a:p>
          <a:p>
            <a:endParaRPr lang="sr-Latn-RS" sz="1500" dirty="0"/>
          </a:p>
          <a:p>
            <a:endParaRPr lang="sr-Latn-R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046D0-550F-4319-A5E9-E700990A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243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FB97-ED73-4701-994E-A177BF84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6" y="53206"/>
            <a:ext cx="8055316" cy="829295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dirty="0"/>
              <a:t>PRIHVATLJIVI TROŠKOVI  </a:t>
            </a:r>
            <a:br>
              <a:rPr lang="sr-Latn-RS" dirty="0"/>
            </a:br>
            <a:r>
              <a:rPr lang="sr-Latn-RS" dirty="0"/>
              <a:t>Mašine ,mehanizacija, oprema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F40B-131A-46E7-A8E3-16D3BF9E2A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0955" y="1020725"/>
            <a:ext cx="8479640" cy="3721395"/>
          </a:xfrm>
        </p:spPr>
        <p:txBody>
          <a:bodyPr/>
          <a:lstStyle/>
          <a:p>
            <a:r>
              <a:rPr lang="sr-Latn-RS" sz="1500" dirty="0"/>
              <a:t>Oprema za kategorisane i prateće objekte za pružanje ugostiteljskih/turističkih usluga ( nameštaj, televizijska oprema , satelitski prijemnici , radio, audio  oprema, mašina i oprema za pranje, sušenje i peglanje ,osim sitnog ugostiteljskog inventara</a:t>
            </a:r>
          </a:p>
          <a:p>
            <a:r>
              <a:rPr lang="sr-Latn-RS" sz="1500" dirty="0"/>
              <a:t>Mašine ,mehanizacija i oprema za održavanje prostora oko turističko-ugostiteljskih </a:t>
            </a:r>
            <a:r>
              <a:rPr lang="sr-Latn-RS" sz="1500" dirty="0" err="1"/>
              <a:t>obejkata</a:t>
            </a:r>
            <a:r>
              <a:rPr lang="sr-Latn-RS" sz="1500" dirty="0"/>
              <a:t> ,izuzimajući traktore </a:t>
            </a:r>
          </a:p>
          <a:p>
            <a:r>
              <a:rPr lang="sr-Latn-RS" sz="1500" dirty="0"/>
              <a:t>Oprema za turističku infrastrukturu</a:t>
            </a:r>
          </a:p>
          <a:p>
            <a:r>
              <a:rPr lang="sr-Latn-RS" sz="1500" dirty="0"/>
              <a:t>Oprema za skladišne i prodajne objekte / prostore za hranu ,piće i domaću radinost </a:t>
            </a:r>
          </a:p>
          <a:p>
            <a:r>
              <a:rPr lang="sr-Latn-RS" sz="1500" dirty="0"/>
              <a:t>Čamac i plutajući objekat za sport i razonodu ,na vesla i/ili motor snage do 5 </a:t>
            </a:r>
            <a:r>
              <a:rPr lang="sr-Latn-RS" sz="1500" dirty="0" err="1"/>
              <a:t>kW,kao</a:t>
            </a:r>
            <a:r>
              <a:rPr lang="sr-Latn-RS" sz="1500" dirty="0"/>
              <a:t> i oprema za njihov </a:t>
            </a:r>
            <a:r>
              <a:rPr lang="sr-Latn-RS" sz="1500" dirty="0" err="1"/>
              <a:t>trasport</a:t>
            </a:r>
            <a:r>
              <a:rPr lang="sr-Latn-RS" sz="1500" dirty="0"/>
              <a:t> </a:t>
            </a:r>
          </a:p>
          <a:p>
            <a:r>
              <a:rPr lang="sr-Latn-RS" sz="1500" dirty="0"/>
              <a:t>Oprema za uređenje prostora za </a:t>
            </a:r>
            <a:r>
              <a:rPr lang="sr-Latn-RS" sz="1500" dirty="0" err="1"/>
              <a:t>kamovanje</a:t>
            </a:r>
            <a:r>
              <a:rPr lang="sr-Latn-RS" sz="1500" dirty="0"/>
              <a:t> ( svetlosna </a:t>
            </a:r>
            <a:r>
              <a:rPr lang="sr-Latn-RS" sz="1500" dirty="0" err="1"/>
              <a:t>signalizacija,osvetlenje,rampe</a:t>
            </a:r>
            <a:r>
              <a:rPr lang="sr-Latn-RS" sz="1500" dirty="0"/>
              <a:t>)</a:t>
            </a:r>
          </a:p>
          <a:p>
            <a:r>
              <a:rPr lang="sr-Latn-RS" sz="1500" dirty="0"/>
              <a:t>Oprema za pejzažno uređenje u okviru turističkog projekta ( uključujući opremu za </a:t>
            </a:r>
            <a:r>
              <a:rPr lang="sr-Latn-RS" sz="1500" dirty="0" err="1"/>
              <a:t>igračišta</a:t>
            </a:r>
            <a:r>
              <a:rPr lang="sr-Latn-RS" sz="1500" dirty="0"/>
              <a:t> i terene ) </a:t>
            </a:r>
          </a:p>
          <a:p>
            <a:r>
              <a:rPr lang="sr-Latn-RS" sz="1500" dirty="0"/>
              <a:t>Bicikl sa opremom i biciklistička sigurnosna </a:t>
            </a:r>
            <a:r>
              <a:rPr lang="sr-Latn-RS" sz="1500" dirty="0" err="1"/>
              <a:t>orpema</a:t>
            </a:r>
            <a:r>
              <a:rPr lang="sr-Latn-RS" sz="1500" dirty="0"/>
              <a:t> </a:t>
            </a:r>
          </a:p>
          <a:p>
            <a:endParaRPr lang="sr-Latn-R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046D0-550F-4319-A5E9-E700990A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FB97-ED73-4701-994E-A177BF84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6" y="53206"/>
            <a:ext cx="8055316" cy="829295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dirty="0"/>
              <a:t>PRIHVATLJIVI TROŠKOVI  </a:t>
            </a:r>
            <a:br>
              <a:rPr lang="sr-Latn-RS" dirty="0"/>
            </a:br>
            <a:r>
              <a:rPr lang="sr-Latn-RS" dirty="0"/>
              <a:t>Mašine ,mehanizacija, oprema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F40B-131A-46E7-A8E3-16D3BF9E2A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0955" y="1020725"/>
            <a:ext cx="8479640" cy="3721395"/>
          </a:xfrm>
        </p:spPr>
        <p:txBody>
          <a:bodyPr/>
          <a:lstStyle/>
          <a:p>
            <a:r>
              <a:rPr lang="sr-Latn-RS" sz="1500" dirty="0"/>
              <a:t>Računar ( personalni računar ili laptop) i računarska oprema </a:t>
            </a:r>
          </a:p>
          <a:p>
            <a:r>
              <a:rPr lang="sr-Latn-RS" sz="1500" dirty="0" err="1"/>
              <a:t>Sofver</a:t>
            </a:r>
            <a:r>
              <a:rPr lang="sr-Latn-RS" sz="1500" dirty="0"/>
              <a:t> u svrhu turističkog projekta i izrada web sajta </a:t>
            </a:r>
          </a:p>
          <a:p>
            <a:r>
              <a:rPr lang="sr-Latn-RS" sz="1500" dirty="0"/>
              <a:t>Oprema za vodosnabdevanje i snabdevanje električnom energijom ,uključujući električni generator, grejanje , ventilaciju, kanalizaciju i klimatizaciju </a:t>
            </a:r>
          </a:p>
          <a:p>
            <a:r>
              <a:rPr lang="sr-Latn-RS" sz="1500" dirty="0"/>
              <a:t>Oprema koja omogućava pristup otvorenim i zatvorenim prostorima </a:t>
            </a:r>
          </a:p>
          <a:p>
            <a:r>
              <a:rPr lang="sr-Latn-RS" sz="1500" dirty="0"/>
              <a:t>Oprema za sanitarne objekte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046D0-550F-4319-A5E9-E700990A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883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FB97-ED73-4701-994E-A177BF84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6" y="53206"/>
            <a:ext cx="8055316" cy="829295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dirty="0"/>
              <a:t>PRIHVATLJIVI TROŠKOVI  </a:t>
            </a:r>
            <a:br>
              <a:rPr lang="sr-Latn-RS" dirty="0"/>
            </a:br>
            <a:r>
              <a:rPr lang="sr-Latn-RS" dirty="0"/>
              <a:t>OBNOVLJIVI IZVORI ENERGIJE –IZGRADNJA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F40B-131A-46E7-A8E3-16D3BF9E2A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0955" y="1020725"/>
            <a:ext cx="8479640" cy="3721395"/>
          </a:xfrm>
        </p:spPr>
        <p:txBody>
          <a:bodyPr/>
          <a:lstStyle/>
          <a:p>
            <a:pPr marL="0" indent="0">
              <a:buNone/>
            </a:pPr>
            <a:r>
              <a:rPr lang="sr-Latn-RS" sz="1500" dirty="0"/>
              <a:t>Izgradnja postrojenja za proizvodnju obnovljivih izvora energije iz obnovljivih izvora ,uključujući priključak između postrojenja i distributivne mreže / od postrojenja do objekta ,kao i elemente sistema daljinskog grejanja i to naročito za sledeće vrste postrojenja </a:t>
            </a:r>
          </a:p>
          <a:p>
            <a:r>
              <a:rPr lang="sr-Latn-RS" sz="1500" dirty="0"/>
              <a:t>Postrojenje za solarnu energiju </a:t>
            </a:r>
          </a:p>
          <a:p>
            <a:r>
              <a:rPr lang="sr-Latn-RS" sz="1500" dirty="0" err="1"/>
              <a:t>Vetroturbine</a:t>
            </a:r>
            <a:endParaRPr lang="sr-Latn-RS" sz="1500" dirty="0"/>
          </a:p>
          <a:p>
            <a:r>
              <a:rPr lang="sr-Latn-RS" sz="1500" dirty="0"/>
              <a:t>Postrojenja na biomasu</a:t>
            </a:r>
          </a:p>
          <a:p>
            <a:r>
              <a:rPr lang="sr-Latn-RS" sz="1500" dirty="0"/>
              <a:t>Postrojenja na biogas ( biogas nastao u sopstvenim postrojenjima – </a:t>
            </a:r>
            <a:r>
              <a:rPr lang="sr-Latn-RS" sz="1500" dirty="0" err="1"/>
              <a:t>digestorima</a:t>
            </a:r>
            <a:r>
              <a:rPr lang="sr-Latn-RS" sz="1500" dirty="0"/>
              <a:t>, anaerobnim postupcima iz biomase i sporednih proizvoda životinjskog porekla koje se koriste u </a:t>
            </a:r>
            <a:r>
              <a:rPr lang="sr-Latn-RS" sz="1500" dirty="0" err="1"/>
              <a:t>skaldu</a:t>
            </a:r>
            <a:r>
              <a:rPr lang="sr-Latn-RS" sz="1500" dirty="0"/>
              <a:t> sa propisima iz oblasti veterine , dobijenih proizvodnjom na </a:t>
            </a:r>
            <a:r>
              <a:rPr lang="sr-Latn-RS" sz="1500" dirty="0" err="1"/>
              <a:t>poljoprirvednom</a:t>
            </a:r>
            <a:r>
              <a:rPr lang="sr-Latn-RS" sz="1500" dirty="0"/>
              <a:t> gazdinstvu </a:t>
            </a:r>
          </a:p>
          <a:p>
            <a:r>
              <a:rPr lang="sr-Latn-RS" sz="1500" dirty="0"/>
              <a:t>Postrojenja za geotermalnu energiju </a:t>
            </a:r>
          </a:p>
          <a:p>
            <a:r>
              <a:rPr lang="sr-Latn-RS" sz="1500" dirty="0"/>
              <a:t>Sistemi daljinskog grejanja </a:t>
            </a:r>
          </a:p>
          <a:p>
            <a:pPr marL="0" indent="0">
              <a:buNone/>
            </a:pPr>
            <a:endParaRPr lang="sr-Latn-R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046D0-550F-4319-A5E9-E700990A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646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FB97-ED73-4701-994E-A177BF84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6" y="53206"/>
            <a:ext cx="8055316" cy="829295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dirty="0"/>
              <a:t>PRIHVATLJIVI TROŠKOVI  </a:t>
            </a:r>
            <a:br>
              <a:rPr lang="sr-Latn-RS" dirty="0"/>
            </a:br>
            <a:r>
              <a:rPr lang="sr-Latn-RS" dirty="0"/>
              <a:t>OBNOVLJIVI IZVORI ENERGIJE – OPREMA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F40B-131A-46E7-A8E3-16D3BF9E2A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0955" y="1020725"/>
            <a:ext cx="8479640" cy="3721395"/>
          </a:xfrm>
        </p:spPr>
        <p:txBody>
          <a:bodyPr/>
          <a:lstStyle/>
          <a:p>
            <a:pPr marL="0" indent="0">
              <a:buNone/>
            </a:pPr>
            <a:r>
              <a:rPr lang="sr-Latn-RS" sz="1500" dirty="0"/>
              <a:t>Oprema i postrojenja za proizvodnju energije iz obnovljivih izvora </a:t>
            </a:r>
          </a:p>
          <a:p>
            <a:pPr marL="0" indent="0">
              <a:buNone/>
            </a:pPr>
            <a:endParaRPr lang="sr-Latn-RS" sz="1500" dirty="0"/>
          </a:p>
          <a:p>
            <a:r>
              <a:rPr lang="sr-Latn-RS" sz="1500" dirty="0"/>
              <a:t>Postrojenja za solarnu energiju </a:t>
            </a:r>
          </a:p>
          <a:p>
            <a:r>
              <a:rPr lang="sr-Latn-RS" sz="1500" dirty="0" err="1"/>
              <a:t>Vetroturbine</a:t>
            </a:r>
            <a:r>
              <a:rPr lang="sr-Latn-RS" sz="1500" dirty="0"/>
              <a:t> </a:t>
            </a:r>
          </a:p>
          <a:p>
            <a:r>
              <a:rPr lang="sr-Latn-RS" sz="1500" dirty="0"/>
              <a:t>Postrojenja na biomasu </a:t>
            </a:r>
          </a:p>
          <a:p>
            <a:pPr lvl="0">
              <a:buClr>
                <a:srgbClr val="4F2D7F"/>
              </a:buClr>
            </a:pPr>
            <a:r>
              <a:rPr lang="sr-Latn-RS" sz="1500" dirty="0">
                <a:solidFill>
                  <a:prstClr val="black"/>
                </a:solidFill>
              </a:rPr>
              <a:t>Postrojenja na biogas ( biogas nastao u sopstvenim postrojenjima – </a:t>
            </a:r>
            <a:r>
              <a:rPr lang="sr-Latn-RS" sz="1500" dirty="0" err="1">
                <a:solidFill>
                  <a:prstClr val="black"/>
                </a:solidFill>
              </a:rPr>
              <a:t>digestorima</a:t>
            </a:r>
            <a:r>
              <a:rPr lang="sr-Latn-RS" sz="1500" dirty="0">
                <a:solidFill>
                  <a:prstClr val="black"/>
                </a:solidFill>
              </a:rPr>
              <a:t>, anaerobnim postupcima iz biomase i sporednih proizvoda životinjskog porekla koje se koriste u </a:t>
            </a:r>
            <a:r>
              <a:rPr lang="sr-Latn-RS" sz="1500" dirty="0" err="1">
                <a:solidFill>
                  <a:prstClr val="black"/>
                </a:solidFill>
              </a:rPr>
              <a:t>skaldu</a:t>
            </a:r>
            <a:r>
              <a:rPr lang="sr-Latn-RS" sz="1500" dirty="0">
                <a:solidFill>
                  <a:prstClr val="black"/>
                </a:solidFill>
              </a:rPr>
              <a:t> sa propisima iz oblasti veterine , dobijenih proizvodnjom na </a:t>
            </a:r>
            <a:r>
              <a:rPr lang="sr-Latn-RS" sz="1500" dirty="0" err="1">
                <a:solidFill>
                  <a:prstClr val="black"/>
                </a:solidFill>
              </a:rPr>
              <a:t>poljoprirvednom</a:t>
            </a:r>
            <a:r>
              <a:rPr lang="sr-Latn-RS" sz="1500" dirty="0">
                <a:solidFill>
                  <a:prstClr val="black"/>
                </a:solidFill>
              </a:rPr>
              <a:t> gazdinstvu </a:t>
            </a:r>
          </a:p>
          <a:p>
            <a:pPr lvl="0">
              <a:buClr>
                <a:srgbClr val="4F2D7F"/>
              </a:buClr>
            </a:pPr>
            <a:r>
              <a:rPr lang="sr-Latn-RS" sz="1500" dirty="0">
                <a:solidFill>
                  <a:prstClr val="black"/>
                </a:solidFill>
              </a:rPr>
              <a:t>Postrojenja za geotermalnu energiju </a:t>
            </a:r>
          </a:p>
          <a:p>
            <a:r>
              <a:rPr lang="sr-Latn-RS" sz="1500" dirty="0"/>
              <a:t>Toplotne pumpe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046D0-550F-4319-A5E9-E700990A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98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B38B3-286B-48E6-828C-5D4642B14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CILJEVI </a:t>
            </a:r>
            <a:endParaRPr lang="sr-Latn-R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91420-E167-4D91-ABCA-0EB1E719D1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995" y="935665"/>
            <a:ext cx="7704441" cy="3760166"/>
          </a:xfrm>
        </p:spPr>
        <p:txBody>
          <a:bodyPr/>
          <a:lstStyle/>
          <a:p>
            <a:r>
              <a:rPr lang="sr-Latn-RS" sz="2000" dirty="0"/>
              <a:t>Podizanje nivoa diversifikacije i razvoja ekonomskih aktivnosti  u ruralnim područjima kroz razvoj poslovnih aktivnosti ,sa mogućnošću otvaranja novih radnih mesta i direktno povećavanje prihoda farmi i domaćinstava </a:t>
            </a:r>
          </a:p>
          <a:p>
            <a:r>
              <a:rPr lang="sr-Latn-RS" sz="2000" dirty="0"/>
              <a:t>Poboljšavanje kvaliteta života u ruralnim područjima i na taj način smanjenje raseljavanja ruralnih područja </a:t>
            </a:r>
          </a:p>
          <a:p>
            <a:r>
              <a:rPr lang="sr-Latn-RS" sz="2000" dirty="0"/>
              <a:t>Investiciona podrška razvoju turističkih objekata i usluga po poljoprivrednim proizvođačima i drugim privrednim subjektima u ruralnim oblastima </a:t>
            </a:r>
          </a:p>
          <a:p>
            <a:r>
              <a:rPr lang="sr-Latn-RS" sz="2000" dirty="0"/>
              <a:t>Podrška razvoju turističko rekreativnih aktivnosti ,posebno za porodični i dečiji turizam </a:t>
            </a:r>
          </a:p>
          <a:p>
            <a:endParaRPr lang="sr-Latn-R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F7271-0794-444E-9C15-C471CD36B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675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71B861-68A5-42C5-BBDC-643EE20279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Faze </a:t>
            </a:r>
            <a:r>
              <a:rPr lang="en-US" sz="3200" dirty="0" err="1">
                <a:solidFill>
                  <a:schemeClr val="accent1"/>
                </a:solidFill>
              </a:rPr>
              <a:t>realizacije</a:t>
            </a:r>
            <a:r>
              <a:rPr lang="en-US" sz="3200" dirty="0">
                <a:solidFill>
                  <a:schemeClr val="accent1"/>
                </a:solidFill>
              </a:rPr>
              <a:t> IPARD </a:t>
            </a:r>
            <a:r>
              <a:rPr lang="en-US" sz="3200" dirty="0" err="1">
                <a:solidFill>
                  <a:schemeClr val="accent1"/>
                </a:solidFill>
              </a:rPr>
              <a:t>programa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A60281-4C5C-4901-8CF3-2C3E1D341FD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488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BBD05-F2E2-40C8-9916-2FC996D70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Faze realizacije IPARD programa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1A347-05DF-45A7-9C07-6A6468D4B3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500" dirty="0">
                <a:solidFill>
                  <a:schemeClr val="accent6"/>
                </a:solidFill>
              </a:rPr>
              <a:t> </a:t>
            </a:r>
            <a:r>
              <a:rPr lang="sr-Latn-RS" sz="1500" dirty="0">
                <a:solidFill>
                  <a:schemeClr val="accent6"/>
                </a:solidFill>
              </a:rPr>
              <a:t>I. Faza odobrenja IPARD podsticaja </a:t>
            </a:r>
          </a:p>
          <a:p>
            <a:r>
              <a:rPr lang="sr-Latn-RS" sz="1500" dirty="0"/>
              <a:t>Ispunjenje opštih uslova </a:t>
            </a:r>
          </a:p>
          <a:p>
            <a:r>
              <a:rPr lang="sr-Latn-RS" sz="1500" dirty="0"/>
              <a:t>Ispunjenje posebnih uslova</a:t>
            </a:r>
          </a:p>
          <a:p>
            <a:r>
              <a:rPr lang="sr-Latn-RS" sz="1500" dirty="0"/>
              <a:t>Ispunjenje uslova iz BP, prilog 6</a:t>
            </a:r>
          </a:p>
          <a:p>
            <a:r>
              <a:rPr lang="sr-Latn-RS" sz="1500" dirty="0"/>
              <a:t>Obezbeđenje dokumentacije </a:t>
            </a:r>
          </a:p>
          <a:p>
            <a:r>
              <a:rPr lang="sr-Latn-RS" sz="1500" dirty="0"/>
              <a:t>Dostavljanje zahteva na propisanom obrascu sa svom dokumentacijom </a:t>
            </a:r>
          </a:p>
          <a:p>
            <a:r>
              <a:rPr lang="sr-Latn-RS" sz="1500" dirty="0"/>
              <a:t>Administrativna kontrola ispunjenosti uslova za odobrenje</a:t>
            </a:r>
          </a:p>
          <a:p>
            <a:r>
              <a:rPr lang="sr-Latn-RS" sz="1500" dirty="0"/>
              <a:t>Kontrola na licu mesta za odobrenje </a:t>
            </a:r>
          </a:p>
          <a:p>
            <a:r>
              <a:rPr lang="sr-Latn-RS" sz="1500" dirty="0"/>
              <a:t> Rešenje o odobrenju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05110-04E9-4921-AD5D-ACA3B7B607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Clr>
                <a:srgbClr val="4F2D7F"/>
              </a:buClr>
              <a:buNone/>
            </a:pPr>
            <a:r>
              <a:rPr lang="sr-Latn-RS" sz="1500" dirty="0">
                <a:solidFill>
                  <a:srgbClr val="E92841"/>
                </a:solidFill>
              </a:rPr>
              <a:t>II. Faza realizacije investicije od strane korisnika (sopstvenim sredstvima i/ili kreditima) </a:t>
            </a:r>
          </a:p>
          <a:p>
            <a:pPr marL="0" indent="0">
              <a:buNone/>
            </a:pPr>
            <a:r>
              <a:rPr lang="sr-Latn-RS" sz="1500" dirty="0">
                <a:solidFill>
                  <a:schemeClr val="accent6"/>
                </a:solidFill>
              </a:rPr>
              <a:t>III. Faza naplate IPARD podsticaja </a:t>
            </a:r>
          </a:p>
          <a:p>
            <a:r>
              <a:rPr lang="sr-Latn-RS" sz="1500" dirty="0"/>
              <a:t>Dostava dokumentacije </a:t>
            </a:r>
          </a:p>
          <a:p>
            <a:r>
              <a:rPr lang="sr-Latn-RS" sz="1500" dirty="0"/>
              <a:t>Administrativna provera ispunjenosti uslova za isplatu</a:t>
            </a:r>
          </a:p>
          <a:p>
            <a:r>
              <a:rPr lang="sr-Latn-RS" sz="1500" dirty="0"/>
              <a:t>Kontrola na licu mesta ispunjenosti uslova za isplatu </a:t>
            </a:r>
          </a:p>
          <a:p>
            <a:r>
              <a:rPr lang="sr-Latn-RS" sz="1500" dirty="0"/>
              <a:t>Rešenje o isplati </a:t>
            </a:r>
          </a:p>
          <a:p>
            <a:pPr marL="0" indent="0">
              <a:buNone/>
            </a:pPr>
            <a:r>
              <a:rPr lang="sr-Latn-RS" sz="1500" dirty="0">
                <a:solidFill>
                  <a:schemeClr val="accent6"/>
                </a:solidFill>
              </a:rPr>
              <a:t>IV. Faza kontrole </a:t>
            </a:r>
          </a:p>
          <a:p>
            <a:r>
              <a:rPr lang="sr-Latn-RS" sz="1500" dirty="0"/>
              <a:t>u roku od 5 godina od isplate </a:t>
            </a:r>
          </a:p>
          <a:p>
            <a:pPr marL="0" indent="0">
              <a:buNone/>
            </a:pPr>
            <a:endParaRPr lang="sr-Latn-RS" sz="1500" dirty="0"/>
          </a:p>
          <a:p>
            <a:endParaRPr lang="sr-Latn-R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FE2D4A-2D9F-49DE-88BA-DECB3255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780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9A669-21F3-47A0-AF35-FEE625E38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Zahtev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22205-DA60-4C2A-B377-8959B53BB1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369" y="1286540"/>
            <a:ext cx="3988331" cy="3409285"/>
          </a:xfrm>
        </p:spPr>
        <p:txBody>
          <a:bodyPr/>
          <a:lstStyle/>
          <a:p>
            <a:pPr marL="0" indent="0">
              <a:buNone/>
            </a:pPr>
            <a:r>
              <a:rPr lang="sr-Latn-RS" sz="1450" dirty="0"/>
              <a:t>Zahtev za odobravanje projekta podnosi se na osnovu raspisanog Javnog poziva, koji raspisuje Ministarstvo nadležno za poslove poljoprivrede i Uprava za agrarna plaćanja </a:t>
            </a:r>
          </a:p>
          <a:p>
            <a:pPr marL="0" indent="0">
              <a:buNone/>
            </a:pPr>
            <a:r>
              <a:rPr lang="sr-Latn-RS" sz="1450" b="1" dirty="0"/>
              <a:t>Javni poziv objavljuje se na internet strani ministarstva i uprave i naročito sadrži: </a:t>
            </a:r>
          </a:p>
          <a:p>
            <a:r>
              <a:rPr lang="sr-Latn-RS" sz="1450" dirty="0"/>
              <a:t>Rok za podnošenje zahteva za odobrenje projekta </a:t>
            </a:r>
          </a:p>
          <a:p>
            <a:r>
              <a:rPr lang="sr-Latn-RS" sz="1450" dirty="0"/>
              <a:t>Iznos raspoloživih sredstava za raspisani poziv</a:t>
            </a:r>
          </a:p>
          <a:p>
            <a:r>
              <a:rPr lang="sr-Latn-RS" sz="1450" dirty="0"/>
              <a:t>Obrazac zahteva </a:t>
            </a:r>
          </a:p>
          <a:p>
            <a:r>
              <a:rPr lang="sr-Latn-RS" sz="1450" dirty="0"/>
              <a:t>Obaveznu dokumentaciju </a:t>
            </a:r>
          </a:p>
          <a:p>
            <a:r>
              <a:rPr lang="sr-Latn-RS" sz="1400" dirty="0"/>
              <a:t>Druge podatke vezane za konkretan poziv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C80B35-9F1F-48AC-B889-116C5670F8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9950" y="1286540"/>
            <a:ext cx="3996000" cy="3409285"/>
          </a:xfrm>
        </p:spPr>
        <p:txBody>
          <a:bodyPr/>
          <a:lstStyle/>
          <a:p>
            <a:pPr marL="0" indent="0">
              <a:buNone/>
            </a:pPr>
            <a:r>
              <a:rPr lang="sr-Latn-RS" sz="1456" b="1" dirty="0"/>
              <a:t>Podnosilac zahteva može podneti samo jedan zahtev za odobrenje projekta po istom javnom pozivu </a:t>
            </a:r>
          </a:p>
          <a:p>
            <a:pPr marL="0" indent="0">
              <a:buNone/>
            </a:pPr>
            <a:r>
              <a:rPr lang="sr-Latn-RS" sz="1456" b="1" dirty="0"/>
              <a:t>Povezana lica mogu podneti samo jedan zahtev za odobrenje projekta po istom javnom pozivu </a:t>
            </a:r>
          </a:p>
          <a:p>
            <a:pPr marL="0" indent="0">
              <a:buNone/>
            </a:pPr>
            <a:r>
              <a:rPr lang="sr-Latn-RS" sz="1456" b="1" dirty="0"/>
              <a:t>Zahtev može da sadrži jednu ili više investicija sa Liste prihvatljivih investicija i troškova </a:t>
            </a:r>
          </a:p>
          <a:p>
            <a:pPr marL="0" indent="0">
              <a:buNone/>
            </a:pPr>
            <a:r>
              <a:rPr lang="sr-Latn-RS" sz="1456" b="1" dirty="0" err="1"/>
              <a:t>Priave</a:t>
            </a:r>
            <a:r>
              <a:rPr lang="sr-Latn-RS" sz="1456" b="1" dirty="0"/>
              <a:t> se podnose na osnovu raspisanih javnih poziva </a:t>
            </a:r>
          </a:p>
          <a:p>
            <a:pPr marL="0" indent="0">
              <a:buNone/>
            </a:pPr>
            <a:r>
              <a:rPr lang="pl-PL" sz="1456" dirty="0">
                <a:solidFill>
                  <a:schemeClr val="accent6"/>
                </a:solidFill>
              </a:rPr>
              <a:t>Sva dokumenta po objavljenom javnom pozivu nalaze se na sajtu Ministarstva i Uprave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8FF16-1EAC-41CB-9090-F22758438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22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472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C77225-F312-4142-9771-6BD81E070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Ponuda – obavezna struktura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4D362C-B6D9-449F-A0DB-9CF97EA57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r-Latn-RS" sz="1500" dirty="0"/>
              <a:t>Naziv, sedište i MB dobavljača</a:t>
            </a:r>
          </a:p>
          <a:p>
            <a:r>
              <a:rPr lang="sr-Latn-RS" sz="1500" dirty="0"/>
              <a:t>Naziv sedište i MB podnosioca zahteva </a:t>
            </a:r>
          </a:p>
          <a:p>
            <a:r>
              <a:rPr lang="sr-Latn-RS" sz="1500" dirty="0"/>
              <a:t>Tehničko – tehnološke karakteristike (premer i predračun za izgradnju), za opremu svaka stavka sadrži jedinicu mere, količinu, jediničnu cenu, ukupnu cenu (posebno neto cena – posebno PDV), izraženu u RSD odnosno EUR sa strane dobavljače, podatke o osnovnom modelu i dodatnoj opremi </a:t>
            </a:r>
          </a:p>
          <a:p>
            <a:r>
              <a:rPr lang="sr-Latn-RS" sz="1500" dirty="0"/>
              <a:t>Rok važenja ponude</a:t>
            </a:r>
          </a:p>
          <a:p>
            <a:r>
              <a:rPr lang="sr-Latn-RS" sz="1500" dirty="0"/>
              <a:t>Broj, datum i mesto izdavanja ponude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A6E922-363A-45F4-B537-EC2C90AD9F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r-Latn-RS" sz="1500" dirty="0"/>
              <a:t>Overa dobavljača i izjava dobavljača pod punom materijalnom i krivičnom odgovornošću da je predmet ponude nova i ne upotrebljena roba </a:t>
            </a:r>
          </a:p>
          <a:p>
            <a:r>
              <a:rPr lang="sr-Latn-RS" sz="1500" dirty="0"/>
              <a:t>Naziv proizvođača i zemlja porekla opreme, radova i usluga</a:t>
            </a:r>
          </a:p>
          <a:p>
            <a:r>
              <a:rPr lang="sr-Latn-RS" sz="1500" dirty="0"/>
              <a:t>Garantni uslovi </a:t>
            </a:r>
          </a:p>
          <a:p>
            <a:r>
              <a:rPr lang="sr-Latn-RS" sz="1500" dirty="0"/>
              <a:t>Uslovi i način plaćanja </a:t>
            </a:r>
          </a:p>
          <a:p>
            <a:r>
              <a:rPr lang="sr-Latn-RS" sz="1500" dirty="0"/>
              <a:t>Obaveze dobavljača u vezi sa isporukom </a:t>
            </a:r>
          </a:p>
          <a:p>
            <a:pPr marL="0" indent="0">
              <a:buNone/>
            </a:pPr>
            <a:r>
              <a:rPr lang="sr-Latn-RS" sz="1500" b="1" dirty="0"/>
              <a:t>Podaci iz ponude treba da budu u skladu sa podacima koji se navode u poslovnom planu </a:t>
            </a:r>
          </a:p>
          <a:p>
            <a:endParaRPr lang="sr-Latn-R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8B17A-1461-4CD9-A6CE-22B61079D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23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19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C77225-F312-4142-9771-6BD81E070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Ostala dokumenta za sve podnosioce zahteva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4D362C-B6D9-449F-A0DB-9CF97EA57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5720" y="1115974"/>
            <a:ext cx="3988331" cy="3228977"/>
          </a:xfrm>
        </p:spPr>
        <p:txBody>
          <a:bodyPr/>
          <a:lstStyle/>
          <a:p>
            <a:r>
              <a:rPr lang="sr-Latn-RS" sz="1500" dirty="0"/>
              <a:t>Popis pokretne i nepokretne imovine na dan 31 decembar prethodne godine u odnosu na godinu u kojoj se podnosi zahtev </a:t>
            </a:r>
          </a:p>
          <a:p>
            <a:pPr lvl="0">
              <a:buClr>
                <a:srgbClr val="4F2D7F"/>
              </a:buClr>
            </a:pPr>
            <a:r>
              <a:rPr lang="sr-Latn-RS" sz="1400" dirty="0">
                <a:solidFill>
                  <a:prstClr val="black"/>
                </a:solidFill>
              </a:rPr>
              <a:t>Uverenje o izmirenim dospelim poreskim obavezama po osnovu javnih prihoda izdato od strane nadležne poreske uprave </a:t>
            </a:r>
          </a:p>
          <a:p>
            <a:pPr lvl="0">
              <a:buClr>
                <a:srgbClr val="4F2D7F"/>
              </a:buClr>
            </a:pPr>
            <a:r>
              <a:rPr lang="sr-Latn-RS" sz="1400" dirty="0">
                <a:solidFill>
                  <a:prstClr val="black"/>
                </a:solidFill>
              </a:rPr>
              <a:t>Uverenje o izmirenim dospelim obavezama po osnovu javnih prihoda izdato od nadležnog organa jedinice lokalne samouprave prema mestu investicije, odnosno prebivalištu, odnosno sedištu podnosioca zahteva </a:t>
            </a:r>
          </a:p>
          <a:p>
            <a:endParaRPr lang="sr-Latn-RS" sz="15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A6E922-363A-45F4-B537-EC2C90AD9F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7618" y="1115974"/>
            <a:ext cx="3988331" cy="3579852"/>
          </a:xfrm>
        </p:spPr>
        <p:txBody>
          <a:bodyPr/>
          <a:lstStyle/>
          <a:p>
            <a:r>
              <a:rPr lang="sr-Latn-RS" sz="1500" dirty="0"/>
              <a:t>Rešenje o kategorizaciji za svaki od ugostiteljskih objekata za smeštaj u slučaju da podnosilac zahteva ima jedan ili više kategorisanih ugostiteljskih objekata za smeštaj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8B17A-1461-4CD9-A6CE-22B61079D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507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C77225-F312-4142-9771-6BD81E070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Dokumentacija za investicije u izgradnju i opremanje objekata (1)</a:t>
            </a:r>
            <a:endParaRPr lang="sr-Latn-R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4D362C-B6D9-449F-A0DB-9CF97EA57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369" y="1381939"/>
            <a:ext cx="3988331" cy="3228977"/>
          </a:xfrm>
        </p:spPr>
        <p:txBody>
          <a:bodyPr/>
          <a:lstStyle/>
          <a:p>
            <a:pPr marL="0" indent="0">
              <a:buNone/>
            </a:pPr>
            <a:r>
              <a:rPr lang="sr-Latn-RS" sz="1500" dirty="0">
                <a:solidFill>
                  <a:schemeClr val="accent6"/>
                </a:solidFill>
              </a:rPr>
              <a:t>Dokumenta o vlasništvu odnosno zakupu nad zemljištem </a:t>
            </a:r>
          </a:p>
          <a:p>
            <a:r>
              <a:rPr lang="sr-Latn-RS" sz="1500" dirty="0"/>
              <a:t>Izvod iz katastra nepokretnosti sa kopijom plana za predmet investicije ,odnosno prepis iz lista nepokretnosti ako je uspostavljen novi </a:t>
            </a:r>
            <a:r>
              <a:rPr lang="sr-Latn-RS" sz="1500" dirty="0" err="1"/>
              <a:t>operat</a:t>
            </a:r>
            <a:r>
              <a:rPr lang="sr-Latn-RS" sz="1500" dirty="0"/>
              <a:t> </a:t>
            </a:r>
          </a:p>
          <a:p>
            <a:r>
              <a:rPr lang="sr-Latn-RS" sz="1500" dirty="0"/>
              <a:t>Odnosno prepis posedovnog lista ako nije uspostavljen novi </a:t>
            </a:r>
            <a:r>
              <a:rPr lang="sr-Latn-RS" sz="1500" dirty="0" err="1"/>
              <a:t>operat</a:t>
            </a:r>
            <a:r>
              <a:rPr lang="sr-Latn-RS" sz="1500" dirty="0"/>
              <a:t>, odnosno izvod iz zemljišnih knjiga ako nije uspostavljen Katastar nepokretnosti </a:t>
            </a:r>
          </a:p>
          <a:p>
            <a:r>
              <a:rPr lang="sr-Latn-RS" sz="1500" dirty="0"/>
              <a:t>Ugovor o zakupu ili ustupanju na korišćenje predmetne nepokretnosti odnosno zemljišta odnosno objekta koji je predmet investicije </a:t>
            </a:r>
          </a:p>
          <a:p>
            <a:pPr marL="0" indent="0">
              <a:buNone/>
            </a:pPr>
            <a:endParaRPr lang="sr-Latn-RS" sz="15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A6E922-363A-45F4-B537-EC2C90AD9F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9950" y="1381939"/>
            <a:ext cx="3996000" cy="3228977"/>
          </a:xfrm>
        </p:spPr>
        <p:txBody>
          <a:bodyPr/>
          <a:lstStyle/>
          <a:p>
            <a:r>
              <a:rPr lang="sr-Latn-RS" sz="1500" dirty="0"/>
              <a:t>Kad podnosilac nije vlasnik, Ugovor sa zakupodavcem odnosno ustupiocem na rok od najmanje 10 godina počev od kalendarske godine u kojoj se podnosi Zahtev za odobravanje projekta </a:t>
            </a:r>
          </a:p>
          <a:p>
            <a:r>
              <a:rPr lang="sr-Latn-RS" sz="1500" dirty="0"/>
              <a:t>Zakupodavac ili ustupilac može da bude fizičko lice</a:t>
            </a:r>
            <a:r>
              <a:rPr lang="en-US" sz="1500" dirty="0"/>
              <a:t>,</a:t>
            </a:r>
            <a:r>
              <a:rPr lang="sr-Latn-RS" sz="1500" dirty="0"/>
              <a:t>organ lokalne samouprave, crkva ili manastir ili </a:t>
            </a:r>
            <a:r>
              <a:rPr lang="en-US" sz="1500" dirty="0"/>
              <a:t>Mi</a:t>
            </a:r>
            <a:r>
              <a:rPr lang="sr-Latn-RS" sz="1500" dirty="0"/>
              <a:t>nistarstvo nadležno za poslove poljoprivrede</a:t>
            </a:r>
            <a:r>
              <a:rPr lang="en-US" sz="1500" dirty="0"/>
              <a:t> </a:t>
            </a:r>
            <a:endParaRPr lang="sr-Latn-RS" sz="1500" dirty="0"/>
          </a:p>
          <a:p>
            <a:pPr marL="0" indent="0">
              <a:buNone/>
            </a:pPr>
            <a:endParaRPr lang="sr-Latn-RS" sz="1500" dirty="0"/>
          </a:p>
          <a:p>
            <a:endParaRPr lang="sr-Latn-R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8B17A-1461-4CD9-A6CE-22B61079D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503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C77225-F312-4142-9771-6BD81E070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Dokumentacija za investicije u izgradnju i opremanje objekata (2)</a:t>
            </a:r>
            <a:endParaRPr lang="sr-Latn-R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4D362C-B6D9-449F-A0DB-9CF97EA57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369" y="1203326"/>
            <a:ext cx="3988331" cy="3492500"/>
          </a:xfrm>
        </p:spPr>
        <p:txBody>
          <a:bodyPr/>
          <a:lstStyle/>
          <a:p>
            <a:pPr marL="0" indent="0">
              <a:buNone/>
            </a:pPr>
            <a:r>
              <a:rPr lang="sr-Latn-RS" sz="1600" dirty="0">
                <a:solidFill>
                  <a:schemeClr val="accent6"/>
                </a:solidFill>
              </a:rPr>
              <a:t>Dokumenta za investicije u izgradnju objekta </a:t>
            </a:r>
          </a:p>
          <a:p>
            <a:r>
              <a:rPr lang="sr-Latn-RS" sz="1600" dirty="0"/>
              <a:t>Projekat za građevinsku dozvolu i/ili idejni projekat i/ili Projekat za izvođenje u skladu sa zakonom kojim se uređuje planiranje i izgradnja sa premerom i predračunom radova </a:t>
            </a:r>
          </a:p>
          <a:p>
            <a:r>
              <a:rPr lang="sr-Latn-RS" sz="1600" dirty="0"/>
              <a:t>Građevinska dozvola, odnosno Rešenje za izvođenje građevinskih radova ,koje glasi isključivo na podnosioca zahteva osim za investicije u objekte za koje nije propisano izdavanje građevinske dozvole ,odnosno rešenje za izvođenje radova </a:t>
            </a:r>
          </a:p>
          <a:p>
            <a:pPr marL="0" indent="0">
              <a:buNone/>
            </a:pPr>
            <a:endParaRPr lang="sr-Latn-RS" sz="16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A6E922-363A-45F4-B537-EC2C90AD9F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2281" y="1266675"/>
            <a:ext cx="3996000" cy="3228977"/>
          </a:xfrm>
        </p:spPr>
        <p:txBody>
          <a:bodyPr/>
          <a:lstStyle/>
          <a:p>
            <a:r>
              <a:rPr lang="sr-Latn-RS" sz="1600" dirty="0"/>
              <a:t>Za izgradnju i/ili opremanje objekata izvod iz Katastra nepokretnosti sa kopijom plana </a:t>
            </a:r>
          </a:p>
          <a:p>
            <a:r>
              <a:rPr lang="sr-Latn-RS" sz="1600" dirty="0"/>
              <a:t>Ugovor o zakupu ili ustupanju na korišćenje predmetnog objekta ,koji sme da ima samo upisan teret zakupa odnosno ustupanja ,izvod iz Katastra nepokretnosti za </a:t>
            </a:r>
            <a:r>
              <a:rPr lang="sr-Latn-RS" sz="1600" dirty="0" err="1"/>
              <a:t>zakupodovca</a:t>
            </a:r>
            <a:r>
              <a:rPr lang="sr-Latn-RS" sz="1600" dirty="0"/>
              <a:t> odnosno ustupioca </a:t>
            </a:r>
          </a:p>
          <a:p>
            <a:pPr lvl="0">
              <a:buClr>
                <a:srgbClr val="4F2D7F"/>
              </a:buClr>
            </a:pPr>
            <a:r>
              <a:rPr lang="sr-Latn-RS" sz="1600" dirty="0">
                <a:solidFill>
                  <a:prstClr val="black"/>
                </a:solidFill>
              </a:rPr>
              <a:t>Za objekte gde se instalira oprema podnosi se dozvola za upotrebu objekta u skladu sa zakonom</a:t>
            </a:r>
            <a:endParaRPr lang="sr-Latn-RS" sz="1600" dirty="0"/>
          </a:p>
          <a:p>
            <a:endParaRPr lang="sr-Latn-R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8B17A-1461-4CD9-A6CE-22B61079D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295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C77225-F312-4142-9771-6BD81E070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Ostala dokumenta za sve podnosioce zahteva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4D362C-B6D9-449F-A0DB-9CF97EA57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996" y="1203326"/>
            <a:ext cx="3975071" cy="3492499"/>
          </a:xfrm>
        </p:spPr>
        <p:txBody>
          <a:bodyPr/>
          <a:lstStyle/>
          <a:p>
            <a:pPr marL="0" indent="0">
              <a:buNone/>
            </a:pPr>
            <a:r>
              <a:rPr lang="sr-Latn-RS" sz="1500" b="1" dirty="0">
                <a:solidFill>
                  <a:prstClr val="black"/>
                </a:solidFill>
              </a:rPr>
              <a:t>Preduzetnik - Sistem prostog knjigovodstva</a:t>
            </a:r>
          </a:p>
          <a:p>
            <a:r>
              <a:rPr lang="sr-Latn-RS" sz="1500" dirty="0">
                <a:solidFill>
                  <a:prstClr val="black"/>
                </a:solidFill>
              </a:rPr>
              <a:t>Poslednji bilans uspeha </a:t>
            </a:r>
          </a:p>
          <a:p>
            <a:r>
              <a:rPr lang="sr-Latn-RS" sz="1500" dirty="0">
                <a:solidFill>
                  <a:prstClr val="black"/>
                </a:solidFill>
              </a:rPr>
              <a:t>Poslednji javno objavljeni poreski bilans , na obrascu poreske prijave za akontaciono-konačno utvrđivanje poreza na prihod od samostalne delatnosti i doprinosa za obavezno socijalno osiguranje ( Obrazac PPDG-IC)</a:t>
            </a:r>
          </a:p>
          <a:p>
            <a:pPr marL="0" indent="0">
              <a:buNone/>
            </a:pPr>
            <a:r>
              <a:rPr lang="sr-Latn-RS" sz="1500" b="1" dirty="0">
                <a:solidFill>
                  <a:prstClr val="black"/>
                </a:solidFill>
              </a:rPr>
              <a:t>Individualni poljoprivrednik-sistem prostog knjigovodstva </a:t>
            </a:r>
          </a:p>
          <a:p>
            <a:r>
              <a:rPr lang="sr-Latn-RS" sz="1500" dirty="0" err="1">
                <a:solidFill>
                  <a:prstClr val="black"/>
                </a:solidFill>
              </a:rPr>
              <a:t>Posednji</a:t>
            </a:r>
            <a:r>
              <a:rPr lang="sr-Latn-RS" sz="1500" dirty="0">
                <a:solidFill>
                  <a:prstClr val="black"/>
                </a:solidFill>
              </a:rPr>
              <a:t> bilans uspeha</a:t>
            </a:r>
          </a:p>
          <a:p>
            <a:r>
              <a:rPr lang="sr-Latn-RS" sz="1500" dirty="0">
                <a:solidFill>
                  <a:prstClr val="black"/>
                </a:solidFill>
              </a:rPr>
              <a:t>Poslednji javno objavljeni poreski bilans PB 2  </a:t>
            </a:r>
          </a:p>
          <a:p>
            <a:pPr marL="0" indent="0">
              <a:buNone/>
            </a:pPr>
            <a:endParaRPr lang="sr-Latn-RS" sz="15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sr-Latn-RS" sz="1500" dirty="0"/>
          </a:p>
          <a:p>
            <a:pPr marL="0" indent="0">
              <a:buNone/>
            </a:pPr>
            <a:endParaRPr lang="sr-Latn-RS" sz="15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A6E922-363A-45F4-B537-EC2C90AD9F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9950" y="1203326"/>
            <a:ext cx="3996000" cy="3492500"/>
          </a:xfrm>
        </p:spPr>
        <p:txBody>
          <a:bodyPr/>
          <a:lstStyle/>
          <a:p>
            <a:pPr marL="0" lvl="0" indent="0">
              <a:buClr>
                <a:srgbClr val="4F2D7F"/>
              </a:buClr>
              <a:buNone/>
            </a:pPr>
            <a:r>
              <a:rPr lang="sr-Latn-RS" sz="1500" b="1" dirty="0">
                <a:solidFill>
                  <a:prstClr val="black"/>
                </a:solidFill>
              </a:rPr>
              <a:t>Individualni poljoprivrednik-sistem dvojnog knjigovodstva </a:t>
            </a:r>
          </a:p>
          <a:p>
            <a:pPr>
              <a:buClr>
                <a:srgbClr val="4F2D7F"/>
              </a:buClr>
            </a:pPr>
            <a:r>
              <a:rPr lang="sr-Latn-RS" sz="1500" dirty="0">
                <a:solidFill>
                  <a:prstClr val="black"/>
                </a:solidFill>
              </a:rPr>
              <a:t>Poslednji javno objavljeni bilans uspeha</a:t>
            </a:r>
          </a:p>
          <a:p>
            <a:pPr>
              <a:buClr>
                <a:srgbClr val="4F2D7F"/>
              </a:buClr>
            </a:pPr>
            <a:r>
              <a:rPr lang="sr-Latn-RS" sz="1500" dirty="0">
                <a:solidFill>
                  <a:prstClr val="black"/>
                </a:solidFill>
              </a:rPr>
              <a:t>Poslednji javno objavljeni bilans stanja </a:t>
            </a:r>
          </a:p>
          <a:p>
            <a:pPr>
              <a:buClr>
                <a:srgbClr val="4F2D7F"/>
              </a:buClr>
            </a:pPr>
            <a:r>
              <a:rPr lang="sr-Latn-RS" sz="1500" dirty="0">
                <a:solidFill>
                  <a:prstClr val="black"/>
                </a:solidFill>
              </a:rPr>
              <a:t>Poslednji javno objavljeni poreski bilans PB 2  </a:t>
            </a:r>
          </a:p>
          <a:p>
            <a:endParaRPr lang="sr-Latn-R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8B17A-1461-4CD9-A6CE-22B61079D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82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C77225-F312-4142-9771-6BD81E070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Ostala dokumenta za sve podnosioce zahteva 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4D362C-B6D9-449F-A0DB-9CF97EA57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996" y="1203326"/>
            <a:ext cx="3975071" cy="3492499"/>
          </a:xfrm>
        </p:spPr>
        <p:txBody>
          <a:bodyPr/>
          <a:lstStyle/>
          <a:p>
            <a:pPr marL="0" indent="0">
              <a:buNone/>
            </a:pPr>
            <a:r>
              <a:rPr lang="sr-Latn-RS" sz="1500" dirty="0"/>
              <a:t>Za rangiranje u pogledu školske spreme za srednju školu u oblasti ugostiteljstva i/ili turizma ,visoku školu strukovnih studija </a:t>
            </a:r>
            <a:r>
              <a:rPr lang="sr-Latn-RS" sz="1500" dirty="0">
                <a:solidFill>
                  <a:prstClr val="black"/>
                </a:solidFill>
              </a:rPr>
              <a:t>u oblasti ugostiteljstva i/ili turizma ,odnosno fakultet podnosi se diploma ,odnosno uverenje ili svedočanstvo </a:t>
            </a:r>
          </a:p>
          <a:p>
            <a:pPr marL="0" indent="0">
              <a:buNone/>
            </a:pPr>
            <a:r>
              <a:rPr lang="sr-Latn-RS" sz="1500" dirty="0">
                <a:solidFill>
                  <a:prstClr val="black"/>
                </a:solidFill>
              </a:rPr>
              <a:t>Za rangiranje po osnovu roja zaposlenih žena u privrednom društvu podnosi se obrazac M-A</a:t>
            </a:r>
          </a:p>
          <a:p>
            <a:pPr marL="0" indent="0">
              <a:buNone/>
            </a:pPr>
            <a:r>
              <a:rPr lang="sr-Latn-RS" sz="1500" dirty="0">
                <a:solidFill>
                  <a:prstClr val="black"/>
                </a:solidFill>
              </a:rPr>
              <a:t>Potvrda o podnetoj prijavi ,promeni i odjavi na obavezno socijalno osiguranje za sve zaposlene </a:t>
            </a:r>
          </a:p>
          <a:p>
            <a:pPr marL="0" indent="0">
              <a:buNone/>
            </a:pPr>
            <a:endParaRPr lang="sr-Latn-RS" sz="1500" dirty="0"/>
          </a:p>
          <a:p>
            <a:pPr marL="0" indent="0">
              <a:buNone/>
            </a:pPr>
            <a:endParaRPr lang="sr-Latn-RS" sz="15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A6E922-363A-45F4-B537-EC2C90AD9F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9950" y="1203326"/>
            <a:ext cx="3996000" cy="3492500"/>
          </a:xfrm>
        </p:spPr>
        <p:txBody>
          <a:bodyPr/>
          <a:lstStyle/>
          <a:p>
            <a:pPr lvl="0">
              <a:buClr>
                <a:srgbClr val="4F2D7F"/>
              </a:buClr>
            </a:pPr>
            <a:r>
              <a:rPr lang="sr-Latn-RS" sz="1600" dirty="0">
                <a:solidFill>
                  <a:prstClr val="black"/>
                </a:solidFill>
              </a:rPr>
              <a:t>Podnosioci  prijava u obavezi su da dostave svoje prijave i biznis planove zajedno sa drugim traženim dokumentima  </a:t>
            </a:r>
            <a:endParaRPr lang="sr-Latn-RS" sz="1600" dirty="0">
              <a:solidFill>
                <a:srgbClr val="E92841"/>
              </a:solidFill>
            </a:endParaRPr>
          </a:p>
          <a:p>
            <a:r>
              <a:rPr lang="sr-Latn-RS" sz="1500" dirty="0"/>
              <a:t>Dokumenta iz Javnih registara Uprava pribavlja po službenoj dužnosti </a:t>
            </a:r>
          </a:p>
          <a:p>
            <a:pPr lvl="0">
              <a:buClr>
                <a:srgbClr val="4F2D7F"/>
              </a:buClr>
            </a:pPr>
            <a:r>
              <a:rPr lang="sr-Latn-RS" sz="1600" dirty="0">
                <a:solidFill>
                  <a:prstClr val="black"/>
                </a:solidFill>
              </a:rPr>
              <a:t>Sva uverenja i potvrde ne smeju da budu starije od 30 dana u odnosu na datum podnošenja zahteva Upravi za agrarna plaćanja</a:t>
            </a:r>
          </a:p>
          <a:p>
            <a:endParaRPr lang="sr-Latn-R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8B17A-1461-4CD9-A6CE-22B61079D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5398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87710A-4200-408A-8D02-3225E25AFE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sr-Latn-RS" sz="3200" dirty="0">
                <a:solidFill>
                  <a:schemeClr val="accent1"/>
                </a:solidFill>
              </a:rPr>
              <a:t>Postupak odobravanja projekta</a:t>
            </a:r>
          </a:p>
          <a:p>
            <a:r>
              <a:rPr lang="pl-PL" sz="1800" dirty="0"/>
              <a:t>Administrativna provera</a:t>
            </a:r>
          </a:p>
          <a:p>
            <a:r>
              <a:rPr lang="pl-PL" sz="1800" dirty="0"/>
              <a:t>Kontrola na licu mesta </a:t>
            </a:r>
          </a:p>
          <a:p>
            <a:r>
              <a:rPr lang="pl-PL" sz="1800" dirty="0"/>
              <a:t>Rešenje nadležnog organa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AE2D1-A2AA-433B-93F6-3D846318245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29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45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EC436-0160-433C-A583-FFC25623A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Javni pozivi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F0089F-A9E3-4A6E-A9A8-DD8602EC5D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321F6A1-AF88-4362-B4C5-3CD9A9C039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463640"/>
              </p:ext>
            </p:extLst>
          </p:nvPr>
        </p:nvGraphicFramePr>
        <p:xfrm>
          <a:off x="517922" y="1111057"/>
          <a:ext cx="8215951" cy="2048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80045">
                  <a:extLst>
                    <a:ext uri="{9D8B030D-6E8A-4147-A177-3AD203B41FA5}">
                      <a16:colId xmlns:a16="http://schemas.microsoft.com/office/drawing/2014/main" val="843647306"/>
                    </a:ext>
                  </a:extLst>
                </a:gridCol>
                <a:gridCol w="1325614">
                  <a:extLst>
                    <a:ext uri="{9D8B030D-6E8A-4147-A177-3AD203B41FA5}">
                      <a16:colId xmlns:a16="http://schemas.microsoft.com/office/drawing/2014/main" val="685443885"/>
                    </a:ext>
                  </a:extLst>
                </a:gridCol>
                <a:gridCol w="984582">
                  <a:extLst>
                    <a:ext uri="{9D8B030D-6E8A-4147-A177-3AD203B41FA5}">
                      <a16:colId xmlns:a16="http://schemas.microsoft.com/office/drawing/2014/main" val="4138586122"/>
                    </a:ext>
                  </a:extLst>
                </a:gridCol>
                <a:gridCol w="1212855">
                  <a:extLst>
                    <a:ext uri="{9D8B030D-6E8A-4147-A177-3AD203B41FA5}">
                      <a16:colId xmlns:a16="http://schemas.microsoft.com/office/drawing/2014/main" val="1776559304"/>
                    </a:ext>
                  </a:extLst>
                </a:gridCol>
                <a:gridCol w="1212855">
                  <a:extLst>
                    <a:ext uri="{9D8B030D-6E8A-4147-A177-3AD203B41FA5}">
                      <a16:colId xmlns:a16="http://schemas.microsoft.com/office/drawing/2014/main" val="1321919008"/>
                    </a:ext>
                  </a:extLst>
                </a:gridCol>
              </a:tblGrid>
              <a:tr h="187999">
                <a:tc>
                  <a:txBody>
                    <a:bodyPr/>
                    <a:lstStyle/>
                    <a:p>
                      <a:pPr marL="0" marR="0" algn="just" fontAlgn="base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sr-Latn-RS" sz="1100" noProof="0" dirty="0">
                          <a:effectLst/>
                          <a:latin typeface="+mj-lt"/>
                        </a:rPr>
                        <a:t> </a:t>
                      </a:r>
                      <a:endParaRPr lang="sr-Latn-RS" sz="1100" b="0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08" marR="66208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sr-Latn-RS" sz="1100" b="0" noProof="0">
                          <a:effectLst/>
                          <a:latin typeface="+mj-lt"/>
                        </a:rPr>
                        <a:t>Budžet (EUR)</a:t>
                      </a:r>
                      <a:endParaRPr lang="sr-Latn-RS" sz="1100" b="0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08" marR="66208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sr-Latn-RS" sz="1100" b="0" noProof="0" dirty="0">
                          <a:effectLst/>
                          <a:latin typeface="+mj-lt"/>
                        </a:rPr>
                        <a:t>Status</a:t>
                      </a:r>
                      <a:endParaRPr lang="sr-Latn-RS" sz="1100" b="0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08" marR="66208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sr-Latn-RS" sz="1100" b="0" noProof="0" dirty="0">
                          <a:effectLst/>
                          <a:latin typeface="+mj-lt"/>
                        </a:rPr>
                        <a:t>Rok od </a:t>
                      </a:r>
                      <a:endParaRPr lang="sr-Latn-RS" sz="1100" b="0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08" marR="66208" marT="0" marB="0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sr-Latn-RS" sz="1100" b="0" noProof="0" dirty="0">
                          <a:effectLst/>
                          <a:latin typeface="+mj-lt"/>
                        </a:rPr>
                        <a:t>Rok do</a:t>
                      </a:r>
                      <a:endParaRPr lang="sr-Latn-RS" sz="1100" b="0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08" marR="66208" marT="0" marB="0"/>
                </a:tc>
                <a:extLst>
                  <a:ext uri="{0D108BD9-81ED-4DB2-BD59-A6C34878D82A}">
                    <a16:rowId xmlns:a16="http://schemas.microsoft.com/office/drawing/2014/main" val="1863852827"/>
                  </a:ext>
                </a:extLst>
              </a:tr>
              <a:tr h="557274">
                <a:tc>
                  <a:txBody>
                    <a:bodyPr/>
                    <a:lstStyle/>
                    <a:p>
                      <a:pPr marL="0" marR="0" algn="l" fontAlgn="base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sr-Latn-RS" sz="1100" b="0" noProof="0" dirty="0">
                          <a:effectLst/>
                          <a:latin typeface="+mj-lt"/>
                        </a:rPr>
                        <a:t>Mera 7 – Diversifikacija poljoprivrednih gazdinstava i razvoj poslovanja ( ruralni turizam ) izgradnja i opremanje </a:t>
                      </a:r>
                    </a:p>
                  </a:txBody>
                  <a:tcPr marL="66208" marR="66208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sr-Latn-RS" sz="1100" b="0" noProof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15.000.000,0</a:t>
                      </a:r>
                      <a:r>
                        <a:rPr lang="sr-Latn-RS" sz="1100" b="0" noProof="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sr-Latn-RS" sz="1100" b="0" noProof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08" marR="66208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sr-Latn-RS" sz="1100" b="0" noProof="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 najavi </a:t>
                      </a:r>
                    </a:p>
                  </a:txBody>
                  <a:tcPr marL="66208" marR="66208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sr-Latn-RS" sz="1100" b="0" noProof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01.06.2021. </a:t>
                      </a:r>
                      <a:endParaRPr lang="sr-Latn-RS" sz="1100" b="0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08" marR="66208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sr-Latn-RS" sz="1100" b="0" noProof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30.08.2021. </a:t>
                      </a:r>
                      <a:endParaRPr lang="sr-Latn-RS" sz="1100" b="0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08" marR="66208" marT="0" marB="0" anchor="ctr"/>
                </a:tc>
                <a:extLst>
                  <a:ext uri="{0D108BD9-81ED-4DB2-BD59-A6C34878D82A}">
                    <a16:rowId xmlns:a16="http://schemas.microsoft.com/office/drawing/2014/main" val="3229617166"/>
                  </a:ext>
                </a:extLst>
              </a:tr>
              <a:tr h="557274">
                <a:tc>
                  <a:txBody>
                    <a:bodyPr/>
                    <a:lstStyle/>
                    <a:p>
                      <a:pPr marL="0" marR="0" algn="l" fontAlgn="base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sr-Latn-RS" sz="1100" b="0" noProof="0" dirty="0">
                          <a:effectLst/>
                          <a:latin typeface="+mj-lt"/>
                        </a:rPr>
                        <a:t>Mera 1 - Investicije u fizičku imovinu poljoprivrednih gazdinstava (izgradnja objekata i nabavka opreme, mašine i mehanizacije )</a:t>
                      </a:r>
                    </a:p>
                  </a:txBody>
                  <a:tcPr marL="66208" marR="66208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sr-Latn-RS" sz="1100" b="0" noProof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56.000.000,00</a:t>
                      </a:r>
                      <a:endParaRPr lang="sr-Latn-RS" sz="1100" b="0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08" marR="66208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sr-Latn-RS" sz="1100" b="0" noProof="0">
                          <a:effectLst/>
                          <a:latin typeface="+mj-lt"/>
                          <a:ea typeface="+mn-ea"/>
                          <a:cs typeface="+mn-cs"/>
                        </a:rPr>
                        <a:t>U najavi</a:t>
                      </a:r>
                      <a:endParaRPr lang="sr-Latn-RS" sz="1100" b="0" noProof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08" marR="66208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sr-Latn-RS" sz="1100" b="0" noProof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01.04.2021. </a:t>
                      </a:r>
                      <a:endParaRPr lang="sr-Latn-RS" sz="1100" b="0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08" marR="66208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sr-Latn-RS" sz="1100" b="0" noProof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30.06.2021. </a:t>
                      </a:r>
                      <a:endParaRPr lang="sr-Latn-RS" sz="1100" b="0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08" marR="66208" marT="0" marB="0" anchor="ctr"/>
                </a:tc>
                <a:extLst>
                  <a:ext uri="{0D108BD9-81ED-4DB2-BD59-A6C34878D82A}">
                    <a16:rowId xmlns:a16="http://schemas.microsoft.com/office/drawing/2014/main" val="304172679"/>
                  </a:ext>
                </a:extLst>
              </a:tr>
              <a:tr h="619679">
                <a:tc>
                  <a:txBody>
                    <a:bodyPr/>
                    <a:lstStyle/>
                    <a:p>
                      <a:pPr marL="0" marR="0" algn="l" fontAlgn="base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sr-Latn-RS" sz="1100" b="0" noProof="0" dirty="0">
                          <a:effectLst/>
                          <a:latin typeface="+mj-lt"/>
                        </a:rPr>
                        <a:t>Mera 3 - Investicije u fizičku imovinu u vezi sa preradom I marketingom poljoprivrednih proizvoda i proizvoda ribarstva (izgradnja objekata i kupovina opreme)</a:t>
                      </a:r>
                      <a:endParaRPr lang="sr-Latn-RS" sz="1100" b="0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08" marR="66208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sr-Latn-RS" sz="1100" b="0" noProof="0">
                          <a:effectLst/>
                          <a:latin typeface="+mj-lt"/>
                          <a:ea typeface="+mn-ea"/>
                          <a:cs typeface="+mn-cs"/>
                        </a:rPr>
                        <a:t>20.000.000,00</a:t>
                      </a:r>
                      <a:endParaRPr lang="sr-Latn-RS" sz="1100" b="0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08" marR="66208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sr-Latn-RS" sz="1100" b="0" noProof="0" dirty="0">
                          <a:effectLst/>
                          <a:latin typeface="+mj-lt"/>
                          <a:ea typeface="+mn-ea"/>
                          <a:cs typeface="+mn-cs"/>
                        </a:rPr>
                        <a:t>U najavi</a:t>
                      </a:r>
                      <a:r>
                        <a:rPr lang="sr-Latn-RS" sz="1100" b="0" baseline="0" noProof="0" dirty="0"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endParaRPr lang="sr-Latn-RS" sz="1100" b="0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08" marR="66208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sr-Latn-RS" sz="1100" noProof="0">
                          <a:effectLst/>
                          <a:latin typeface="+mj-lt"/>
                        </a:rPr>
                        <a:t>04.05.2021.</a:t>
                      </a:r>
                      <a:endParaRPr lang="sr-Latn-RS" sz="1100" b="0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08" marR="66208" marT="0" marB="0" anchor="ctr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sr-Latn-RS" sz="1100" b="0" noProof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15.07.2021.</a:t>
                      </a:r>
                      <a:endParaRPr lang="sr-Latn-RS" sz="1100" b="0" noProof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208" marR="66208" marT="0" marB="0" anchor="ctr"/>
                </a:tc>
                <a:extLst>
                  <a:ext uri="{0D108BD9-81ED-4DB2-BD59-A6C34878D82A}">
                    <a16:rowId xmlns:a16="http://schemas.microsoft.com/office/drawing/2014/main" val="53988751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4876D4C-409E-4B69-A1E7-0B6FACE61C74}"/>
              </a:ext>
            </a:extLst>
          </p:cNvPr>
          <p:cNvSpPr/>
          <p:nvPr/>
        </p:nvSpPr>
        <p:spPr>
          <a:xfrm>
            <a:off x="524052" y="4106414"/>
            <a:ext cx="8203692" cy="265734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 marL="0" marR="0" lvl="0" indent="0" algn="just" defTabSz="913905" rtl="0" eaLnBrk="1" fontAlgn="base" latinLnBrk="0" hangingPunct="1">
              <a:lnSpc>
                <a:spcPts val="15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Rokovi najavljenih poziva su informativnog karaktera i podložni su promenama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836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60544-5ED6-470C-B88D-FCFB0D456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07" y="109796"/>
            <a:ext cx="8022718" cy="834412"/>
          </a:xfrm>
        </p:spPr>
        <p:txBody>
          <a:bodyPr>
            <a:normAutofit fontScale="90000"/>
          </a:bodyPr>
          <a:lstStyle/>
          <a:p>
            <a:r>
              <a:rPr lang="sr-Latn-RS" dirty="0"/>
              <a:t>Postupak provere ispunjenja uslova za donošenje rešenja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A8FD2-C463-497F-9C95-E0D5A0E56A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079" y="933575"/>
            <a:ext cx="4208870" cy="3751617"/>
          </a:xfrm>
        </p:spPr>
        <p:txBody>
          <a:bodyPr/>
          <a:lstStyle/>
          <a:p>
            <a:pPr marL="0" indent="0">
              <a:buNone/>
            </a:pPr>
            <a:r>
              <a:rPr lang="sr-Latn-RS" sz="1600" dirty="0">
                <a:solidFill>
                  <a:schemeClr val="accent6"/>
                </a:solidFill>
              </a:rPr>
              <a:t>Administrativna provera koju vrši Uprava za agrarna plaćanja obuhvata </a:t>
            </a:r>
          </a:p>
          <a:p>
            <a:r>
              <a:rPr lang="sr-Latn-RS" sz="1500" dirty="0"/>
              <a:t>Podatke iz prijave</a:t>
            </a:r>
          </a:p>
          <a:p>
            <a:r>
              <a:rPr lang="sr-Latn-RS" sz="1500" dirty="0"/>
              <a:t>Priloženu dokumentacij</a:t>
            </a:r>
            <a:r>
              <a:rPr lang="en-US" sz="1500" dirty="0"/>
              <a:t>u</a:t>
            </a:r>
            <a:r>
              <a:rPr lang="sr-Latn-RS" sz="1500" dirty="0"/>
              <a:t> uz prijavu</a:t>
            </a:r>
          </a:p>
          <a:p>
            <a:r>
              <a:rPr lang="sr-Latn-RS" sz="1500" dirty="0"/>
              <a:t>Uvid u službene evidencije </a:t>
            </a:r>
          </a:p>
          <a:p>
            <a:r>
              <a:rPr lang="sr-Latn-RS" sz="1500" dirty="0"/>
              <a:t>Održivost poslovnog plana </a:t>
            </a:r>
          </a:p>
          <a:p>
            <a:pPr marL="0" indent="0">
              <a:buNone/>
            </a:pPr>
            <a:r>
              <a:rPr lang="sr-Latn-RS" sz="1500" dirty="0">
                <a:solidFill>
                  <a:schemeClr val="accent6"/>
                </a:solidFill>
              </a:rPr>
              <a:t>Bez razmatranja se odbacuju sledeći zahtevi</a:t>
            </a:r>
            <a:r>
              <a:rPr lang="sr-Latn-RS" sz="1500" dirty="0">
                <a:solidFill>
                  <a:srgbClr val="FF0000"/>
                </a:solidFill>
              </a:rPr>
              <a:t>:</a:t>
            </a:r>
            <a:r>
              <a:rPr lang="sr-Latn-RS" sz="1500" dirty="0"/>
              <a:t> </a:t>
            </a:r>
          </a:p>
          <a:p>
            <a:r>
              <a:rPr lang="sr-Latn-RS" sz="1500" dirty="0"/>
              <a:t>potpisan od neovlašćenog lica u skladu sa pravilnikom </a:t>
            </a:r>
          </a:p>
          <a:p>
            <a:r>
              <a:rPr lang="sr-Latn-RS" sz="1500" dirty="0"/>
              <a:t>preuranjeni, neblagovremeni, zahtevi poslati faksom ili elektronskom poštom, </a:t>
            </a:r>
          </a:p>
          <a:p>
            <a:r>
              <a:rPr lang="sr-Latn-RS" sz="1500" dirty="0"/>
              <a:t>kao i svaki naredni zahtev istog pod istim nazivom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CE438-8E59-47C5-9093-B0F156B08D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2207" y="944208"/>
            <a:ext cx="3996000" cy="3751617"/>
          </a:xfrm>
        </p:spPr>
        <p:txBody>
          <a:bodyPr/>
          <a:lstStyle/>
          <a:p>
            <a:r>
              <a:rPr lang="sr-Latn-RS" sz="1500" b="1" dirty="0"/>
              <a:t>Zahtevi</a:t>
            </a:r>
            <a:r>
              <a:rPr lang="sr-Latn-RS" sz="1500" dirty="0"/>
              <a:t> </a:t>
            </a:r>
            <a:r>
              <a:rPr lang="sr-Latn-RS" sz="1500" b="1" dirty="0"/>
              <a:t>se</a:t>
            </a:r>
            <a:r>
              <a:rPr lang="sr-Latn-RS" sz="1500" dirty="0"/>
              <a:t> </a:t>
            </a:r>
            <a:r>
              <a:rPr lang="sr-Latn-RS" sz="1500" b="1" dirty="0"/>
              <a:t>pregledaju se redosledu pristizanja</a:t>
            </a:r>
            <a:r>
              <a:rPr lang="sr-Latn-RS" sz="1500" dirty="0"/>
              <a:t> </a:t>
            </a:r>
          </a:p>
          <a:p>
            <a:r>
              <a:rPr lang="sr-Latn-RS" sz="1500" dirty="0"/>
              <a:t>Postupak za odobravanje projekta i postupak za isplatu sredstava  pokreće se po osnovu  predatog zahteva od strane podnosioca </a:t>
            </a:r>
          </a:p>
          <a:p>
            <a:endParaRPr lang="sr-Latn-R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799D5-56D3-4C49-8426-D05FB2ED3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969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60544-5ED6-470C-B88D-FCFB0D456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07" y="109796"/>
            <a:ext cx="8022718" cy="834412"/>
          </a:xfrm>
        </p:spPr>
        <p:txBody>
          <a:bodyPr>
            <a:normAutofit fontScale="90000"/>
          </a:bodyPr>
          <a:lstStyle/>
          <a:p>
            <a:r>
              <a:rPr lang="sr-Latn-RS" dirty="0"/>
              <a:t>NEUREDAN ZAHTEV , ZABRANA VRAĆANJA U PREĐAŠNJE STANJE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A8FD2-C463-497F-9C95-E0D5A0E56A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079" y="933575"/>
            <a:ext cx="4208870" cy="3751617"/>
          </a:xfrm>
        </p:spPr>
        <p:txBody>
          <a:bodyPr/>
          <a:lstStyle/>
          <a:p>
            <a:pPr marL="0" indent="0">
              <a:buNone/>
            </a:pPr>
            <a:r>
              <a:rPr lang="sr-Latn-RS" sz="1600" dirty="0">
                <a:solidFill>
                  <a:schemeClr val="accent6"/>
                </a:solidFill>
              </a:rPr>
              <a:t>Zahtev se smatra neurednim </a:t>
            </a:r>
          </a:p>
          <a:p>
            <a:r>
              <a:rPr lang="sr-Latn-RS" sz="1500" dirty="0"/>
              <a:t>Ako sadrži formalan nedostatak koji sprečava postupanje po njemu </a:t>
            </a:r>
          </a:p>
          <a:p>
            <a:r>
              <a:rPr lang="sr-Latn-RS" sz="1500" dirty="0"/>
              <a:t>Ako nije razumljiv </a:t>
            </a:r>
          </a:p>
          <a:p>
            <a:r>
              <a:rPr lang="sr-Latn-RS" sz="1500" dirty="0"/>
              <a:t>Ako nije potpun </a:t>
            </a:r>
          </a:p>
          <a:p>
            <a:pPr marL="0" indent="0">
              <a:buNone/>
            </a:pPr>
            <a:r>
              <a:rPr lang="sr-Latn-RS" sz="1500" dirty="0">
                <a:solidFill>
                  <a:schemeClr val="accent6"/>
                </a:solidFill>
              </a:rPr>
              <a:t>Postupanje Uprave po neurednom zahtevu </a:t>
            </a:r>
            <a:r>
              <a:rPr lang="sr-Latn-RS" sz="1500" dirty="0"/>
              <a:t> </a:t>
            </a:r>
          </a:p>
          <a:p>
            <a:r>
              <a:rPr lang="sr-Latn-RS" sz="1500" dirty="0"/>
              <a:t>Obaveštava podnosioca neurednog zahteva kako da uredi zahtev u roku koji ne može biti kraći od 8 dana  </a:t>
            </a:r>
          </a:p>
          <a:p>
            <a:r>
              <a:rPr lang="sr-Latn-RS" sz="1500" dirty="0"/>
              <a:t>Ako podnosilac ne uredi zahtev u datom roku Uprava odbacuje zahtev kao neuredan , </a:t>
            </a:r>
          </a:p>
          <a:p>
            <a:r>
              <a:rPr lang="sr-Latn-RS" sz="1500" dirty="0"/>
              <a:t>Protiv odluke o odbacivanju zahteva dozvoljena je posebna žalba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CE438-8E59-47C5-9093-B0F156B08D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2339" y="944208"/>
            <a:ext cx="4040154" cy="3751617"/>
          </a:xfrm>
        </p:spPr>
        <p:txBody>
          <a:bodyPr/>
          <a:lstStyle/>
          <a:p>
            <a:r>
              <a:rPr lang="sr-Latn-RS" sz="1500" b="1" dirty="0"/>
              <a:t>Ako podnosilac uredi zahtev smatra se da je podnet onog dana kada je uređen osim u pogledu ocene blagovremenosti kada se smatra da je zahtev podnet kada je podnet neuredan zahtev </a:t>
            </a:r>
            <a:r>
              <a:rPr lang="sr-Latn-RS" sz="1500" dirty="0"/>
              <a:t> </a:t>
            </a:r>
          </a:p>
          <a:p>
            <a:r>
              <a:rPr lang="sr-Latn-RS" sz="1500" dirty="0"/>
              <a:t>U pogledu ostvarivanja prava na IPARD podsticaje nije dopušten povraćaj u pređašnje stanje  ( dozvola da se naknadno preuzme neka procesna radnja za koju je prošao rok)</a:t>
            </a:r>
          </a:p>
          <a:p>
            <a:endParaRPr lang="sr-Latn-R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799D5-56D3-4C49-8426-D05FB2ED3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706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60544-5ED6-470C-B88D-FCFB0D456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07" y="109796"/>
            <a:ext cx="8022718" cy="834412"/>
          </a:xfrm>
        </p:spPr>
        <p:txBody>
          <a:bodyPr>
            <a:normAutofit fontScale="90000"/>
          </a:bodyPr>
          <a:lstStyle/>
          <a:p>
            <a:r>
              <a:rPr lang="sr-Latn-RS" dirty="0"/>
              <a:t>Postupak provere ispunjenja uslova za donošenje rešenja o odobrenju projekta ,rokovi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A8FD2-C463-497F-9C95-E0D5A0E56A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813" y="1095153"/>
            <a:ext cx="4230135" cy="3600672"/>
          </a:xfrm>
        </p:spPr>
        <p:txBody>
          <a:bodyPr/>
          <a:lstStyle/>
          <a:p>
            <a:pPr lvl="0">
              <a:buClr>
                <a:srgbClr val="4F2D7F"/>
              </a:buClr>
            </a:pPr>
            <a:r>
              <a:rPr lang="sr-Latn-RS" sz="1500" dirty="0">
                <a:solidFill>
                  <a:prstClr val="black"/>
                </a:solidFill>
              </a:rPr>
              <a:t>Kontrola na licu mesta vrši se nakon završene administrativne kontrole  </a:t>
            </a:r>
          </a:p>
          <a:p>
            <a:pPr lvl="0">
              <a:buClr>
                <a:srgbClr val="4F2D7F"/>
              </a:buClr>
            </a:pPr>
            <a:r>
              <a:rPr lang="sr-Latn-RS" sz="1500" dirty="0">
                <a:solidFill>
                  <a:prstClr val="black"/>
                </a:solidFill>
              </a:rPr>
              <a:t>Kontrola podrazumeva proveru ispunjenosti propisanih uslova u skladu sa zakonom kojim se uređuje poljoprivreda i ruralni razvoj </a:t>
            </a:r>
          </a:p>
          <a:p>
            <a:pPr lvl="0">
              <a:buClr>
                <a:srgbClr val="4F2D7F"/>
              </a:buClr>
            </a:pPr>
            <a:r>
              <a:rPr lang="sr-Latn-RS" sz="1500" dirty="0">
                <a:solidFill>
                  <a:prstClr val="black"/>
                </a:solidFill>
              </a:rPr>
              <a:t>Nakon završene kontrole sačinjava se zapisnik o ispunjenosti uslova za potrebe sprovođenja daljih procedura od strane Uprave </a:t>
            </a:r>
          </a:p>
          <a:p>
            <a:pPr lvl="0">
              <a:buClr>
                <a:srgbClr val="4F2D7F"/>
              </a:buClr>
            </a:pPr>
            <a:r>
              <a:rPr lang="sr-Latn-RS" sz="1500" dirty="0">
                <a:solidFill>
                  <a:prstClr val="black"/>
                </a:solidFill>
              </a:rPr>
              <a:t>Tokom kontrole na licu mesta ,u fazi odobravanja projekta ,Uprava obaveštava podnosioca da najkasnije u roku od 10 dana pre izvođenja radova ili isporuke opreme obavesti Upravu o izvođenju skrivenih radova </a:t>
            </a:r>
          </a:p>
          <a:p>
            <a:endParaRPr lang="sr-Latn-RS" sz="15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CE438-8E59-47C5-9093-B0F156B08D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48054" y="1095153"/>
            <a:ext cx="4040153" cy="3600672"/>
          </a:xfrm>
        </p:spPr>
        <p:txBody>
          <a:bodyPr/>
          <a:lstStyle/>
          <a:p>
            <a:r>
              <a:rPr lang="sr-Latn-RS" sz="1500" dirty="0"/>
              <a:t>O ostvarivanju prava na IPARD podsticaje odlučuje direktor Uprave rešenjem</a:t>
            </a:r>
          </a:p>
          <a:p>
            <a:r>
              <a:rPr lang="sr-Latn-RS" sz="1500" dirty="0"/>
              <a:t>Postupak za odobravanje projekta i postupak za odobravanje isplate pokreće podnosilac dostavljanjem zahteva </a:t>
            </a:r>
          </a:p>
          <a:p>
            <a:r>
              <a:rPr lang="sr-Latn-RS" sz="1500" dirty="0"/>
              <a:t>Rešenje po zahtevu donosi se u roku od 9 meseci od pokretanja postupka za odobrenje ,odnosno u roku od 6 meseci od pokretanja postupka za isplatu sredstava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799D5-56D3-4C49-8426-D05FB2ED3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9421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B4966-BDD8-42CD-9264-CFF4725D5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Bodovanje i rangiranje – Mera 7</a:t>
            </a:r>
            <a:br>
              <a:rPr lang="sr-Latn-RS" dirty="0"/>
            </a:br>
            <a:endParaRPr lang="sr-Latn-RS" b="0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CE3DC-ED79-490A-86AA-C53697B8F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7057" y="1203326"/>
            <a:ext cx="4030644" cy="3492500"/>
          </a:xfrm>
        </p:spPr>
        <p:txBody>
          <a:bodyPr/>
          <a:lstStyle/>
          <a:p>
            <a:r>
              <a:rPr lang="sr-Latn-RS" sz="1450" dirty="0"/>
              <a:t>Ako iznos raspoloživih sredstava po javnom pozivu nije dovoljan za sve podnete zahteve za odobravanje sprovodi se postupak bodovanja i rangiranja  </a:t>
            </a:r>
          </a:p>
          <a:p>
            <a:r>
              <a:rPr lang="sr-Latn-RS" sz="1450" dirty="0"/>
              <a:t>Ako podnosilac ispunjava više kriterijuma bodovi se sabiraju </a:t>
            </a:r>
          </a:p>
          <a:p>
            <a:r>
              <a:rPr lang="sr-Latn-RS" sz="1450" b="1" dirty="0"/>
              <a:t>Ako postoji više zahteva sa istim brojem bodova, prednost ima ranije podnet zahtev</a:t>
            </a:r>
          </a:p>
          <a:p>
            <a:r>
              <a:rPr lang="sr-Latn-RS" sz="1450" dirty="0"/>
              <a:t>Po članu 8 b Zakona o ruralnom razvoju zahtev se smatra podnetim datumom prijema ako je bio uredan odnosno smatra se podnetim datumom kada je uređen ako je podnet neuredan </a:t>
            </a:r>
          </a:p>
          <a:p>
            <a:pPr marL="0" indent="0">
              <a:buNone/>
            </a:pPr>
            <a:endParaRPr lang="sr-Latn-RS" sz="1450" dirty="0"/>
          </a:p>
          <a:p>
            <a:pPr marL="0" indent="0">
              <a:buNone/>
            </a:pPr>
            <a:endParaRPr lang="sr-Latn-RS" sz="145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6FD1D1-4E2D-476B-9389-C4D37B65E4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0" y="1105787"/>
            <a:ext cx="4338084" cy="3591176"/>
          </a:xfrm>
        </p:spPr>
        <p:txBody>
          <a:bodyPr/>
          <a:lstStyle/>
          <a:p>
            <a:pPr marL="0" indent="0">
              <a:buNone/>
            </a:pPr>
            <a:endParaRPr lang="sr-Latn-R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7BFB35-3E97-4DE3-90B2-1E2E7C851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1D67DAF-D835-4C22-B278-025B6FD110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765644"/>
              </p:ext>
            </p:extLst>
          </p:nvPr>
        </p:nvGraphicFramePr>
        <p:xfrm>
          <a:off x="4582633" y="979511"/>
          <a:ext cx="4338084" cy="416398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55270">
                  <a:extLst>
                    <a:ext uri="{9D8B030D-6E8A-4147-A177-3AD203B41FA5}">
                      <a16:colId xmlns:a16="http://schemas.microsoft.com/office/drawing/2014/main" val="3429196744"/>
                    </a:ext>
                  </a:extLst>
                </a:gridCol>
                <a:gridCol w="3582814">
                  <a:extLst>
                    <a:ext uri="{9D8B030D-6E8A-4147-A177-3AD203B41FA5}">
                      <a16:colId xmlns:a16="http://schemas.microsoft.com/office/drawing/2014/main" val="3274376821"/>
                    </a:ext>
                  </a:extLst>
                </a:gridCol>
              </a:tblGrid>
              <a:tr h="840692">
                <a:tc>
                  <a:txBody>
                    <a:bodyPr/>
                    <a:lstStyle/>
                    <a:p>
                      <a:r>
                        <a:rPr lang="sr-Latn-RS" sz="1100" dirty="0"/>
                        <a:t>10 bodova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sr-Latn-RS" sz="1100" dirty="0"/>
                        <a:t>Projekat uključuje investiciju u ulaganje u infrastrukturu i opremu za osobe sa invaliditetom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sr-Latn-RS" sz="1100" dirty="0"/>
                        <a:t>     kojima se osigurava nesmetano kretanje i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sr-Latn-RS" sz="1100" dirty="0"/>
                        <a:t>     pristup osobama sa invaliditetom, deci i starijim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sr-Latn-RS" sz="1100" dirty="0"/>
                        <a:t>     osobama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731292"/>
                  </a:ext>
                </a:extLst>
              </a:tr>
              <a:tr h="1901894">
                <a:tc>
                  <a:txBody>
                    <a:bodyPr/>
                    <a:lstStyle/>
                    <a:p>
                      <a:r>
                        <a:rPr lang="sr-Latn-RS" sz="1100" dirty="0"/>
                        <a:t>20 bodova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sr-Latn-RS" sz="1100" dirty="0"/>
                        <a:t>Osoba ženskog pola ( samo fizičko lice ) ili preduzeće koje u svojoj strukturi zaposlenih ima 30% žena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sr-Latn-RS" sz="1100" dirty="0"/>
                        <a:t>Lice mlađe od 40 godina ( samo fizičko lice )na dan donošenja odluke o odobrenju zahteva 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sr-Latn-R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Ako se mesto investicije nalazi na području sa otežanim uslovima rada u poljoprivredi u skladu sa posebnim propisima kojim se određuju područja sa otežanim uslovima rada u poljoprivredi 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sr-Latn-R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Projekat podrazumeva otvaranje novih radnih mesta po osnovu Poslovnog plana 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sr-Latn-R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047748"/>
                  </a:ext>
                </a:extLst>
              </a:tr>
              <a:tr h="689092">
                <a:tc>
                  <a:txBody>
                    <a:bodyPr/>
                    <a:lstStyle/>
                    <a:p>
                      <a:r>
                        <a:rPr lang="sr-Latn-RS" sz="1100" dirty="0"/>
                        <a:t>3/8/10</a:t>
                      </a:r>
                    </a:p>
                    <a:p>
                      <a:r>
                        <a:rPr lang="sr-Latn-RS" sz="1100" dirty="0"/>
                        <a:t>Bodova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sr-Latn-RS" sz="1100" dirty="0"/>
                        <a:t>diploma srednje škole u oblasti ugostiteljstva /turizma ,</a:t>
                      </a:r>
                      <a:r>
                        <a:rPr kumimoji="0" lang="sr-Latn-R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Diploma visoke škole strukovnih studija u oblasti ugostiteljstva  /turizma,</a:t>
                      </a:r>
                      <a:r>
                        <a:rPr lang="sr-Latn-RS" sz="1100"/>
                        <a:t>univerzitetska </a:t>
                      </a:r>
                      <a:r>
                        <a:rPr lang="sr-Latn-RS" sz="1100" dirty="0"/>
                        <a:t>diploma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127048"/>
                  </a:ext>
                </a:extLst>
              </a:tr>
              <a:tr h="369229">
                <a:tc>
                  <a:txBody>
                    <a:bodyPr/>
                    <a:lstStyle/>
                    <a:p>
                      <a:endParaRPr lang="sr-Latn-R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sr-Latn-R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24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75350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60544-5ED6-470C-B88D-FCFB0D456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07" y="109796"/>
            <a:ext cx="8022718" cy="834412"/>
          </a:xfrm>
        </p:spPr>
        <p:txBody>
          <a:bodyPr>
            <a:normAutofit/>
          </a:bodyPr>
          <a:lstStyle/>
          <a:p>
            <a:r>
              <a:rPr lang="sr-Latn-RS" dirty="0"/>
              <a:t>DODELA BODOVA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A8FD2-C463-497F-9C95-E0D5A0E56A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813" y="1095153"/>
            <a:ext cx="4230135" cy="3600672"/>
          </a:xfrm>
        </p:spPr>
        <p:txBody>
          <a:bodyPr/>
          <a:lstStyle/>
          <a:p>
            <a:pPr marL="0" indent="0">
              <a:buNone/>
            </a:pPr>
            <a:r>
              <a:rPr lang="sr-Latn-RS" sz="1500" b="1" dirty="0"/>
              <a:t>Bodovi se dodeljuju ukoliko kriterijume bodovanja ispunjava </a:t>
            </a:r>
          </a:p>
          <a:p>
            <a:r>
              <a:rPr lang="sr-Latn-RS" sz="1500" dirty="0"/>
              <a:t>Fizičko lice nosilac porodičnog poljoprivrednog gazdinstva </a:t>
            </a:r>
          </a:p>
          <a:p>
            <a:r>
              <a:rPr lang="sr-Latn-RS" sz="1500" dirty="0"/>
              <a:t>Nosilac diversifikovanih aktivnosti odnosno član porodičnog poljoprivrednog gazdinstva podnosioca zahteva za odobrenje projekta koji je i član porodičnog domaćinstva podnosioca zahteva ,u skladu sa propisom kojim se uređuje oblast ugostiteljstva </a:t>
            </a:r>
          </a:p>
          <a:p>
            <a:r>
              <a:rPr lang="sr-Latn-RS" sz="1500"/>
              <a:t>Preduzetnik, podnosilac </a:t>
            </a:r>
            <a:r>
              <a:rPr lang="sr-Latn-RS" sz="1500" dirty="0"/>
              <a:t>zahteva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CE438-8E59-47C5-9093-B0F156B08D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48054" y="1095153"/>
            <a:ext cx="4040153" cy="3600672"/>
          </a:xfrm>
        </p:spPr>
        <p:txBody>
          <a:bodyPr/>
          <a:lstStyle/>
          <a:p>
            <a:r>
              <a:rPr lang="sr-Latn-RS" sz="1500" dirty="0"/>
              <a:t>Član društva koji ima 50% ili više udela u </a:t>
            </a:r>
            <a:r>
              <a:rPr lang="sr-Latn-RS" sz="1500"/>
              <a:t>privrednom društvu, </a:t>
            </a:r>
            <a:r>
              <a:rPr lang="sr-Latn-RS" sz="1500" dirty="0"/>
              <a:t>u slučaju da je podnosilac zahteva privredno društvo </a:t>
            </a:r>
          </a:p>
          <a:p>
            <a:pPr marL="0" indent="0">
              <a:buNone/>
            </a:pPr>
            <a:r>
              <a:rPr lang="sr-Latn-RS" sz="1500" dirty="0">
                <a:solidFill>
                  <a:schemeClr val="accent6"/>
                </a:solidFill>
              </a:rPr>
              <a:t>Bodovi se dodeljuju na osnovu dokumentacije dostavljene uz zahtev za odobrenje projekta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799D5-56D3-4C49-8426-D05FB2ED3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706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60544-5ED6-470C-B88D-FCFB0D456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07" y="109796"/>
            <a:ext cx="8022718" cy="834412"/>
          </a:xfrm>
        </p:spPr>
        <p:txBody>
          <a:bodyPr>
            <a:normAutofit/>
          </a:bodyPr>
          <a:lstStyle/>
          <a:p>
            <a:r>
              <a:rPr lang="sr-Latn-RS" dirty="0" err="1"/>
              <a:t>Bodovne</a:t>
            </a:r>
            <a:r>
              <a:rPr lang="sr-Latn-RS" dirty="0"/>
              <a:t> liste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A8FD2-C463-497F-9C95-E0D5A0E56A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813" y="1095153"/>
            <a:ext cx="4230135" cy="3600672"/>
          </a:xfrm>
        </p:spPr>
        <p:txBody>
          <a:bodyPr/>
          <a:lstStyle/>
          <a:p>
            <a:pPr lvl="0">
              <a:buClr>
                <a:srgbClr val="4F2D7F"/>
              </a:buClr>
            </a:pPr>
            <a:r>
              <a:rPr lang="sr-Latn-RS" sz="1500" dirty="0" err="1">
                <a:solidFill>
                  <a:prstClr val="black"/>
                </a:solidFill>
              </a:rPr>
              <a:t>Bodovna</a:t>
            </a:r>
            <a:r>
              <a:rPr lang="sr-Latn-RS" sz="1500" dirty="0">
                <a:solidFill>
                  <a:prstClr val="black"/>
                </a:solidFill>
              </a:rPr>
              <a:t> lista zahteva za odobravanje projekata po raspisanom Javnom pozivu objavljuje se na zvaničnoj internet stranici Uprave   </a:t>
            </a:r>
          </a:p>
          <a:p>
            <a:pPr lvl="0">
              <a:buClr>
                <a:srgbClr val="4F2D7F"/>
              </a:buClr>
            </a:pPr>
            <a:r>
              <a:rPr lang="sr-Latn-RS" sz="1500" dirty="0">
                <a:solidFill>
                  <a:prstClr val="black"/>
                </a:solidFill>
              </a:rPr>
              <a:t>Redosled na </a:t>
            </a:r>
            <a:r>
              <a:rPr lang="sr-Latn-RS" sz="1500" dirty="0" err="1">
                <a:solidFill>
                  <a:prstClr val="black"/>
                </a:solidFill>
              </a:rPr>
              <a:t>bodovnoj</a:t>
            </a:r>
            <a:r>
              <a:rPr lang="sr-Latn-RS" sz="1500" dirty="0">
                <a:solidFill>
                  <a:prstClr val="black"/>
                </a:solidFill>
              </a:rPr>
              <a:t> listi zavisi prvo od broja bodova a zatim od datuma i vremena prijema </a:t>
            </a:r>
          </a:p>
          <a:p>
            <a:pPr lvl="0">
              <a:buClr>
                <a:srgbClr val="4F2D7F"/>
              </a:buClr>
            </a:pPr>
            <a:r>
              <a:rPr lang="sr-Latn-RS" sz="1500" dirty="0">
                <a:solidFill>
                  <a:prstClr val="black"/>
                </a:solidFill>
              </a:rPr>
              <a:t>Na objavljenu </a:t>
            </a:r>
            <a:r>
              <a:rPr lang="sr-Latn-RS" sz="1500" dirty="0" err="1">
                <a:solidFill>
                  <a:prstClr val="black"/>
                </a:solidFill>
              </a:rPr>
              <a:t>bodovnu</a:t>
            </a:r>
            <a:r>
              <a:rPr lang="sr-Latn-RS" sz="1500" dirty="0">
                <a:solidFill>
                  <a:prstClr val="black"/>
                </a:solidFill>
              </a:rPr>
              <a:t> listu postoji pravo prigovora u roku od 15 dana od dana objavljivanja </a:t>
            </a:r>
          </a:p>
          <a:p>
            <a:pPr lvl="0">
              <a:buClr>
                <a:srgbClr val="4F2D7F"/>
              </a:buClr>
            </a:pPr>
            <a:r>
              <a:rPr lang="sr-Latn-RS" sz="1500" dirty="0">
                <a:solidFill>
                  <a:prstClr val="black"/>
                </a:solidFill>
              </a:rPr>
              <a:t>Po prigovorima Uprava rešava u roku od 15 dana od dana prijema </a:t>
            </a:r>
          </a:p>
          <a:p>
            <a:pPr marL="0" lvl="0" indent="0">
              <a:buClr>
                <a:srgbClr val="4F2D7F"/>
              </a:buClr>
              <a:buNone/>
            </a:pPr>
            <a:r>
              <a:rPr lang="sr-Latn-RS" sz="1500" dirty="0">
                <a:solidFill>
                  <a:prstClr val="black"/>
                </a:solidFill>
              </a:rPr>
              <a:t> </a:t>
            </a:r>
          </a:p>
          <a:p>
            <a:endParaRPr lang="sr-Latn-RS" sz="15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CE438-8E59-47C5-9093-B0F156B08D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48054" y="1095153"/>
            <a:ext cx="4040153" cy="3600672"/>
          </a:xfrm>
        </p:spPr>
        <p:txBody>
          <a:bodyPr/>
          <a:lstStyle/>
          <a:p>
            <a:r>
              <a:rPr lang="sr-Latn-RS" sz="1500" dirty="0"/>
              <a:t>Po konačnosti rokova po prigovoru formira se konačna rang lista podnetih zahteva za odobravanje projekata na zvaničnoj internet stranici Uprave </a:t>
            </a:r>
          </a:p>
          <a:p>
            <a:r>
              <a:rPr lang="sr-Latn-RS" sz="1500" dirty="0"/>
              <a:t>Direktor Uprave donosi rešenja kojim odobrava projekte, u skladu sa konačnom </a:t>
            </a:r>
            <a:r>
              <a:rPr lang="sr-Latn-RS" sz="1500"/>
              <a:t>rang listom, </a:t>
            </a:r>
            <a:r>
              <a:rPr lang="sr-Latn-RS" sz="1500" dirty="0"/>
              <a:t>ako administrativnom proverom i kontrolom na licu mesta se utvrdi da podnosilac zahteva ispunjava propisane uslove i ako postoje raspoloživa </a:t>
            </a:r>
            <a:r>
              <a:rPr lang="sr-Latn-RS" sz="1500"/>
              <a:t>finansijska sredstva </a:t>
            </a:r>
            <a:endParaRPr lang="sr-Latn-RS" sz="1500" dirty="0"/>
          </a:p>
          <a:p>
            <a:r>
              <a:rPr lang="sr-Latn-RS" sz="1500" dirty="0"/>
              <a:t>Direktor Uprave donosi Rešenja do utroška raspoloživih sredstava  za raspisani Javni poziv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799D5-56D3-4C49-8426-D05FB2ED3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6030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D2B63-059A-46A7-A5CD-33E519B47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Rešenje naročito sadrži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20E16-DA7C-4105-A4E3-F4EC0794CB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996" y="967563"/>
            <a:ext cx="8236069" cy="3504978"/>
          </a:xfrm>
        </p:spPr>
        <p:txBody>
          <a:bodyPr/>
          <a:lstStyle/>
          <a:p>
            <a:r>
              <a:rPr lang="sr-Latn-RS" sz="1600" dirty="0"/>
              <a:t>projekat koji se odobrava sa prihvatljivim investicijama i troškovima </a:t>
            </a:r>
          </a:p>
          <a:p>
            <a:r>
              <a:rPr lang="sr-Latn-RS" sz="1600" dirty="0"/>
              <a:t>odobren iznos IPARD podsticaja sa definisanim iznosom nacionalnog i kofina</a:t>
            </a:r>
            <a:r>
              <a:rPr lang="en-US" sz="1600" dirty="0"/>
              <a:t>n</a:t>
            </a:r>
            <a:r>
              <a:rPr lang="sr-Latn-RS" sz="1600" dirty="0"/>
              <a:t>siranja EU,</a:t>
            </a:r>
            <a:br>
              <a:rPr lang="sr-Latn-RS" sz="1600" dirty="0"/>
            </a:br>
            <a:r>
              <a:rPr lang="sr-Latn-RS" sz="1600" dirty="0"/>
              <a:t>rok za realizaciju investicije i podnošenja zahteva za naplatu</a:t>
            </a:r>
          </a:p>
          <a:p>
            <a:r>
              <a:rPr lang="sr-Latn-RS" sz="1600" dirty="0"/>
              <a:t>obavezu čuvanja dokumentacije</a:t>
            </a:r>
          </a:p>
          <a:p>
            <a:r>
              <a:rPr lang="sr-Latn-RS" sz="1600" dirty="0"/>
              <a:t>obavezu dostavljanja izveštaja Upravi o sprovođenju odobrenog projekta zavisno od vrste</a:t>
            </a:r>
          </a:p>
          <a:p>
            <a:r>
              <a:rPr lang="sr-Latn-RS" sz="1600" dirty="0"/>
              <a:t>obavezu korisnika da obezbedi nesmetan pristup i kontrolu</a:t>
            </a:r>
          </a:p>
          <a:p>
            <a:r>
              <a:rPr lang="sr-Latn-RS" sz="1600" dirty="0"/>
              <a:t>zabranu preuzimanja radnji koje bi mogle dovesti do javnog finansiranja istog odobrenog projekta</a:t>
            </a:r>
          </a:p>
          <a:p>
            <a:r>
              <a:rPr lang="sr-Latn-RS" sz="1600" dirty="0"/>
              <a:t>obavezu korisnika da obavesti upravu o izvođenju skrivenih radova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F7BE8-8DC9-46CB-A125-A73AF2DBEE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6307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D2B63-059A-46A7-A5CD-33E519B47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Rešenje o odobrenju projekta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20E16-DA7C-4105-A4E3-F4EC0794CB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>
              <a:buClr>
                <a:srgbClr val="4F2D7F"/>
              </a:buClr>
            </a:pPr>
            <a:r>
              <a:rPr lang="sr-Latn-RS" sz="2000" dirty="0">
                <a:solidFill>
                  <a:prstClr val="black"/>
                </a:solidFill>
              </a:rPr>
              <a:t>Obaveza korisnika da obeleži predmet investicije</a:t>
            </a:r>
          </a:p>
          <a:p>
            <a:r>
              <a:rPr lang="pl-PL" sz="2000" dirty="0"/>
              <a:t>Uprava poziva korisnika da preuzme rešenje</a:t>
            </a:r>
          </a:p>
          <a:p>
            <a:r>
              <a:rPr lang="pl-PL" sz="2000" dirty="0"/>
              <a:t>Prilikom preuzimanja korisnik se upoznaje sa pravima</a:t>
            </a:r>
            <a:r>
              <a:rPr lang="en-US" sz="2000" dirty="0"/>
              <a:t>,</a:t>
            </a:r>
            <a:r>
              <a:rPr lang="pl-PL" sz="2000" dirty="0"/>
              <a:t>obavezama odgovornostima i mogućim sankcijama </a:t>
            </a:r>
          </a:p>
          <a:p>
            <a:r>
              <a:rPr lang="pl-PL" sz="2000" dirty="0"/>
              <a:t>Korisnik svojim potpisom odnosno overom potvrđuje da je upoznat </a:t>
            </a:r>
          </a:p>
          <a:p>
            <a:pPr marL="0" indent="0">
              <a:buNone/>
            </a:pPr>
            <a:endParaRPr lang="pl-PL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F7BE8-8DC9-46CB-A125-A73AF2DBEE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3123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46A2D-48AB-4732-88F8-AC3775EE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Izmena odobrenog projekta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F84E4-B456-4A07-AADF-990D8C16BC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sz="1600" dirty="0">
                <a:solidFill>
                  <a:schemeClr val="accent6"/>
                </a:solidFill>
              </a:rPr>
              <a:t>Zahtev za izmenu može se podneti nakon dobijanja Rešenja o odobrenju, a najkasnije u roku od 30 dana pre isteka odobrenog roka za realizaciju projekta u sledećim slučajevima </a:t>
            </a:r>
          </a:p>
          <a:p>
            <a:r>
              <a:rPr lang="sr-Latn-RS" sz="1600" dirty="0"/>
              <a:t>Da se izmenama ne menjaju bitne osobine, odnosno svrha investicije </a:t>
            </a:r>
          </a:p>
          <a:p>
            <a:r>
              <a:rPr lang="sr-Latn-RS" sz="1600" dirty="0"/>
              <a:t>Da se izmene za produžetak roka radova, produžetak podnošenja zahteva za isplatu, podnose iz opravdanih razloga </a:t>
            </a:r>
          </a:p>
          <a:p>
            <a:r>
              <a:rPr lang="sr-Latn-RS" sz="1600" dirty="0"/>
              <a:t>Da realizacija odobrenog projekta nije moguća ili nije ekonomski opravdana usled više sile, nemogućnosti dobavljača da obezbedi proizvode i usluge, promene propisa, uvođenja novih tehnologija koji mogu poboljšati efikasnost predmet</a:t>
            </a:r>
            <a:r>
              <a:rPr lang="en-US" sz="1600" dirty="0"/>
              <a:t>a</a:t>
            </a:r>
            <a:r>
              <a:rPr lang="sr-Latn-RS" sz="1600" dirty="0"/>
              <a:t> investicije </a:t>
            </a:r>
          </a:p>
          <a:p>
            <a:r>
              <a:rPr lang="sr-Latn-RS" sz="1600" b="1" dirty="0"/>
              <a:t>Uz zahtev za izmenu projekta podnose se i dokazi kojima se potvrđuje opravdanost zahteva za izmenu projekta, koji moraju biti u skladu sa opštim i uslovima propisanim Pravilnikom </a:t>
            </a:r>
          </a:p>
          <a:p>
            <a:endParaRPr lang="sr-Latn-R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9B9E6-F676-4D78-83C9-C389C744F6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38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2103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87710A-4200-408A-8D02-3225E25AFE8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1"/>
            <a:ext cx="9144000" cy="4695824"/>
          </a:xfrm>
        </p:spPr>
        <p:txBody>
          <a:bodyPr/>
          <a:lstStyle/>
          <a:p>
            <a:pPr marL="1254125" indent="-1254125"/>
            <a:r>
              <a:rPr lang="sr-Latn-RS" sz="3200" dirty="0">
                <a:solidFill>
                  <a:schemeClr val="accent1"/>
                </a:solidFill>
              </a:rPr>
              <a:t>Isplata IPARD podsticaja</a:t>
            </a:r>
          </a:p>
          <a:p>
            <a:r>
              <a:rPr lang="sr-Latn-RS" sz="1800" dirty="0"/>
              <a:t>Opšti uslovi za isplatu IPARD podsticaja</a:t>
            </a:r>
          </a:p>
          <a:p>
            <a:r>
              <a:rPr lang="sr-Latn-RS" sz="1800" dirty="0"/>
              <a:t>Posebni uslovi za isplatu IPARD podsticaja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CAE2D1-A2AA-433B-93F6-3D846318245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8917037F-13F4-43B6-99FF-D710FE0C4777}" type="slidenum">
              <a:rPr lang="en-GB">
                <a:solidFill>
                  <a:prstClr val="black"/>
                </a:solidFill>
              </a:rPr>
              <a:pPr/>
              <a:t>39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365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FB97-ED73-4701-994E-A177BF849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Iznos IPARD podsticaja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F40B-131A-46E7-A8E3-16D3BF9E2A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079" y="882503"/>
            <a:ext cx="8401049" cy="3707002"/>
          </a:xfrm>
        </p:spPr>
        <p:txBody>
          <a:bodyPr/>
          <a:lstStyle/>
          <a:p>
            <a:r>
              <a:rPr lang="sr-Latn-RS" sz="1500" b="1" dirty="0"/>
              <a:t>Podsticaji se utvrđuju u procentualnom iznosu od vrednosti prihvatljivih troškova investicije umanjene za PD</a:t>
            </a:r>
            <a:r>
              <a:rPr lang="en-US" sz="1500" b="1" dirty="0"/>
              <a:t>V</a:t>
            </a:r>
            <a:r>
              <a:rPr lang="sr-Latn-RS" sz="1500" b="1" dirty="0"/>
              <a:t> </a:t>
            </a:r>
            <a:r>
              <a:rPr lang="en-US" sz="1500" b="1" dirty="0"/>
              <a:t>- </a:t>
            </a:r>
            <a:r>
              <a:rPr lang="sr-Latn-RS" sz="1500" b="1" dirty="0"/>
              <a:t>65% od ukupno prihvatljivih troškova</a:t>
            </a:r>
          </a:p>
          <a:p>
            <a:endParaRPr lang="sr-Latn-RS" sz="1500" b="1" dirty="0"/>
          </a:p>
          <a:p>
            <a:r>
              <a:rPr lang="sr-Latn-RS" sz="1500" b="1" dirty="0"/>
              <a:t>Minimalni iznos</a:t>
            </a:r>
            <a:r>
              <a:rPr lang="sr-Latn-RS" sz="1500" dirty="0"/>
              <a:t> povraćaja </a:t>
            </a:r>
            <a:r>
              <a:rPr lang="sr-Latn-RS" sz="1500"/>
              <a:t>sredstava </a:t>
            </a:r>
            <a:r>
              <a:rPr lang="sr-Latn-RS" sz="1500" b="1"/>
              <a:t>5.000 </a:t>
            </a:r>
            <a:r>
              <a:rPr lang="sr-Latn-RS" sz="1500" b="1" dirty="0"/>
              <a:t>eura</a:t>
            </a:r>
            <a:r>
              <a:rPr lang="sr-Latn-RS" sz="1500" dirty="0"/>
              <a:t> </a:t>
            </a:r>
          </a:p>
          <a:p>
            <a:r>
              <a:rPr lang="sr-Latn-RS" sz="1500" b="1" dirty="0"/>
              <a:t>Maksimalni iznos</a:t>
            </a:r>
            <a:r>
              <a:rPr lang="sr-Latn-RS" sz="1500" dirty="0"/>
              <a:t> povraćaja sredstava </a:t>
            </a:r>
            <a:r>
              <a:rPr lang="sr-Latn-RS" sz="1500" b="1" dirty="0"/>
              <a:t>300.000 eura</a:t>
            </a:r>
            <a:r>
              <a:rPr lang="en-US" sz="1500" b="1" dirty="0"/>
              <a:t> po </a:t>
            </a:r>
            <a:r>
              <a:rPr lang="sr-Latn-RS" sz="1500" b="1" dirty="0"/>
              <a:t>zahtevu bez obzira na ukupnu vrednost investicije </a:t>
            </a:r>
          </a:p>
          <a:p>
            <a:endParaRPr lang="sr-Latn-RS" sz="1500" b="1" dirty="0"/>
          </a:p>
          <a:p>
            <a:r>
              <a:rPr lang="sr-Latn-RS" sz="1500" b="1" dirty="0"/>
              <a:t>Korisnik</a:t>
            </a:r>
            <a:r>
              <a:rPr lang="sr-Latn-RS" sz="1500" dirty="0"/>
              <a:t> može da ostvari ukupan iznos  IPARD podsticaja u skladu sa Pravilnikom o podsticajima za </a:t>
            </a:r>
            <a:r>
              <a:rPr lang="sr-Latn-RS" sz="1500" dirty="0" err="1"/>
              <a:t>diversfikaciju</a:t>
            </a:r>
            <a:r>
              <a:rPr lang="sr-Latn-RS" sz="1500" dirty="0"/>
              <a:t> PG i razvoj poslovanja </a:t>
            </a:r>
            <a:r>
              <a:rPr lang="sr-Latn-RS" sz="1500"/>
              <a:t>do</a:t>
            </a:r>
            <a:r>
              <a:rPr lang="sr-Latn-RS" sz="1500" b="1"/>
              <a:t> 400.000 </a:t>
            </a:r>
            <a:r>
              <a:rPr lang="sr-Latn-RS" sz="1500" b="1" dirty="0"/>
              <a:t>eura i to najviše kroz tri projekta </a:t>
            </a:r>
            <a:r>
              <a:rPr lang="sr-Latn-RS" sz="1500" dirty="0"/>
              <a:t>u okviru IPARD II  programa </a:t>
            </a:r>
          </a:p>
          <a:p>
            <a:endParaRPr lang="sr-Latn-RS" sz="1500" dirty="0"/>
          </a:p>
          <a:p>
            <a:r>
              <a:rPr lang="sr-Latn-RS" sz="1500" b="1" dirty="0"/>
              <a:t>Prijava za naredni  investicioni projekat  </a:t>
            </a:r>
            <a:r>
              <a:rPr lang="sr-Latn-RS" sz="1500" dirty="0"/>
              <a:t>može se podneti nakon  ( konačne isplate ) prethodnog investicionog projekta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046D0-550F-4319-A5E9-E700990A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8802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DB0E9-587F-422F-B4BC-E4D6E98B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Pokretanje postupka za isplatu IPARD podsticaja</a:t>
            </a:r>
            <a:endParaRPr lang="sr-Latn-R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C9EC0-A72C-4EF8-9E1E-CEED80BD6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7442" y="967564"/>
            <a:ext cx="7878245" cy="3579406"/>
          </a:xfrm>
        </p:spPr>
        <p:txBody>
          <a:bodyPr/>
          <a:lstStyle/>
          <a:p>
            <a:r>
              <a:rPr lang="sr-Latn-RS" sz="2000" dirty="0"/>
              <a:t>Pokreće se po zahtevu korisnika za odobrenje isplate</a:t>
            </a:r>
          </a:p>
          <a:p>
            <a:r>
              <a:rPr lang="sr-Latn-RS" sz="2000" dirty="0"/>
              <a:t>Zahtev se podnosi Upravi za agrarna plaćanja, posle realizacije odobrenog projekta u roku utvrđenom u rešenju o odobrenju, odnosno aktu o izmeni projekta 	</a:t>
            </a:r>
          </a:p>
          <a:p>
            <a:r>
              <a:rPr lang="sr-Latn-RS" sz="2000" dirty="0"/>
              <a:t>Podnosilac zahteva može da podnese samo jedan zahtev za isplatu po jednom javnom pozivu 				</a:t>
            </a:r>
          </a:p>
          <a:p>
            <a:r>
              <a:rPr lang="sr-Latn-RS" sz="2000" dirty="0"/>
              <a:t>Odbacuju se zahtevi za isplatu bez razmatranja ako se podnosi od strane lica kome rešenjem nije odobren projekat preuranjen , neblagovremen zahtev ,kao i svaki naredni zahtev istog podnosioca po istom pozivu </a:t>
            </a:r>
          </a:p>
          <a:p>
            <a:endParaRPr lang="sr-Latn-R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E44E3-2F2F-4611-BE28-21B864B29F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28613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523897-85D3-4B29-8600-CD751356A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Opšti uslovi za isplatu podsticaja</a:t>
            </a:r>
            <a:endParaRPr lang="sr-Latn-R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1C9BCD-DD74-48C6-8547-AD251E60B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158" y="914400"/>
            <a:ext cx="8104156" cy="3578951"/>
          </a:xfrm>
        </p:spPr>
        <p:txBody>
          <a:bodyPr/>
          <a:lstStyle/>
          <a:p>
            <a:r>
              <a:rPr lang="sr-Latn-RS" sz="1400" dirty="0"/>
              <a:t>Postoji kategorisan ugostiteljski objekat koji je predmet investicije u skladu sa propisima kojim se uređuje ugostiteljstvo i turizam </a:t>
            </a:r>
          </a:p>
          <a:p>
            <a:r>
              <a:rPr lang="sr-Latn-RS" sz="1400" dirty="0"/>
              <a:t>Ukupan broj individualnih ležajeva u svim kategorisanim ugostiteljskim objektima koje podnosilac ima na teritoriji RS , ne prelazi 30 </a:t>
            </a:r>
          </a:p>
          <a:p>
            <a:r>
              <a:rPr lang="sr-Latn-RS" sz="1400" dirty="0"/>
              <a:t>Investicija realizovana u skladu sa rešenjem o odobrenju projekta, odnosno aktom o izmeni projekta, </a:t>
            </a:r>
          </a:p>
          <a:p>
            <a:r>
              <a:rPr lang="sr-Latn-RS" sz="1400" dirty="0"/>
              <a:t>Nema evidentiranih dospelih obaveza po osnovu javnih prihoda uključujući obaveze prema </a:t>
            </a:r>
            <a:r>
              <a:rPr lang="en-US" sz="1400" dirty="0"/>
              <a:t>M</a:t>
            </a:r>
            <a:r>
              <a:rPr lang="sr-Latn-RS" sz="1400" dirty="0"/>
              <a:t>inistarstvu za ranije odobrene donacije, subvencije i sl.</a:t>
            </a:r>
          </a:p>
          <a:p>
            <a:r>
              <a:rPr lang="sr-Latn-RS" sz="1400" dirty="0"/>
              <a:t>Predmet investicije obeležen na način propisan pravilnicima </a:t>
            </a:r>
          </a:p>
          <a:p>
            <a:pPr lvl="0">
              <a:buClr>
                <a:srgbClr val="4F2D7F"/>
              </a:buClr>
            </a:pPr>
            <a:r>
              <a:rPr lang="sr-Latn-RS" sz="1400" dirty="0">
                <a:solidFill>
                  <a:prstClr val="black"/>
                </a:solidFill>
              </a:rPr>
              <a:t>Predmet investicije nije finansiran niti je u postupku obezbeđenja finansiranja iz drugih javnih izvora finansiranja ,odnosno nije u postupku za ostvarivanje finansiranja iz drugih javnih izvora finansiranja </a:t>
            </a:r>
          </a:p>
          <a:p>
            <a:endParaRPr lang="sr-Latn-RS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AD9D07-F3FC-4748-B345-8E5C216E5B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558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523897-85D3-4B29-8600-CD751356A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Opšti uslovi za isplatu podsticaja</a:t>
            </a:r>
            <a:endParaRPr lang="sr-Latn-R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1C9BCD-DD74-48C6-8547-AD251E60B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4158" y="914400"/>
            <a:ext cx="8104156" cy="3578951"/>
          </a:xfrm>
        </p:spPr>
        <p:txBody>
          <a:bodyPr/>
          <a:lstStyle/>
          <a:p>
            <a:r>
              <a:rPr lang="sr-Latn-RS" sz="1400" dirty="0"/>
              <a:t>Roba potiče iz zemalja sa liste dozvoljenih zemalja (sa teritorije Kosova i Metohije) osim kada je vrednost bez PDV-a niža od praga korišćenja konkurentnog pregovaračkog postupka </a:t>
            </a:r>
          </a:p>
          <a:p>
            <a:r>
              <a:rPr lang="sr-Latn-RS" sz="1400" dirty="0"/>
              <a:t>Računi kod poslovnih banaka nisu blokirani odnosno da nisu bili blokirani duže od 30 dana u periodu od 12 meseci pre donošenja rešenja za isplatu ,odnosno od dana osnivanja za novoosnovana privredna društva i preduzetnike </a:t>
            </a:r>
          </a:p>
          <a:p>
            <a:r>
              <a:rPr lang="sr-Latn-RS" sz="1400" dirty="0"/>
              <a:t>Predmet investicije ispunjava uslove kojima se uređuje oblast turizma ,odnosno ugostiteljstva </a:t>
            </a:r>
          </a:p>
          <a:p>
            <a:r>
              <a:rPr lang="sr-Latn-RS" sz="1400" dirty="0"/>
              <a:t>Ima najmanje jednog novo zaposlenog ,za korisnike koji su poslovnim planom predvideli </a:t>
            </a:r>
            <a:r>
              <a:rPr lang="sr-Latn-RS" sz="1400" dirty="0" err="1"/>
              <a:t>otvranje</a:t>
            </a:r>
            <a:r>
              <a:rPr lang="sr-Latn-RS" sz="1400" dirty="0"/>
              <a:t> novih radnih mesta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AD9D07-F3FC-4748-B345-8E5C216E5B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6846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9F5A3D5-C3B0-4776-8179-83B87890E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6" y="359571"/>
            <a:ext cx="8196285" cy="522931"/>
          </a:xfrm>
        </p:spPr>
        <p:txBody>
          <a:bodyPr/>
          <a:lstStyle/>
          <a:p>
            <a:r>
              <a:rPr lang="sr-Latn-RS" dirty="0"/>
              <a:t>Dokumenta za isplatu (1)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D71268-4FC5-4D37-8C93-5B6F70C258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3669" y="1041550"/>
            <a:ext cx="3988331" cy="3228977"/>
          </a:xfrm>
        </p:spPr>
        <p:txBody>
          <a:bodyPr/>
          <a:lstStyle/>
          <a:p>
            <a:r>
              <a:rPr lang="sr-Latn-RS" sz="1500" dirty="0"/>
              <a:t>Računi za nabavku predmetne investicije </a:t>
            </a:r>
          </a:p>
          <a:p>
            <a:r>
              <a:rPr lang="sr-Latn-RS" sz="1500" dirty="0"/>
              <a:t>Otpremnica odnosno međunarodni tovarni list</a:t>
            </a:r>
          </a:p>
          <a:p>
            <a:r>
              <a:rPr lang="sr-Latn-RS" sz="1500" dirty="0"/>
              <a:t>Dokaz o izvršenom plaćanju i to potvrda o prenosu sredstava ,odnosno  overeni izvod od strane banke , odnosno fiskalni isečak ako je fizičko lice izvršilo plaćanje gotovinom ili karticom za gotovinsko plaćanje </a:t>
            </a:r>
          </a:p>
          <a:p>
            <a:r>
              <a:rPr lang="sr-Latn-RS" sz="1500" dirty="0"/>
              <a:t>Garantni list odnosno izjava o saobraznosti</a:t>
            </a:r>
          </a:p>
          <a:p>
            <a:r>
              <a:rPr lang="sr-Latn-RS" sz="1500" dirty="0"/>
              <a:t>Jedinstvena carinska isprava </a:t>
            </a:r>
          </a:p>
          <a:p>
            <a:endParaRPr lang="sr-Latn-RS" sz="15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788A3E-92CF-4365-8B19-AE54EB3484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65010" y="1041550"/>
            <a:ext cx="3988331" cy="3317076"/>
          </a:xfrm>
        </p:spPr>
        <p:txBody>
          <a:bodyPr/>
          <a:lstStyle/>
          <a:p>
            <a:pPr lvl="0">
              <a:buClr>
                <a:srgbClr val="4F2D7F"/>
              </a:buClr>
            </a:pPr>
            <a:r>
              <a:rPr lang="sr-Latn-RS" sz="1500" dirty="0">
                <a:solidFill>
                  <a:prstClr val="black"/>
                </a:solidFill>
              </a:rPr>
              <a:t>Sertifikat o poreklu/uverenje o poreklu robe  - EUR 1 ,odnosno uvozni račun sa izjavom dobavljača o poreklu robe ,odnosno izjavu proizvođača o domaćem poreklu robe osim ako je vrednost robe bez PDV a ispod praga za korišćenje konkurentnog pregovaračkog postupka   (ako je vrednost po pojedinačnom ugovoru manja  od 100.000 EUR)</a:t>
            </a:r>
          </a:p>
          <a:p>
            <a:r>
              <a:rPr lang="sr-Latn-RS" sz="1500" dirty="0"/>
              <a:t>Uverenje o izmirenim javnim prihodima izdato od strane  nadležnog organa lokalne  samouprave, prema mestu investicije ,kao i prebivalištu , odnosno sedištu podnosioca zahteva </a:t>
            </a:r>
          </a:p>
          <a:p>
            <a:endParaRPr lang="sr-Latn-R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158D6-314C-4860-ABC7-1245C423F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8514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9F5A3D5-C3B0-4776-8179-83B87890E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Dokumenta za isplatu (3)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D71268-4FC5-4D37-8C93-5B6F70C258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r-Latn-RS" sz="1500" dirty="0"/>
              <a:t>Uverenje o izmirenim dospelim obavezama po osnovu javnih prihoda izdato od strane nadležne poreske uprave </a:t>
            </a:r>
          </a:p>
          <a:p>
            <a:r>
              <a:rPr lang="sr-Latn-RS" sz="1500" dirty="0"/>
              <a:t>Potvrdu nadležnog organa jedinice lokalne samouprave prema prebivalištu , odnosno sedištu  podnosioca zahteva ,kao i prema mestu gde se nalazi objekt predmet investicije da se predmetnu investiciju ne koriste ne koriste podsticaji po nekom drugom osnovu ( subvencije podsticaji, donacije )odnosno da ista investicija nije predmet drugog postupka za korišćenje podsticaja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788A3E-92CF-4365-8B19-AE54EB3484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>
              <a:buClr>
                <a:srgbClr val="4F2D7F"/>
              </a:buClr>
            </a:pPr>
            <a:r>
              <a:rPr lang="sr-Latn-RS" sz="1500" dirty="0">
                <a:solidFill>
                  <a:prstClr val="black"/>
                </a:solidFill>
              </a:rPr>
              <a:t>Potvrdu nadležnog pokrajinskog organa prema prebivalištu , odnosno sedištu  podnosioca zahteva ,kao i prema mestu  gde se nalazi objekt predmet investicije ako je na teritoriji autonomne pokrajine da se za predmetnu investiciju ne koriste ne koriste podsticaji po nekom drugom osnovu ( subvencije podsticaji, donacije )odnosno da ista investicija nije predmet drugog postupka za korišćenje podsticaja </a:t>
            </a:r>
          </a:p>
          <a:p>
            <a:endParaRPr lang="sr-Latn-R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158D6-314C-4860-ABC7-1245C423F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0844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9F5A3D5-C3B0-4776-8179-83B87890E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Dokumenta za isplatu (4)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D71268-4FC5-4D37-8C93-5B6F70C258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r-Latn-RS" sz="1500" dirty="0"/>
              <a:t>Potvrdu nadležnog organa za poslove ugovaranja i finansiranja programa iz sredstava EU ,da se za predmetnu investiciju ne koriste podsticaji po nekom drugom osnovu ( subvencije podsticaji donacije ) odnosno da ista investicija nije predmet drugog postupka za korišćenje podsticaja </a:t>
            </a:r>
          </a:p>
          <a:p>
            <a:r>
              <a:rPr lang="sr-Latn-RS" sz="1500" dirty="0"/>
              <a:t>Akt organa nadležnog za turističko-ugostiteljske poslove ,kojim se dokazuje da korisnik ispunjava propisane uslove u oblasti ugostiteljstva ,odnosno turizma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788A3E-92CF-4365-8B19-AE54EB3484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r-Latn-RS" sz="1500" dirty="0"/>
              <a:t>Rešenje o kategorizaciji objekata koja je predmet investicije ,u skladu sa propisima kojima se uređuje ugostiteljstvo , odnosno turizam </a:t>
            </a:r>
          </a:p>
          <a:p>
            <a:r>
              <a:rPr lang="sr-Latn-RS" sz="1500" dirty="0"/>
              <a:t>Ako je predmet investicije čamac ,odnosno plutajući objekat ,korisnik dostavlja i </a:t>
            </a:r>
            <a:r>
              <a:rPr lang="sr-Latn-RS" sz="1500" dirty="0" err="1"/>
              <a:t>plovidbenu</a:t>
            </a:r>
            <a:r>
              <a:rPr lang="sr-Latn-RS" sz="1500" dirty="0"/>
              <a:t> ,odnosno plutajuću dozvolu koja glasi na njegovo ime </a:t>
            </a:r>
          </a:p>
          <a:p>
            <a:r>
              <a:rPr lang="sr-Latn-RS" sz="1500" dirty="0"/>
              <a:t>Ako je predmet investicije nabavka robe korisnik dostavlja izjavu dobavljača da je nabavljena roba nova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158D6-314C-4860-ABC7-1245C423F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386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9F5A3D5-C3B0-4776-8179-83B87890E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Dokumenta za isplatu (5)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D71268-4FC5-4D37-8C93-5B6F70C258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996" y="1116419"/>
            <a:ext cx="3984385" cy="3642767"/>
          </a:xfrm>
        </p:spPr>
        <p:txBody>
          <a:bodyPr/>
          <a:lstStyle/>
          <a:p>
            <a:pPr marL="0" indent="0">
              <a:buNone/>
            </a:pPr>
            <a:r>
              <a:rPr lang="sr-Latn-RS" sz="1500" dirty="0"/>
              <a:t>Za investiciju u izgradnju ,odnosno za investicije u izgradnju i opremanje objekta dostavlja se </a:t>
            </a:r>
          </a:p>
          <a:p>
            <a:r>
              <a:rPr lang="sr-Latn-RS" sz="1500" dirty="0"/>
              <a:t>Upotrebna dozvola</a:t>
            </a:r>
          </a:p>
          <a:p>
            <a:r>
              <a:rPr lang="sr-Latn-RS" sz="1500" dirty="0"/>
              <a:t>Izvod iz katastra nepokretnosti sa kopijom plana za predmetnu investiciju </a:t>
            </a:r>
          </a:p>
          <a:p>
            <a:r>
              <a:rPr lang="sr-Latn-RS" sz="1500" dirty="0"/>
              <a:t>Ugovor sa ovlašćenim izvođačem radova </a:t>
            </a:r>
          </a:p>
          <a:p>
            <a:r>
              <a:rPr lang="sr-Latn-RS" sz="1500" dirty="0"/>
              <a:t>Kopija građevinske knjige ,odnosno druga propisana dokumentacija u </a:t>
            </a:r>
            <a:r>
              <a:rPr lang="sr-Latn-RS" sz="1500" dirty="0" err="1"/>
              <a:t>skaldu</a:t>
            </a:r>
            <a:r>
              <a:rPr lang="sr-Latn-RS" sz="1500" dirty="0"/>
              <a:t> sa propisima kojima se uređuje planiranje i izgradnja </a:t>
            </a:r>
          </a:p>
          <a:p>
            <a:r>
              <a:rPr lang="sr-Latn-RS" sz="1500" dirty="0"/>
              <a:t>Okončana situacija za izvedene radove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788A3E-92CF-4365-8B19-AE54EB3484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7621" y="1140437"/>
            <a:ext cx="3996000" cy="3228977"/>
          </a:xfrm>
        </p:spPr>
        <p:txBody>
          <a:bodyPr/>
          <a:lstStyle/>
          <a:p>
            <a:r>
              <a:rPr lang="sr-Latn-RS" sz="1500" dirty="0"/>
              <a:t>Ako je poslovnim planom predviđeno otvaranje novih radnih mesta ,dostavlja se obrazac M-A-Potvrda o podnetoj prijavi promeni i odjavi na obavezno socijalno osiguranje ,kojim se dokazuje zasnivanje radnog odnosa za najmanje jedno lice </a:t>
            </a:r>
          </a:p>
          <a:p>
            <a:r>
              <a:rPr lang="sr-Latn-RS" sz="1500" dirty="0"/>
              <a:t>Plaćanje u stranoj valuti preračunava se u dinare po mesečnom kursu EK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158D6-314C-4860-ABC7-1245C423F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1201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59DA2-CD0E-41A0-A82A-7C44E5910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Forma dokumentacije i kontrola realizacije</a:t>
            </a:r>
            <a:endParaRPr lang="sr-Latn-R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9E238-932A-4DAB-8EF5-13E05AE33E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399" y="1306312"/>
            <a:ext cx="3988331" cy="3389539"/>
          </a:xfrm>
        </p:spPr>
        <p:txBody>
          <a:bodyPr/>
          <a:lstStyle/>
          <a:p>
            <a:pPr marL="0" indent="0">
              <a:buNone/>
            </a:pPr>
            <a:r>
              <a:rPr lang="sr-Latn-RS" sz="1400" dirty="0">
                <a:solidFill>
                  <a:schemeClr val="accent6"/>
                </a:solidFill>
              </a:rPr>
              <a:t>Forma dokumentacije</a:t>
            </a:r>
          </a:p>
          <a:p>
            <a:r>
              <a:rPr lang="sr-Latn-RS" sz="1400" dirty="0"/>
              <a:t>Uverenja i potvrde koje se dostavljaju uz zahtev za isplatu ne mogu biti starije od 30 dana </a:t>
            </a:r>
          </a:p>
          <a:p>
            <a:r>
              <a:rPr lang="sr-Latn-RS" sz="1400" dirty="0"/>
              <a:t>Sva dokumenta moraju da glase na podnosioca zahteva i dostavljaju se u originalu ili overenoj fotokopiji ako Pravilnik drugačije ne propisuje </a:t>
            </a:r>
          </a:p>
          <a:p>
            <a:r>
              <a:rPr lang="sr-Latn-RS" sz="1400" dirty="0"/>
              <a:t>Dokumenta na stranom jeziku moraju da budu prevedena od ovlašćenog sudskog prevodioca </a:t>
            </a:r>
          </a:p>
          <a:p>
            <a:r>
              <a:rPr lang="sr-Latn-RS" sz="1400" dirty="0"/>
              <a:t>Uprava može da traži i dodatnu dokumentaciju u cilju utvrđivanja i provere ispunjenosti uslova za ostvarivanje prava na IPARD podsticaje 	</a:t>
            </a:r>
          </a:p>
          <a:p>
            <a:endParaRPr lang="sr-Latn-RS" sz="1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229C3-D306-4C69-8E09-212E680196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9950" y="1306312"/>
            <a:ext cx="3996000" cy="3389539"/>
          </a:xfrm>
        </p:spPr>
        <p:txBody>
          <a:bodyPr/>
          <a:lstStyle/>
          <a:p>
            <a:pPr marL="0" indent="0">
              <a:buNone/>
            </a:pPr>
            <a:r>
              <a:rPr lang="sr-Latn-RS" sz="1400" dirty="0">
                <a:solidFill>
                  <a:schemeClr val="accent6"/>
                </a:solidFill>
              </a:rPr>
              <a:t>Kontrola na licu mesta pre isplate</a:t>
            </a:r>
          </a:p>
          <a:p>
            <a:r>
              <a:rPr lang="sr-Latn-RS" sz="1400" dirty="0"/>
              <a:t>Kontrola se vrši nakon administrativne obrade zahteva za odobrenje isplate </a:t>
            </a:r>
          </a:p>
          <a:p>
            <a:r>
              <a:rPr lang="sr-Latn-RS" sz="1400" dirty="0"/>
              <a:t>Uprava vrši kontrolu u skladu sa pravilnikom kontrolom na licu mesta</a:t>
            </a:r>
          </a:p>
          <a:p>
            <a:r>
              <a:rPr lang="sr-Latn-RS" sz="1400" dirty="0"/>
              <a:t>Način i postupak kontrole uređen je posebnim propisom </a:t>
            </a:r>
          </a:p>
          <a:p>
            <a:r>
              <a:rPr lang="sr-Latn-RS" sz="1400" dirty="0"/>
              <a:t>Cilj kontrole jeste utvrđivanje da li je korisnik investiciju realizovao u skladu sa Rešenjem o odobrenju projekta 	 </a:t>
            </a:r>
          </a:p>
          <a:p>
            <a:endParaRPr lang="sr-Latn-R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C2257-905A-44DC-AA04-C6104F4E9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5233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FBBAE-1CDA-4ED6-A295-2E1FB9203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Rešenje o isplati podsticaja (1)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448F7-C758-41C8-9E54-5936E2948C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r-Latn-RS" sz="1700" dirty="0"/>
              <a:t>Ako su rezultati administrativne kontrole i kontrole na licu mesta pozitivni</a:t>
            </a:r>
            <a:r>
              <a:rPr lang="en-US" sz="1700" dirty="0"/>
              <a:t>,</a:t>
            </a:r>
            <a:r>
              <a:rPr lang="sr-Latn-RS" sz="1700" dirty="0"/>
              <a:t>Uprava rešenjem odlučuje o pravu na korišćenje IPARD podsticaja i nalaže isplatu na namenski račun korisnika upisanog u Registar</a:t>
            </a:r>
          </a:p>
          <a:p>
            <a:r>
              <a:rPr lang="sr-Latn-RS" sz="1700" dirty="0"/>
              <a:t>Rešenjem se određuje iznos sredst</a:t>
            </a:r>
            <a:r>
              <a:rPr lang="en-US" sz="1700" dirty="0"/>
              <a:t>a</a:t>
            </a:r>
            <a:r>
              <a:rPr lang="sr-Latn-RS" sz="1700" dirty="0"/>
              <a:t>va koji se finansira iz pristupnih fondova, odnosno budžeta kao i ukupan iznos IPARD podsticaja koji se utvrđuje na 75% od ukupnog IPARD podsticaja 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33E4C-E552-4370-83EC-0955E40C6D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r-Latn-RS" sz="1700" dirty="0"/>
              <a:t>Rešenje o pravu isplate sadrži i obavezu čuvanja dokumentacije u skladu sa Zakonom kojim se uređuje poljoprivredni i ruralni razvoj</a:t>
            </a:r>
          </a:p>
          <a:p>
            <a:r>
              <a:rPr lang="sr-Latn-RS" sz="1700" dirty="0"/>
              <a:t>Obaveza primaoca da obeleži predmet investicije 			</a:t>
            </a:r>
          </a:p>
          <a:p>
            <a:r>
              <a:rPr lang="sr-Latn-RS" sz="1700" dirty="0"/>
              <a:t>Obaveza primaoca da namenski koristi, ne otuđi, niti omogući drugom licu korišćenje predmeta investicije u roku od 5 godina od dana isplate 	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7B5580-D048-4347-B86A-ED77CD949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3858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FBBAE-1CDA-4ED6-A295-2E1FB9203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Rešenje o isplati podsticaja (2)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448F7-C758-41C8-9E54-5936E2948C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r-Latn-RS" sz="1700" dirty="0"/>
              <a:t>Obaveza korisnika da obezbedi pristup i kontrolu na licu mesta realizacije odobrenog projekta ovlašćenim licima Uprave, organima nadležnim za reviziju sistema sprovođenja programa EU, Nacionalnog fonda Ministarstva finansija, Evropske komisije, Evropskog </a:t>
            </a:r>
            <a:r>
              <a:rPr lang="sr-Latn-RS" sz="1700" dirty="0" err="1"/>
              <a:t>revizionog</a:t>
            </a:r>
            <a:r>
              <a:rPr lang="sr-Latn-RS" sz="1700" dirty="0"/>
              <a:t> suda i Evropske kancelarije za borbu protiv prevara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33E4C-E552-4370-83EC-0955E40C6D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r-Latn-RS" sz="1700" dirty="0"/>
              <a:t>Obaveza primaoca sredstava da vrati neosnovano isplaćena sredstva u skladu sa Zakonom kojim se uređuje poljoprivredni i ruralni razvoj 					</a:t>
            </a:r>
          </a:p>
          <a:p>
            <a:pPr marL="0" indent="0">
              <a:buNone/>
            </a:pPr>
            <a:endParaRPr lang="sr-Latn-RS" sz="1700" dirty="0"/>
          </a:p>
          <a:p>
            <a:endParaRPr lang="sr-Latn-RS" sz="17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7B5580-D048-4347-B86A-ED77CD949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670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3FD2E3A-DF77-408F-B86D-553B5D92D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490" y="397842"/>
            <a:ext cx="8203692" cy="843754"/>
          </a:xfrm>
        </p:spPr>
        <p:txBody>
          <a:bodyPr/>
          <a:lstStyle/>
          <a:p>
            <a:r>
              <a:rPr lang="sr-Latn-RS" sz="2800"/>
              <a:t>Pravo</a:t>
            </a:r>
            <a:r>
              <a:rPr lang="sr-Latn-RS"/>
              <a:t> na podsticaj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D02354-A5B8-4DAA-9BF7-272238EDB3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7037F-13F4-43B6-99FF-D710FE0C4777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D1272B5-DA62-47BA-B97D-3ED6E37D3E5E}"/>
              </a:ext>
            </a:extLst>
          </p:cNvPr>
          <p:cNvSpPr txBox="1">
            <a:spLocks/>
          </p:cNvSpPr>
          <p:nvPr/>
        </p:nvSpPr>
        <p:spPr>
          <a:xfrm>
            <a:off x="904490" y="1268769"/>
            <a:ext cx="7220408" cy="2932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F2D7F"/>
              </a:buClr>
              <a:buFont typeface="Wingdings" panose="05000000000000000000" pitchFamily="2" charset="2"/>
              <a:buChar char="Ø"/>
              <a:defRPr/>
            </a:pPr>
            <a:r>
              <a:rPr kumimoji="0" 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Pravo na </a:t>
            </a:r>
            <a:r>
              <a:rPr kumimoji="0" lang="sr-Latn-R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podsticaj ostvaruje </a:t>
            </a:r>
            <a:r>
              <a:rPr kumimoji="0" lang="sr-Latn-R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 isključivo za investicije koje su realizovane nakon donošenja Rešenja o odobrenju projekta osim za </a:t>
            </a:r>
            <a:r>
              <a:rPr kumimoji="0" lang="sr-Latn-R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opšti trošak.</a:t>
            </a:r>
            <a:r>
              <a:rPr kumimoji="0" lang="sr-Latn-R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endParaRPr kumimoji="0" lang="sr-Latn-R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buClr>
                <a:srgbClr val="4F2D7F"/>
              </a:buClr>
              <a:buFont typeface="Wingdings" panose="05000000000000000000" pitchFamily="2" charset="2"/>
              <a:buChar char="Ø"/>
              <a:defRPr/>
            </a:pPr>
            <a:endParaRPr lang="sr-Latn-RS" sz="1800">
              <a:solidFill>
                <a:prstClr val="black"/>
              </a:solidFill>
              <a:latin typeface="Arial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en-US" sz="1800">
                <a:solidFill>
                  <a:srgbClr val="FF0000"/>
                </a:solidFill>
              </a:rPr>
              <a:t>U toku je rad na izmeni procedura za isplatu IPARD podsticaja koja bi omogućila da korisnici </a:t>
            </a:r>
            <a:r>
              <a:rPr lang="sr-Latn-RS" sz="1800">
                <a:solidFill>
                  <a:srgbClr val="FF0000"/>
                </a:solidFill>
              </a:rPr>
              <a:t>povuku</a:t>
            </a:r>
            <a:r>
              <a:rPr lang="en-US" sz="1800">
                <a:solidFill>
                  <a:srgbClr val="FF0000"/>
                </a:solidFill>
              </a:rPr>
              <a:t> 50% IPARD podsticaja nakon izdavanja Rešenja o odobrenja projekta, a drugih 50% nakon realizacije projekta</a:t>
            </a:r>
            <a:r>
              <a:rPr lang="sr-Latn-RS" sz="1800">
                <a:solidFill>
                  <a:srgbClr val="FF0000"/>
                </a:solidFill>
              </a:rPr>
              <a:t>.</a:t>
            </a:r>
            <a:endParaRPr kumimoji="0" lang="sr-Latn-R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65897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E733C-DF86-4EA8-8302-C9C7705FD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Obeležavanje predmeta investicije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77FB5-7D42-45E8-A18C-6626A850C4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r-Latn-RS" sz="1600" dirty="0"/>
              <a:t>Korisnik vrši privremeno obeležavanje predmeta investicije tokom realizacije investicije na način propisan Pravilnikom</a:t>
            </a:r>
          </a:p>
          <a:p>
            <a:r>
              <a:rPr lang="sr-Latn-RS" sz="1600" dirty="0"/>
              <a:t>Primalac vrši stalno obeležavanje predmeta investicije u roku od tri meseca posle završetka investicije</a:t>
            </a:r>
            <a:r>
              <a:rPr lang="en-US" sz="1600" dirty="0"/>
              <a:t>,</a:t>
            </a:r>
            <a:r>
              <a:rPr lang="sr-Latn-RS" sz="1600" dirty="0"/>
              <a:t>na način definisan Pravilnikom u roku od 5 godina od dana isplate IPARD investicije 	</a:t>
            </a:r>
          </a:p>
          <a:p>
            <a:r>
              <a:rPr lang="sr-Latn-RS" sz="1600" dirty="0"/>
              <a:t>Primalac se pridržava i svih ostalih obaveza vezanih za označavanje predmeta investicije u skladu sa Sektorskim sporazumom između Vlade RS i EK o mehanizmima primene finansijske pomoći u oblasti podrške poljoprivredi i ruralnom razvoju IPARD </a:t>
            </a:r>
          </a:p>
          <a:p>
            <a:pPr marL="0" indent="0">
              <a:buNone/>
            </a:pPr>
            <a:endParaRPr lang="sr-Latn-RS" sz="1600" dirty="0"/>
          </a:p>
          <a:p>
            <a:endParaRPr lang="sr-Latn-RS" sz="1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46929B-52D3-421D-8F2B-576BB66EDE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3932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E733C-DF86-4EA8-8302-C9C7705FD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Vanredne kontrole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77FB5-7D42-45E8-A18C-6626A850C4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sz="1800" dirty="0">
                <a:solidFill>
                  <a:schemeClr val="accent6"/>
                </a:solidFill>
              </a:rPr>
              <a:t>Kontrola na licu mesta posle isplate IPARD podsticaja </a:t>
            </a:r>
          </a:p>
          <a:p>
            <a:pPr marL="0" indent="0">
              <a:buNone/>
            </a:pPr>
            <a:r>
              <a:rPr lang="sr-Latn-RS" sz="1800" dirty="0">
                <a:solidFill>
                  <a:schemeClr val="accent6"/>
                </a:solidFill>
              </a:rPr>
              <a:t>	</a:t>
            </a:r>
          </a:p>
          <a:p>
            <a:pPr marL="0" indent="0">
              <a:buNone/>
            </a:pPr>
            <a:r>
              <a:rPr lang="sr-Latn-RS" sz="1800" dirty="0"/>
              <a:t>Posle isplate, Uprava vrši kontrolu na licu mesta da li primalac sredstava namenski koristi predmet investicije i da li se pridržava drugih obaveza u skladu sa Zakonom kojim se uređuje poljoprivreda i ruralni razvoj i Pravilnikom	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46929B-52D3-421D-8F2B-576BB66EDE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6202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06591A-D461-45AE-B317-D694DF565A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54E647-C1BC-4332-9ED0-9AA8874B1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00" y="357041"/>
            <a:ext cx="7727573" cy="42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26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A4A11-BFDE-4CB8-9157-DAB543FE96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74210" y="2571750"/>
            <a:ext cx="3988330" cy="1305921"/>
          </a:xfrm>
        </p:spPr>
        <p:txBody>
          <a:bodyPr/>
          <a:lstStyle/>
          <a:p>
            <a:r>
              <a:rPr lang="sr-Latn-RS" sz="1800" dirty="0"/>
              <a:t>Bez obzira na izabranu ponudu, IPARD podsticaji se računaju na iznos ponude, najmanje vrednosti ili referentne vrednosti (u slučaju procene da je najmanja vrednost visoka)</a:t>
            </a:r>
          </a:p>
          <a:p>
            <a:r>
              <a:rPr lang="sr-Latn-RS" sz="1800" dirty="0"/>
              <a:t>Osnova za IPARD podsticaj je vrednost bez PDV a</a:t>
            </a:r>
          </a:p>
          <a:p>
            <a:endParaRPr lang="sr-Latn-RS" sz="1800" dirty="0"/>
          </a:p>
          <a:p>
            <a:endParaRPr lang="sr-Latn-R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4A9E3A-3B5B-4D46-AAF7-CCED0E09F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Prihvatljive investicije i troškovi za listu definisanih poljoprivrednih proizvoda – Prilog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E2817F-2EBC-41DF-9E68-15528CA20B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9371" y="1203325"/>
            <a:ext cx="3988330" cy="3492499"/>
          </a:xfrm>
        </p:spPr>
        <p:txBody>
          <a:bodyPr/>
          <a:lstStyle/>
          <a:p>
            <a:pPr marL="0" indent="0">
              <a:buNone/>
            </a:pPr>
            <a:r>
              <a:rPr lang="sr-Latn-RS" sz="1800" dirty="0">
                <a:solidFill>
                  <a:schemeClr val="accent6"/>
                </a:solidFill>
              </a:rPr>
              <a:t>Opšti troškovi </a:t>
            </a:r>
            <a:r>
              <a:rPr lang="sr-Latn-RS" sz="1800" dirty="0"/>
              <a:t>- konsultantske usluge, studije izvodljivosti i ostale usluge, za pripremu, pribavljanje, odnosno izradu dokumentacije za ostvarivanje prava na odobrenje projekta i prava na odobrenje IPARD podsticaja </a:t>
            </a:r>
          </a:p>
          <a:p>
            <a:pPr marL="0" indent="0">
              <a:buNone/>
            </a:pPr>
            <a:r>
              <a:rPr lang="sr-Latn-RS" sz="1800" dirty="0">
                <a:solidFill>
                  <a:srgbClr val="E92841"/>
                </a:solidFill>
              </a:rPr>
              <a:t>Vrednost prihvatljivog opšteg troška  </a:t>
            </a:r>
            <a:r>
              <a:rPr lang="sr-Latn-RS" sz="1800" dirty="0">
                <a:solidFill>
                  <a:prstClr val="black"/>
                </a:solidFill>
              </a:rPr>
              <a:t>- </a:t>
            </a:r>
            <a:r>
              <a:rPr lang="sr-Latn-RS" sz="1800" b="1" dirty="0">
                <a:solidFill>
                  <a:prstClr val="black"/>
                </a:solidFill>
              </a:rPr>
              <a:t>12 % </a:t>
            </a:r>
            <a:r>
              <a:rPr lang="sr-Latn-RS" sz="1800" dirty="0">
                <a:solidFill>
                  <a:prstClr val="black"/>
                </a:solidFill>
              </a:rPr>
              <a:t>od vrednosti prihvatljivih troškova predmetne investicije, troškovi za izradu Poslovnog plana su do 5% vrednosti prihvatljivih troškova i to </a:t>
            </a:r>
            <a:r>
              <a:rPr lang="sr-Latn-RS" sz="1800">
                <a:solidFill>
                  <a:prstClr val="black"/>
                </a:solidFill>
              </a:rPr>
              <a:t>do 2.000 </a:t>
            </a:r>
            <a:r>
              <a:rPr lang="sr-Latn-RS" sz="1800" dirty="0">
                <a:solidFill>
                  <a:prstClr val="black"/>
                </a:solidFill>
              </a:rPr>
              <a:t>eura </a:t>
            </a:r>
            <a:endParaRPr lang="sr-Latn-RS" sz="1800" dirty="0"/>
          </a:p>
          <a:p>
            <a:pPr marL="0" indent="0">
              <a:buNone/>
            </a:pPr>
            <a:endParaRPr lang="sr-Latn-R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AA24C-3B27-44CD-8DD6-58B4D58E8ED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404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9D521-1DE8-4229-BFED-BFB06E56E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6" y="359571"/>
            <a:ext cx="3985704" cy="482983"/>
          </a:xfrm>
        </p:spPr>
        <p:txBody>
          <a:bodyPr>
            <a:normAutofit/>
          </a:bodyPr>
          <a:lstStyle/>
          <a:p>
            <a:r>
              <a:rPr lang="sr-Latn-RS" sz="2800" dirty="0"/>
              <a:t>Mesto investicije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EF2C5-A1DE-4349-A018-8851D7D165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5720" y="1963602"/>
            <a:ext cx="3988331" cy="1500686"/>
          </a:xfrm>
        </p:spPr>
        <p:txBody>
          <a:bodyPr/>
          <a:lstStyle/>
          <a:p>
            <a:pPr marL="0" indent="0">
              <a:buNone/>
            </a:pPr>
            <a:r>
              <a:rPr lang="sr-Latn-RS" sz="1800" dirty="0"/>
              <a:t>Mesto u ruralnom području u kome se nalazi objekt koji je predmet investicije </a:t>
            </a:r>
          </a:p>
          <a:p>
            <a:pPr marL="0" indent="0">
              <a:buNone/>
            </a:pPr>
            <a:r>
              <a:rPr lang="sr-Latn-RS" sz="1800" dirty="0"/>
              <a:t>Ruralno područje je područje sa gustinom naseljenosti manjom od 150 stanovnika po km2</a:t>
            </a:r>
          </a:p>
          <a:p>
            <a:pPr marL="0" indent="0">
              <a:buNone/>
            </a:pPr>
            <a:endParaRPr lang="sr-Latn-RS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E19FCE-EC9A-464E-94FE-B105ED6809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9950" y="924212"/>
            <a:ext cx="3996000" cy="340260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sr-Latn-RS" sz="1800" dirty="0"/>
              <a:t>Izvršenje svih radnji vezanih za nabavku predmeta prihvatljive investicije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sz="1800" dirty="0"/>
              <a:t>Zaključenje kupoprodajnog ugovora 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sz="1800" dirty="0"/>
              <a:t>Promet robe 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sz="1800" dirty="0"/>
              <a:t>Izdavanje dokumenata koji prate robu 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sz="1800" dirty="0"/>
              <a:t>Preuzimanje robe 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sz="1800" dirty="0"/>
              <a:t>Isplatu u potpunosti 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sz="1800" dirty="0"/>
              <a:t>Stavljanje investicije u funkciju u skladu sa namenom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D0ACC-B3E9-4330-BD60-D1A52F40B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CE6FA3-540F-49DA-8B28-1BE017401E7E}"/>
              </a:ext>
            </a:extLst>
          </p:cNvPr>
          <p:cNvSpPr txBox="1">
            <a:spLocks/>
          </p:cNvSpPr>
          <p:nvPr/>
        </p:nvSpPr>
        <p:spPr>
          <a:xfrm>
            <a:off x="4679950" y="359571"/>
            <a:ext cx="3985704" cy="48298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800" b="1" i="0" u="none" strike="noStrike" kern="1200" cap="none" spc="0" normalizeH="0" baseline="0" noProof="0" dirty="0">
                <a:ln>
                  <a:noFill/>
                </a:ln>
                <a:solidFill>
                  <a:srgbClr val="4F2D7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Realizacija investicije</a:t>
            </a:r>
          </a:p>
        </p:txBody>
      </p:sp>
    </p:spTree>
    <p:extLst>
      <p:ext uri="{BB962C8B-B14F-4D97-AF65-F5344CB8AC3E}">
        <p14:creationId xmlns:p14="http://schemas.microsoft.com/office/powerpoint/2010/main" val="2604600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9D521-1DE8-4229-BFED-BFB06E56E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6" y="359571"/>
            <a:ext cx="3985704" cy="482983"/>
          </a:xfrm>
        </p:spPr>
        <p:txBody>
          <a:bodyPr>
            <a:normAutofit/>
          </a:bodyPr>
          <a:lstStyle/>
          <a:p>
            <a:r>
              <a:rPr lang="sr-Latn-RS" sz="2800" dirty="0"/>
              <a:t>Izgradnja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EF2C5-A1DE-4349-A018-8851D7D165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997" y="924211"/>
            <a:ext cx="3834190" cy="1913976"/>
          </a:xfrm>
        </p:spPr>
        <p:txBody>
          <a:bodyPr/>
          <a:lstStyle/>
          <a:p>
            <a:pPr marL="0" indent="0">
              <a:buNone/>
            </a:pPr>
            <a:r>
              <a:rPr lang="sr-Latn-RS" sz="1800" dirty="0"/>
              <a:t>Izgradnja ,građenje ,dogradnja rekonstrukcija ,sanacija, </a:t>
            </a:r>
            <a:r>
              <a:rPr lang="sr-Latn-RS" sz="1800" dirty="0" err="1"/>
              <a:t>adpatacija</a:t>
            </a:r>
            <a:r>
              <a:rPr lang="sr-Latn-RS" sz="1800" dirty="0"/>
              <a:t> ,odnosno investiciono održavanje u skladu sa zakonom o planiranju i izgradnji ,skriveni radovi </a:t>
            </a:r>
            <a:r>
              <a:rPr lang="sr-Latn-RS" sz="1800" dirty="0" err="1"/>
              <a:t>radovi</a:t>
            </a:r>
            <a:r>
              <a:rPr lang="sr-Latn-RS" sz="1800" dirty="0"/>
              <a:t> koji se u kasnijim fazama ne mogu kontrolisati na licu mesta</a:t>
            </a:r>
          </a:p>
          <a:p>
            <a:pPr marL="0" indent="0">
              <a:buNone/>
            </a:pPr>
            <a:endParaRPr lang="sr-Latn-RS" sz="1800" dirty="0"/>
          </a:p>
          <a:p>
            <a:pPr marL="0" indent="0">
              <a:buNone/>
            </a:pPr>
            <a:endParaRPr lang="sr-Latn-RS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E19FCE-EC9A-464E-94FE-B105ED6809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79950" y="924212"/>
            <a:ext cx="3996000" cy="340260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sr-Latn-RS" sz="1800" dirty="0"/>
              <a:t>Nosilac i članovi porodičnog poljoprivrednog gazdinstva 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sz="1800" dirty="0"/>
              <a:t>Supružnici i vanbračni partneri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sz="1800" dirty="0"/>
              <a:t>Krvni srodnici u prvoj i pobočnoj liniji zaključno sa trećim stepenom srodstva 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sz="1800" dirty="0"/>
              <a:t>Usvojilac i usvojenik 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sz="1800" dirty="0"/>
              <a:t>Lica između kojih je izvršen prenos upravljačkih prava </a:t>
            </a:r>
          </a:p>
          <a:p>
            <a:pPr marL="457200" indent="-457200">
              <a:buFont typeface="+mj-lt"/>
              <a:buAutoNum type="arabicPeriod"/>
            </a:pPr>
            <a:r>
              <a:rPr lang="sr-Latn-RS" sz="1800" dirty="0"/>
              <a:t>Povezana lica u smislu zakona kojim se uređuje porez na dobit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D0ACC-B3E9-4330-BD60-D1A52F40B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CE6FA3-540F-49DA-8B28-1BE017401E7E}"/>
              </a:ext>
            </a:extLst>
          </p:cNvPr>
          <p:cNvSpPr txBox="1">
            <a:spLocks/>
          </p:cNvSpPr>
          <p:nvPr/>
        </p:nvSpPr>
        <p:spPr>
          <a:xfrm>
            <a:off x="4679950" y="359571"/>
            <a:ext cx="3985704" cy="48298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800" dirty="0">
                <a:solidFill>
                  <a:srgbClr val="4F2D7F"/>
                </a:solidFill>
                <a:latin typeface="Arial"/>
              </a:rPr>
              <a:t>Povezana lica </a:t>
            </a:r>
            <a:endParaRPr kumimoji="0" lang="sr-Latn-RS" sz="2800" b="1" i="0" u="none" strike="noStrike" kern="1200" cap="none" spc="0" normalizeH="0" baseline="0" noProof="0" dirty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AB9824-F4A5-4112-8BA2-3C6D3B194B62}"/>
              </a:ext>
            </a:extLst>
          </p:cNvPr>
          <p:cNvSpPr txBox="1">
            <a:spLocks/>
          </p:cNvSpPr>
          <p:nvPr/>
        </p:nvSpPr>
        <p:spPr>
          <a:xfrm>
            <a:off x="471997" y="2838187"/>
            <a:ext cx="3983076" cy="401327"/>
          </a:xfrm>
          <a:prstGeom prst="rect">
            <a:avLst/>
          </a:prstGeom>
        </p:spPr>
        <p:txBody>
          <a:bodyPr vert="horz" lIns="0" tIns="0" rIns="0" bIns="0" rtlCol="0" anchor="t" anchorCtr="0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800" dirty="0">
                <a:solidFill>
                  <a:srgbClr val="4F2D7F"/>
                </a:solidFill>
                <a:latin typeface="Arial"/>
              </a:rPr>
              <a:t>Nova oprema </a:t>
            </a:r>
            <a:endParaRPr kumimoji="0" lang="sr-Latn-RS" sz="2800" b="1" i="0" u="none" strike="noStrike" kern="1200" cap="none" spc="0" normalizeH="0" baseline="0" noProof="0" dirty="0">
              <a:ln>
                <a:noFill/>
              </a:ln>
              <a:solidFill>
                <a:srgbClr val="4F2D7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C9B9845-B936-4609-803B-638F9ADBDEA8}"/>
              </a:ext>
            </a:extLst>
          </p:cNvPr>
          <p:cNvSpPr txBox="1">
            <a:spLocks/>
          </p:cNvSpPr>
          <p:nvPr/>
        </p:nvSpPr>
        <p:spPr>
          <a:xfrm>
            <a:off x="471996" y="3322761"/>
            <a:ext cx="3988331" cy="15006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indent="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" indent="-360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F2D7F"/>
              </a:buClr>
              <a:buSzTx/>
              <a:buFont typeface="Arial"/>
              <a:buNone/>
              <a:tabLst/>
              <a:defRPr/>
            </a:pPr>
            <a:r>
              <a:rPr lang="sr-Latn-RS" sz="1800" dirty="0">
                <a:solidFill>
                  <a:prstClr val="black"/>
                </a:solidFill>
                <a:latin typeface="Arial"/>
              </a:rPr>
              <a:t>Oprema ,mašine, mehanizacija proizvedena najkasnije 5 godina pre godine u kojoj se podnosi zahtev i koja nije upotrebljavana </a:t>
            </a:r>
            <a:endParaRPr kumimoji="0" lang="sr-Latn-R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766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FB97-ED73-4701-994E-A177BF84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96" y="53206"/>
            <a:ext cx="8119111" cy="425259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dirty="0"/>
              <a:t>KORISNICI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2F40B-131A-46E7-A8E3-16D3BF9E2A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079" y="691116"/>
            <a:ext cx="8442251" cy="3898388"/>
          </a:xfrm>
        </p:spPr>
        <p:txBody>
          <a:bodyPr/>
          <a:lstStyle/>
          <a:p>
            <a:pPr marL="0" indent="0" algn="ctr">
              <a:buNone/>
            </a:pPr>
            <a:r>
              <a:rPr lang="sr-Latn-RS" sz="1500" b="1" dirty="0"/>
              <a:t>Korisnici ove mere mogu da budu</a:t>
            </a:r>
          </a:p>
          <a:p>
            <a:pPr marL="0" indent="0">
              <a:buNone/>
            </a:pPr>
            <a:r>
              <a:rPr lang="sr-Latn-RS" sz="1500" b="1" dirty="0"/>
              <a:t>Lica upisana u Registar poljoprivrednih gazdinstava ,koje je komercijalno i </a:t>
            </a:r>
            <a:r>
              <a:rPr lang="sr-Latn-RS" sz="1500" b="1" dirty="0" err="1"/>
              <a:t>nlazi</a:t>
            </a:r>
            <a:r>
              <a:rPr lang="sr-Latn-RS" sz="1500" b="1" dirty="0"/>
              <a:t> se u aktivnom statusu i to </a:t>
            </a:r>
          </a:p>
          <a:p>
            <a:r>
              <a:rPr lang="sr-Latn-RS" sz="1500" b="1" dirty="0"/>
              <a:t>Fizičko lice – </a:t>
            </a:r>
            <a:r>
              <a:rPr lang="sr-Latn-RS" sz="1500" dirty="0"/>
              <a:t>nosilac porodičnog poljoprivrednog gazdinstva </a:t>
            </a:r>
          </a:p>
          <a:p>
            <a:r>
              <a:rPr lang="sr-Latn-RS" sz="1500" b="1" dirty="0"/>
              <a:t>Preduzetnik  </a:t>
            </a:r>
            <a:endParaRPr lang="sr-Latn-RS" sz="1500" dirty="0"/>
          </a:p>
          <a:p>
            <a:r>
              <a:rPr lang="sr-Latn-RS" sz="1500" b="1" dirty="0"/>
              <a:t>Mikro i mala privredna pravna lica</a:t>
            </a:r>
            <a:r>
              <a:rPr lang="sr-Latn-RS" sz="1500" dirty="0"/>
              <a:t> razvrstana u skladu sa Zakonom o računovodstvu koja su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1500" dirty="0"/>
              <a:t>Upisana u registar privrednih subjekata i imaju aktivan status 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1500" dirty="0"/>
              <a:t>Nisu u postupku likvidacije 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1500" dirty="0"/>
              <a:t>Računi kod poslovnih banaka nisu </a:t>
            </a:r>
            <a:r>
              <a:rPr lang="sr-Latn-RS" sz="1500" dirty="0" err="1"/>
              <a:t>lokirani</a:t>
            </a:r>
            <a:r>
              <a:rPr lang="sr-Latn-RS" sz="1500" dirty="0"/>
              <a:t> i nisu bili duže u blokadi duže od 30 dana u periodu od 12 meseci pre podnošenja zahteva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1500" dirty="0"/>
              <a:t>U strukturi vlasništva imaju maje od 25% javnog kapitala ili glasačkih prava tog javnog kapitala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1500" dirty="0"/>
              <a:t>Nisu u grupi povezanih lica od kojih su neki od članova velika pravna lica </a:t>
            </a:r>
          </a:p>
          <a:p>
            <a:pPr marL="342900" indent="-342900">
              <a:buFont typeface="+mj-lt"/>
              <a:buAutoNum type="arabicPeriod"/>
            </a:pPr>
            <a:r>
              <a:rPr lang="sr-Latn-RS" sz="1500" dirty="0"/>
              <a:t>Ispunjavaju uslove propisane IPARD Pravilnikom  </a:t>
            </a:r>
          </a:p>
          <a:p>
            <a:pPr marL="0" lvl="0" indent="0">
              <a:buClr>
                <a:srgbClr val="4F2D7F"/>
              </a:buClr>
              <a:buNone/>
            </a:pPr>
            <a:r>
              <a:rPr lang="sr-Latn-RS" sz="1500" dirty="0">
                <a:solidFill>
                  <a:prstClr val="black"/>
                </a:solidFill>
              </a:rPr>
              <a:t> </a:t>
            </a:r>
          </a:p>
          <a:p>
            <a:endParaRPr lang="sr-Latn-RS" sz="15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046D0-550F-4319-A5E9-E700990A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69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7037F-13F4-43B6-99FF-D710FE0C4777}" type="slidenum"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69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3188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AUTOMATIONTAG" val="LogoHideShape"/>
  <p:tag name="MS_XMLFILE_REGKEY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AUTOMATIONTAG" val="LogoHideShape"/>
  <p:tag name="MS_XMLFILE_REGKEY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AUTOMATIONTAG" val="LogoHideShape"/>
  <p:tag name="MS_XMLFILE_REGKEY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AUTOMATIONTAG" val="LogoHideShape"/>
  <p:tag name="MS_XMLFILE_REGKEY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AUTOMATIONTAG" val="LogoHideShape"/>
  <p:tag name="MS_XMLFILE_REGKEY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HOLDERAUTOMATIONTAG" val="LogoHideShape"/>
  <p:tag name="MS_XMLFILE_REGKEY" val=""/>
</p:tagLst>
</file>

<file path=ppt/theme/theme1.xml><?xml version="1.0" encoding="utf-8"?>
<a:theme xmlns:a="http://schemas.openxmlformats.org/drawingml/2006/main" name="1_Title pages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 sz="2400" dirty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400" dirty="0" err="1" smtClean="0"/>
        </a:defPPr>
      </a:lstStyle>
    </a:tx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B14144E2-4C08-4314-A29B-6AAB8E432B8F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</a:theme>
</file>

<file path=ppt/theme/theme2.xml><?xml version="1.0" encoding="utf-8"?>
<a:theme xmlns:a="http://schemas.openxmlformats.org/drawingml/2006/main" name="2_Dividers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8F8F4C16-DC9D-4629-8927-F3990ED6718F}"/>
    </a:ext>
  </a:extLst>
</a:theme>
</file>

<file path=ppt/theme/theme3.xml><?xml version="1.0" encoding="utf-8"?>
<a:theme xmlns:a="http://schemas.openxmlformats.org/drawingml/2006/main" name="3_Content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17A63982-943C-4825-952A-AC2CA8579C98}"/>
    </a:ext>
  </a:extLst>
</a:theme>
</file>

<file path=ppt/theme/theme4.xml><?xml version="1.0" encoding="utf-8"?>
<a:theme xmlns:a="http://schemas.openxmlformats.org/drawingml/2006/main" name="4_Content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17A63982-943C-4825-952A-AC2CA8579C98}"/>
    </a:ext>
  </a:extLst>
</a:theme>
</file>

<file path=ppt/theme/theme5.xml><?xml version="1.0" encoding="utf-8"?>
<a:theme xmlns:a="http://schemas.openxmlformats.org/drawingml/2006/main" name="5_Content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17A63982-943C-4825-952A-AC2CA8579C98}"/>
    </a:ext>
  </a:extLst>
</a:theme>
</file>

<file path=ppt/theme/theme6.xml><?xml version="1.0" encoding="utf-8"?>
<a:theme xmlns:a="http://schemas.openxmlformats.org/drawingml/2006/main" name="7_Content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17A63982-943C-4825-952A-AC2CA8579C98}"/>
    </a:ext>
  </a:extLst>
</a:theme>
</file>

<file path=ppt/theme/theme7.xml><?xml version="1.0" encoding="utf-8"?>
<a:theme xmlns:a="http://schemas.openxmlformats.org/drawingml/2006/main" name="9_Content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17A63982-943C-4825-952A-AC2CA8579C98}"/>
    </a:ext>
  </a:extLst>
</a:theme>
</file>

<file path=ppt/theme/theme8.xml><?xml version="1.0" encoding="utf-8"?>
<a:theme xmlns:a="http://schemas.openxmlformats.org/drawingml/2006/main" name="6_Content">
  <a:themeElements>
    <a:clrScheme name="GT New">
      <a:dk1>
        <a:sysClr val="windowText" lastClr="000000"/>
      </a:dk1>
      <a:lt1>
        <a:sysClr val="window" lastClr="FFFFFF"/>
      </a:lt1>
      <a:dk2>
        <a:srgbClr val="747678"/>
      </a:dk2>
      <a:lt2>
        <a:srgbClr val="747678"/>
      </a:lt2>
      <a:accent1>
        <a:srgbClr val="4F2D7F"/>
      </a:accent1>
      <a:accent2>
        <a:srgbClr val="C8BEAF"/>
      </a:accent2>
      <a:accent3>
        <a:srgbClr val="00A7B5"/>
      </a:accent3>
      <a:accent4>
        <a:srgbClr val="FF7D1E"/>
      </a:accent4>
      <a:accent5>
        <a:srgbClr val="9BD732"/>
      </a:accent5>
      <a:accent6>
        <a:srgbClr val="E928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F2D7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4F2D7F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  <a:extLst>
    <a:ext uri="{05A4C25C-085E-4340-85A3-A5531E510DB2}">
      <thm15:themeFamily xmlns:thm15="http://schemas.microsoft.com/office/thememl/2012/main" name="GTI_Onscreen template_16x9_v7.potx" id="{83463EB9-091D-4793-BE80-E0491A79D7D4}" vid="{17A63982-943C-4825-952A-AC2CA8579C98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80%">
      <a:srgbClr val="725799"/>
    </a:custClr>
    <a:custClr name="Warm grey 80%">
      <a:srgbClr val="D3CBBF"/>
    </a:custClr>
    <a:custClr name="Teal 80%">
      <a:srgbClr val="33B9C4"/>
    </a:custClr>
    <a:custClr name="Green 80%">
      <a:srgbClr val="AFDF5B"/>
    </a:custClr>
    <a:custClr name="Orange 80%">
      <a:srgbClr val="FF974B"/>
    </a:custClr>
    <a:custClr name="Red 80%">
      <a:srgbClr val="ED5367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60%">
      <a:srgbClr val="9581B2"/>
    </a:custClr>
    <a:custClr name="Warm grey 60%">
      <a:srgbClr val="DED8CF"/>
    </a:custClr>
    <a:custClr name="Teal 60%">
      <a:srgbClr val="66CAD3"/>
    </a:custClr>
    <a:custClr name="Green 60%">
      <a:srgbClr val="C3E784"/>
    </a:custClr>
    <a:custClr name="Orange 60%">
      <a:srgbClr val="FFB178"/>
    </a:custClr>
    <a:custClr name="Red 60%">
      <a:srgbClr val="F27E8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40%">
      <a:srgbClr val="B9ABCC"/>
    </a:custClr>
    <a:custClr name="Warm grey 40%">
      <a:srgbClr val="E9E5DF"/>
    </a:custClr>
    <a:custClr name="Teal 40%">
      <a:srgbClr val="99DCE1"/>
    </a:custClr>
    <a:custClr name="Green 40%">
      <a:srgbClr val="F5EFAD"/>
    </a:custClr>
    <a:custClr name="Orange 40%">
      <a:srgbClr val="FFCBA5"/>
    </a:custClr>
    <a:custClr name="Red 40%">
      <a:srgbClr val="F6A9B3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ple 20%">
      <a:srgbClr val="DCD5E5"/>
    </a:custClr>
    <a:custClr name="Warm grey 20%">
      <a:srgbClr val="F4F2EF"/>
    </a:custClr>
    <a:custClr name="Teal 20%">
      <a:srgbClr val="CCEDF0"/>
    </a:custClr>
    <a:custClr name="Green 20%">
      <a:srgbClr val="EBF7D6"/>
    </a:custClr>
    <a:custClr name="Orange 20%">
      <a:srgbClr val="FFE5D2"/>
    </a:custClr>
    <a:custClr name="Red 20%">
      <a:srgbClr val="FBD4D9"/>
    </a:custClr>
  </a:custClrLst>
</a:theme>
</file>

<file path=ppt/theme/themeOverride1.xml><?xml version="1.0" encoding="utf-8"?>
<a:themeOverride xmlns:a="http://schemas.openxmlformats.org/drawingml/2006/main">
  <a:clrScheme name="GT New">
    <a:dk1>
      <a:sysClr val="windowText" lastClr="000000"/>
    </a:dk1>
    <a:lt1>
      <a:sysClr val="window" lastClr="FFFFFF"/>
    </a:lt1>
    <a:dk2>
      <a:srgbClr val="747678"/>
    </a:dk2>
    <a:lt2>
      <a:srgbClr val="747678"/>
    </a:lt2>
    <a:accent1>
      <a:srgbClr val="4F2D7F"/>
    </a:accent1>
    <a:accent2>
      <a:srgbClr val="C8BEAF"/>
    </a:accent2>
    <a:accent3>
      <a:srgbClr val="00A7B5"/>
    </a:accent3>
    <a:accent4>
      <a:srgbClr val="FF7D1E"/>
    </a:accent4>
    <a:accent5>
      <a:srgbClr val="9BD732"/>
    </a:accent5>
    <a:accent6>
      <a:srgbClr val="E92841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GT New">
    <a:dk1>
      <a:sysClr val="windowText" lastClr="000000"/>
    </a:dk1>
    <a:lt1>
      <a:sysClr val="window" lastClr="FFFFFF"/>
    </a:lt1>
    <a:dk2>
      <a:srgbClr val="747678"/>
    </a:dk2>
    <a:lt2>
      <a:srgbClr val="747678"/>
    </a:lt2>
    <a:accent1>
      <a:srgbClr val="4F2D7F"/>
    </a:accent1>
    <a:accent2>
      <a:srgbClr val="C8BEAF"/>
    </a:accent2>
    <a:accent3>
      <a:srgbClr val="00A7B5"/>
    </a:accent3>
    <a:accent4>
      <a:srgbClr val="FF7D1E"/>
    </a:accent4>
    <a:accent5>
      <a:srgbClr val="9BD732"/>
    </a:accent5>
    <a:accent6>
      <a:srgbClr val="E92841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GT New">
    <a:dk1>
      <a:sysClr val="windowText" lastClr="000000"/>
    </a:dk1>
    <a:lt1>
      <a:sysClr val="window" lastClr="FFFFFF"/>
    </a:lt1>
    <a:dk2>
      <a:srgbClr val="747678"/>
    </a:dk2>
    <a:lt2>
      <a:srgbClr val="747678"/>
    </a:lt2>
    <a:accent1>
      <a:srgbClr val="4F2D7F"/>
    </a:accent1>
    <a:accent2>
      <a:srgbClr val="C8BEAF"/>
    </a:accent2>
    <a:accent3>
      <a:srgbClr val="00A7B5"/>
    </a:accent3>
    <a:accent4>
      <a:srgbClr val="FF7D1E"/>
    </a:accent4>
    <a:accent5>
      <a:srgbClr val="9BD732"/>
    </a:accent5>
    <a:accent6>
      <a:srgbClr val="E92841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GT New">
    <a:dk1>
      <a:sysClr val="windowText" lastClr="000000"/>
    </a:dk1>
    <a:lt1>
      <a:sysClr val="window" lastClr="FFFFFF"/>
    </a:lt1>
    <a:dk2>
      <a:srgbClr val="747678"/>
    </a:dk2>
    <a:lt2>
      <a:srgbClr val="747678"/>
    </a:lt2>
    <a:accent1>
      <a:srgbClr val="4F2D7F"/>
    </a:accent1>
    <a:accent2>
      <a:srgbClr val="C8BEAF"/>
    </a:accent2>
    <a:accent3>
      <a:srgbClr val="00A7B5"/>
    </a:accent3>
    <a:accent4>
      <a:srgbClr val="FF7D1E"/>
    </a:accent4>
    <a:accent5>
      <a:srgbClr val="9BD732"/>
    </a:accent5>
    <a:accent6>
      <a:srgbClr val="E92841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GTI_Onscreen template_16x9_v7</Template>
  <TotalTime>4574</TotalTime>
  <Words>5185</Words>
  <Application>Microsoft Office PowerPoint</Application>
  <PresentationFormat>On-screen Show (16:9)</PresentationFormat>
  <Paragraphs>465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Arial</vt:lpstr>
      <vt:lpstr>Calibri</vt:lpstr>
      <vt:lpstr>Symbol</vt:lpstr>
      <vt:lpstr>Wingdings</vt:lpstr>
      <vt:lpstr>1_Title pages</vt:lpstr>
      <vt:lpstr>2_Dividers</vt:lpstr>
      <vt:lpstr>3_Content</vt:lpstr>
      <vt:lpstr>4_Content</vt:lpstr>
      <vt:lpstr>5_Content</vt:lpstr>
      <vt:lpstr>7_Content</vt:lpstr>
      <vt:lpstr>9_Content</vt:lpstr>
      <vt:lpstr>6_Content</vt:lpstr>
      <vt:lpstr>PowerPoint Presentation</vt:lpstr>
      <vt:lpstr>CILJEVI </vt:lpstr>
      <vt:lpstr>Javni pozivi</vt:lpstr>
      <vt:lpstr>Iznos IPARD podsticaja</vt:lpstr>
      <vt:lpstr>Pravo na podsticaj</vt:lpstr>
      <vt:lpstr>Prihvatljive investicije i troškovi za listu definisanih poljoprivrednih proizvoda – Prilog 1</vt:lpstr>
      <vt:lpstr>Mesto investicije</vt:lpstr>
      <vt:lpstr>Izgradnja </vt:lpstr>
      <vt:lpstr>KORISNICI </vt:lpstr>
      <vt:lpstr>OPŠTI KRITERIJUMI PRIHAVTLJIVOSTI  </vt:lpstr>
      <vt:lpstr>OPŠTI KRITERIJUMI PRIHVATLJIVOSTI  </vt:lpstr>
      <vt:lpstr>OPŠTI KRITERIJUMI PRIHVATLJIVOSTI  </vt:lpstr>
      <vt:lpstr>OPŠTI KRITERIJUMI PRIHVTALJIVOSTI  </vt:lpstr>
      <vt:lpstr>OPŠTI KRITERIJUMI PRIHAVTLJIVOSTI  </vt:lpstr>
      <vt:lpstr>PRIHVATLJIVI TROŠKOVI  - IZGRADNJA </vt:lpstr>
      <vt:lpstr>PRIHVATLJIVI TROŠKOVI   Mašine ,mehanizacija, oprema </vt:lpstr>
      <vt:lpstr>PRIHVATLJIVI TROŠKOVI   Mašine ,mehanizacija, oprema </vt:lpstr>
      <vt:lpstr>PRIHVATLJIVI TROŠKOVI   OBNOVLJIVI IZVORI ENERGIJE –IZGRADNJA  </vt:lpstr>
      <vt:lpstr>PRIHVATLJIVI TROŠKOVI   OBNOVLJIVI IZVORI ENERGIJE – OPREMA  </vt:lpstr>
      <vt:lpstr>PowerPoint Presentation</vt:lpstr>
      <vt:lpstr>Faze realizacije IPARD programa</vt:lpstr>
      <vt:lpstr>Zahtev</vt:lpstr>
      <vt:lpstr>Ponuda – obavezna struktura</vt:lpstr>
      <vt:lpstr>Ostala dokumenta za sve podnosioce zahteva  </vt:lpstr>
      <vt:lpstr>Dokumentacija za investicije u izgradnju i opremanje objekata (1)</vt:lpstr>
      <vt:lpstr>Dokumentacija za investicije u izgradnju i opremanje objekata (2)</vt:lpstr>
      <vt:lpstr>Ostala dokumenta za sve podnosioce zahteva  </vt:lpstr>
      <vt:lpstr>Ostala dokumenta za sve podnosioce zahteva  </vt:lpstr>
      <vt:lpstr>PowerPoint Presentation</vt:lpstr>
      <vt:lpstr>Postupak provere ispunjenja uslova za donošenje rešenja </vt:lpstr>
      <vt:lpstr>NEUREDAN ZAHTEV , ZABRANA VRAĆANJA U PREĐAŠNJE STANJE </vt:lpstr>
      <vt:lpstr>Postupak provere ispunjenja uslova za donošenje rešenja o odobrenju projekta ,rokovi </vt:lpstr>
      <vt:lpstr>Bodovanje i rangiranje – Mera 7 </vt:lpstr>
      <vt:lpstr>DODELA BODOVA  </vt:lpstr>
      <vt:lpstr>Bodovne liste  </vt:lpstr>
      <vt:lpstr>Rešenje naročito sadrži</vt:lpstr>
      <vt:lpstr>Rešenje o odobrenju projekta</vt:lpstr>
      <vt:lpstr>Izmena odobrenog projekta</vt:lpstr>
      <vt:lpstr>PowerPoint Presentation</vt:lpstr>
      <vt:lpstr>Pokretanje postupka za isplatu IPARD podsticaja</vt:lpstr>
      <vt:lpstr>Opšti uslovi za isplatu podsticaja</vt:lpstr>
      <vt:lpstr>Opšti uslovi za isplatu podsticaja</vt:lpstr>
      <vt:lpstr>Dokumenta za isplatu (1)</vt:lpstr>
      <vt:lpstr>Dokumenta za isplatu (3)</vt:lpstr>
      <vt:lpstr>Dokumenta za isplatu (4)</vt:lpstr>
      <vt:lpstr>Dokumenta za isplatu (5)</vt:lpstr>
      <vt:lpstr>Forma dokumentacije i kontrola realizacije</vt:lpstr>
      <vt:lpstr>Rešenje o isplati podsticaja (1)</vt:lpstr>
      <vt:lpstr>Rešenje o isplati podsticaja (2)</vt:lpstr>
      <vt:lpstr>Obeležavanje predmeta investicije</vt:lpstr>
      <vt:lpstr>Vanredne kontrole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Nikola Vukotic</dc:creator>
  <cp:lastModifiedBy>Milos Bekcic</cp:lastModifiedBy>
  <cp:revision>788</cp:revision>
  <cp:lastPrinted>2020-05-18T13:52:05Z</cp:lastPrinted>
  <dcterms:created xsi:type="dcterms:W3CDTF">2018-03-20T10:48:36Z</dcterms:created>
  <dcterms:modified xsi:type="dcterms:W3CDTF">2021-01-21T14:34:05Z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bDocumentId">
    <vt:lpwstr>b98ea26b-2c2e-4441-aaed-d4fbb1659ed1</vt:lpwstr>
  </property>
</Properties>
</file>