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handoutMasterIdLst>
    <p:handoutMasterId r:id="rId4"/>
  </p:handoutMasterIdLst>
  <p:sldIdLst>
    <p:sldId id="384" r:id="rId2"/>
  </p:sldIdLst>
  <p:sldSz cx="7559675" cy="10691813"/>
  <p:notesSz cx="6735763" cy="9866313"/>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kola Vukotic"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7E"/>
    <a:srgbClr val="646362"/>
    <a:srgbClr val="5B2B82"/>
    <a:srgbClr val="C8BEAF"/>
    <a:srgbClr val="FFFFFF"/>
    <a:srgbClr val="77777A"/>
    <a:srgbClr val="744D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70" autoAdjust="0"/>
  </p:normalViewPr>
  <p:slideViewPr>
    <p:cSldViewPr snapToGrid="0">
      <p:cViewPr>
        <p:scale>
          <a:sx n="166" d="100"/>
          <a:sy n="166" d="100"/>
        </p:scale>
        <p:origin x="828" y="-1920"/>
      </p:cViewPr>
      <p:guideLst>
        <p:guide orient="horz" pos="3367"/>
        <p:guide pos="2381"/>
      </p:guideLst>
    </p:cSldViewPr>
  </p:slideViewPr>
  <p:outlineViewPr>
    <p:cViewPr>
      <p:scale>
        <a:sx n="33" d="100"/>
        <a:sy n="33" d="100"/>
      </p:scale>
      <p:origin x="0" y="-8382"/>
    </p:cViewPr>
  </p:outlineViewPr>
  <p:notesTextViewPr>
    <p:cViewPr>
      <p:scale>
        <a:sx n="3" d="2"/>
        <a:sy n="3" d="2"/>
      </p:scale>
      <p:origin x="0" y="0"/>
    </p:cViewPr>
  </p:notesTextViewPr>
  <p:sorterViewPr>
    <p:cViewPr>
      <p:scale>
        <a:sx n="100" d="100"/>
        <a:sy n="100" d="100"/>
      </p:scale>
      <p:origin x="0" y="-9414"/>
    </p:cViewPr>
  </p:sorterViewPr>
  <p:notesViewPr>
    <p:cSldViewPr snapToGrid="0">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5AC451D-FF66-4969-9EEF-2E0DF83175AB}"/>
              </a:ext>
            </a:extLst>
          </p:cNvPr>
          <p:cNvSpPr>
            <a:spLocks noGrp="1"/>
          </p:cNvSpPr>
          <p:nvPr>
            <p:ph type="hdr" sz="quarter"/>
          </p:nvPr>
        </p:nvSpPr>
        <p:spPr>
          <a:xfrm>
            <a:off x="0" y="0"/>
            <a:ext cx="2919413" cy="495300"/>
          </a:xfrm>
          <a:prstGeom prst="rect">
            <a:avLst/>
          </a:prstGeom>
        </p:spPr>
        <p:txBody>
          <a:bodyPr vert="horz" lIns="90754" tIns="45377" rIns="90754" bIns="45377" rtlCol="0"/>
          <a:lstStyle>
            <a:lvl1pPr algn="l" eaLnBrk="1" fontAlgn="auto" hangingPunct="1">
              <a:spcBef>
                <a:spcPts val="0"/>
              </a:spcBef>
              <a:spcAft>
                <a:spcPts val="0"/>
              </a:spcAft>
              <a:defRPr sz="1200"/>
            </a:lvl1pPr>
          </a:lstStyle>
          <a:p>
            <a:pPr>
              <a:defRPr/>
            </a:pPr>
            <a:endParaRPr lang="en-GB"/>
          </a:p>
        </p:txBody>
      </p:sp>
      <p:sp>
        <p:nvSpPr>
          <p:cNvPr id="3" name="Date Placeholder 2">
            <a:extLst>
              <a:ext uri="{FF2B5EF4-FFF2-40B4-BE49-F238E27FC236}">
                <a16:creationId xmlns:a16="http://schemas.microsoft.com/office/drawing/2014/main" id="{F80E4C4A-95E0-4799-A3F7-AB13691F1063}"/>
              </a:ext>
            </a:extLst>
          </p:cNvPr>
          <p:cNvSpPr>
            <a:spLocks noGrp="1"/>
          </p:cNvSpPr>
          <p:nvPr>
            <p:ph type="dt" sz="quarter" idx="1"/>
          </p:nvPr>
        </p:nvSpPr>
        <p:spPr>
          <a:xfrm>
            <a:off x="3814763" y="0"/>
            <a:ext cx="2919412" cy="495300"/>
          </a:xfrm>
          <a:prstGeom prst="rect">
            <a:avLst/>
          </a:prstGeom>
        </p:spPr>
        <p:txBody>
          <a:bodyPr vert="horz" lIns="90754" tIns="45377" rIns="90754" bIns="45377" rtlCol="0"/>
          <a:lstStyle>
            <a:lvl1pPr algn="r" eaLnBrk="1" fontAlgn="auto" hangingPunct="1">
              <a:spcBef>
                <a:spcPts val="0"/>
              </a:spcBef>
              <a:spcAft>
                <a:spcPts val="0"/>
              </a:spcAft>
              <a:defRPr sz="1200"/>
            </a:lvl1pPr>
          </a:lstStyle>
          <a:p>
            <a:pPr>
              <a:defRPr/>
            </a:pPr>
            <a:fld id="{EEF7FD7D-7305-47D2-8223-72DAC019164D}" type="datetimeFigureOut">
              <a:rPr lang="en-GB"/>
              <a:pPr>
                <a:defRPr/>
              </a:pPr>
              <a:t>16/04/2021</a:t>
            </a:fld>
            <a:endParaRPr lang="en-GB" dirty="0"/>
          </a:p>
        </p:txBody>
      </p:sp>
      <p:sp>
        <p:nvSpPr>
          <p:cNvPr id="4" name="Footer Placeholder 3">
            <a:extLst>
              <a:ext uri="{FF2B5EF4-FFF2-40B4-BE49-F238E27FC236}">
                <a16:creationId xmlns:a16="http://schemas.microsoft.com/office/drawing/2014/main" id="{E28F381B-A202-4DC6-A005-37B6E6C2BB50}"/>
              </a:ext>
            </a:extLst>
          </p:cNvPr>
          <p:cNvSpPr>
            <a:spLocks noGrp="1"/>
          </p:cNvSpPr>
          <p:nvPr>
            <p:ph type="ftr" sz="quarter" idx="2"/>
          </p:nvPr>
        </p:nvSpPr>
        <p:spPr>
          <a:xfrm>
            <a:off x="0" y="9371013"/>
            <a:ext cx="2919413" cy="495300"/>
          </a:xfrm>
          <a:prstGeom prst="rect">
            <a:avLst/>
          </a:prstGeom>
        </p:spPr>
        <p:txBody>
          <a:bodyPr vert="horz" lIns="90754" tIns="45377" rIns="90754" bIns="45377" rtlCol="0" anchor="b"/>
          <a:lstStyle>
            <a:lvl1pPr algn="l" eaLnBrk="1" fontAlgn="auto" hangingPunct="1">
              <a:spcBef>
                <a:spcPts val="0"/>
              </a:spcBef>
              <a:spcAft>
                <a:spcPts val="0"/>
              </a:spcAft>
              <a:defRPr sz="1200"/>
            </a:lvl1pPr>
          </a:lstStyle>
          <a:p>
            <a:pPr>
              <a:defRPr/>
            </a:pPr>
            <a:endParaRPr lang="en-GB"/>
          </a:p>
        </p:txBody>
      </p:sp>
      <p:sp>
        <p:nvSpPr>
          <p:cNvPr id="5" name="Slide Number Placeholder 4">
            <a:extLst>
              <a:ext uri="{FF2B5EF4-FFF2-40B4-BE49-F238E27FC236}">
                <a16:creationId xmlns:a16="http://schemas.microsoft.com/office/drawing/2014/main" id="{4AB57996-504D-4E26-A581-DE948C3981E9}"/>
              </a:ext>
            </a:extLst>
          </p:cNvPr>
          <p:cNvSpPr>
            <a:spLocks noGrp="1"/>
          </p:cNvSpPr>
          <p:nvPr>
            <p:ph type="sldNum" sz="quarter" idx="3"/>
          </p:nvPr>
        </p:nvSpPr>
        <p:spPr>
          <a:xfrm>
            <a:off x="3814763" y="9371013"/>
            <a:ext cx="2919412" cy="495300"/>
          </a:xfrm>
          <a:prstGeom prst="rect">
            <a:avLst/>
          </a:prstGeom>
        </p:spPr>
        <p:txBody>
          <a:bodyPr vert="horz" lIns="90754" tIns="45377" rIns="90754" bIns="45377" rtlCol="0" anchor="b"/>
          <a:lstStyle>
            <a:lvl1pPr algn="r" eaLnBrk="1" fontAlgn="auto" hangingPunct="1">
              <a:spcBef>
                <a:spcPts val="0"/>
              </a:spcBef>
              <a:spcAft>
                <a:spcPts val="0"/>
              </a:spcAft>
              <a:defRPr sz="1200"/>
            </a:lvl1pPr>
          </a:lstStyle>
          <a:p>
            <a:pPr>
              <a:defRPr/>
            </a:pPr>
            <a:fld id="{543BC912-0DD2-42AD-82C4-57C46A34A9DD}" type="slidenum">
              <a:rPr lang="en-GB"/>
              <a:pPr>
                <a:defRPr/>
              </a:pPr>
              <a:t>‹#›</a:t>
            </a:fld>
            <a:endParaRPr lang="en-GB"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59B3FC0-8D46-4B2A-B8B1-836115D2D031}"/>
              </a:ext>
            </a:extLst>
          </p:cNvPr>
          <p:cNvSpPr>
            <a:spLocks noGrp="1"/>
          </p:cNvSpPr>
          <p:nvPr>
            <p:ph type="hdr" sz="quarter"/>
          </p:nvPr>
        </p:nvSpPr>
        <p:spPr>
          <a:xfrm>
            <a:off x="0" y="0"/>
            <a:ext cx="2919413" cy="495300"/>
          </a:xfrm>
          <a:prstGeom prst="rect">
            <a:avLst/>
          </a:prstGeom>
        </p:spPr>
        <p:txBody>
          <a:bodyPr vert="horz" lIns="90754" tIns="45377" rIns="90754" bIns="45377" rtlCol="0"/>
          <a:lstStyle>
            <a:lvl1pPr algn="l" eaLnBrk="1" fontAlgn="auto" hangingPunct="1">
              <a:spcBef>
                <a:spcPts val="0"/>
              </a:spcBef>
              <a:spcAft>
                <a:spcPts val="0"/>
              </a:spcAft>
              <a:defRPr sz="1200">
                <a:latin typeface="Arial" panose="020B0604020202020204" pitchFamily="34" charset="0"/>
              </a:defRPr>
            </a:lvl1pPr>
          </a:lstStyle>
          <a:p>
            <a:pPr>
              <a:defRPr/>
            </a:pPr>
            <a:endParaRPr lang="en-GB"/>
          </a:p>
        </p:txBody>
      </p:sp>
      <p:sp>
        <p:nvSpPr>
          <p:cNvPr id="3" name="Date Placeholder 2">
            <a:extLst>
              <a:ext uri="{FF2B5EF4-FFF2-40B4-BE49-F238E27FC236}">
                <a16:creationId xmlns:a16="http://schemas.microsoft.com/office/drawing/2014/main" id="{A3D40D4F-D010-4D08-BBAA-7C26751E9743}"/>
              </a:ext>
            </a:extLst>
          </p:cNvPr>
          <p:cNvSpPr>
            <a:spLocks noGrp="1"/>
          </p:cNvSpPr>
          <p:nvPr>
            <p:ph type="dt" idx="1"/>
          </p:nvPr>
        </p:nvSpPr>
        <p:spPr>
          <a:xfrm>
            <a:off x="3814763" y="0"/>
            <a:ext cx="2919412" cy="495300"/>
          </a:xfrm>
          <a:prstGeom prst="rect">
            <a:avLst/>
          </a:prstGeom>
        </p:spPr>
        <p:txBody>
          <a:bodyPr vert="horz" lIns="90754" tIns="45377" rIns="90754" bIns="45377" rtlCol="0"/>
          <a:lstStyle>
            <a:lvl1pPr algn="r" eaLnBrk="1" fontAlgn="auto" hangingPunct="1">
              <a:spcBef>
                <a:spcPts val="0"/>
              </a:spcBef>
              <a:spcAft>
                <a:spcPts val="0"/>
              </a:spcAft>
              <a:defRPr sz="1200">
                <a:latin typeface="Arial" panose="020B0604020202020204" pitchFamily="34" charset="0"/>
              </a:defRPr>
            </a:lvl1pPr>
          </a:lstStyle>
          <a:p>
            <a:pPr>
              <a:defRPr/>
            </a:pPr>
            <a:fld id="{095E50AF-4413-4015-961C-E24A486C56CC}" type="datetimeFigureOut">
              <a:rPr lang="en-GB"/>
              <a:pPr>
                <a:defRPr/>
              </a:pPr>
              <a:t>16/04/2021</a:t>
            </a:fld>
            <a:endParaRPr lang="en-GB" dirty="0"/>
          </a:p>
        </p:txBody>
      </p:sp>
      <p:sp>
        <p:nvSpPr>
          <p:cNvPr id="4" name="Slide Image Placeholder 3">
            <a:extLst>
              <a:ext uri="{FF2B5EF4-FFF2-40B4-BE49-F238E27FC236}">
                <a16:creationId xmlns:a16="http://schemas.microsoft.com/office/drawing/2014/main" id="{8F708980-C448-45FB-937E-C7229DDF220E}"/>
              </a:ext>
            </a:extLst>
          </p:cNvPr>
          <p:cNvSpPr>
            <a:spLocks noGrp="1" noRot="1" noChangeAspect="1"/>
          </p:cNvSpPr>
          <p:nvPr>
            <p:ph type="sldImg" idx="2"/>
          </p:nvPr>
        </p:nvSpPr>
        <p:spPr>
          <a:xfrm>
            <a:off x="2192338" y="1233488"/>
            <a:ext cx="2351087" cy="3328987"/>
          </a:xfrm>
          <a:prstGeom prst="rect">
            <a:avLst/>
          </a:prstGeom>
          <a:noFill/>
          <a:ln w="12700">
            <a:solidFill>
              <a:prstClr val="black"/>
            </a:solidFill>
          </a:ln>
        </p:spPr>
        <p:txBody>
          <a:bodyPr vert="horz" lIns="90754" tIns="45377" rIns="90754" bIns="45377" rtlCol="0" anchor="ctr"/>
          <a:lstStyle/>
          <a:p>
            <a:pPr lvl="0"/>
            <a:endParaRPr lang="en-GB" noProof="0" dirty="0"/>
          </a:p>
        </p:txBody>
      </p:sp>
      <p:sp>
        <p:nvSpPr>
          <p:cNvPr id="5" name="Notes Placeholder 4">
            <a:extLst>
              <a:ext uri="{FF2B5EF4-FFF2-40B4-BE49-F238E27FC236}">
                <a16:creationId xmlns:a16="http://schemas.microsoft.com/office/drawing/2014/main" id="{CE0F9B19-3708-4294-BF1E-99589500F691}"/>
              </a:ext>
            </a:extLst>
          </p:cNvPr>
          <p:cNvSpPr>
            <a:spLocks noGrp="1"/>
          </p:cNvSpPr>
          <p:nvPr>
            <p:ph type="body" sz="quarter" idx="3"/>
          </p:nvPr>
        </p:nvSpPr>
        <p:spPr>
          <a:xfrm>
            <a:off x="673100" y="4748213"/>
            <a:ext cx="5389563" cy="3884612"/>
          </a:xfrm>
          <a:prstGeom prst="rect">
            <a:avLst/>
          </a:prstGeom>
        </p:spPr>
        <p:txBody>
          <a:bodyPr vert="horz" lIns="90754" tIns="45377" rIns="90754" bIns="45377" rtlCol="0"/>
          <a:lstStyle/>
          <a:p>
            <a:pPr lvl="0"/>
            <a:r>
              <a:rPr lang="en-US" noProof="0" dirty="0"/>
              <a:t>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endParaRPr lang="en-GB" noProof="0" dirty="0"/>
          </a:p>
        </p:txBody>
      </p:sp>
      <p:sp>
        <p:nvSpPr>
          <p:cNvPr id="6" name="Footer Placeholder 5">
            <a:extLst>
              <a:ext uri="{FF2B5EF4-FFF2-40B4-BE49-F238E27FC236}">
                <a16:creationId xmlns:a16="http://schemas.microsoft.com/office/drawing/2014/main" id="{942F92F4-56B0-4F1B-B780-ECD2640A427C}"/>
              </a:ext>
            </a:extLst>
          </p:cNvPr>
          <p:cNvSpPr>
            <a:spLocks noGrp="1"/>
          </p:cNvSpPr>
          <p:nvPr>
            <p:ph type="ftr" sz="quarter" idx="4"/>
          </p:nvPr>
        </p:nvSpPr>
        <p:spPr>
          <a:xfrm>
            <a:off x="0" y="9371013"/>
            <a:ext cx="2919413" cy="495300"/>
          </a:xfrm>
          <a:prstGeom prst="rect">
            <a:avLst/>
          </a:prstGeom>
        </p:spPr>
        <p:txBody>
          <a:bodyPr vert="horz" lIns="90754" tIns="45377" rIns="90754" bIns="45377" rtlCol="0" anchor="b"/>
          <a:lstStyle>
            <a:lvl1pPr algn="l" eaLnBrk="1" fontAlgn="auto" hangingPunct="1">
              <a:spcBef>
                <a:spcPts val="0"/>
              </a:spcBef>
              <a:spcAft>
                <a:spcPts val="0"/>
              </a:spcAft>
              <a:defRPr sz="1200">
                <a:latin typeface="Arial" panose="020B0604020202020204" pitchFamily="34" charset="0"/>
              </a:defRPr>
            </a:lvl1pPr>
          </a:lstStyle>
          <a:p>
            <a:pPr>
              <a:defRPr/>
            </a:pPr>
            <a:endParaRPr lang="en-GB"/>
          </a:p>
        </p:txBody>
      </p:sp>
      <p:sp>
        <p:nvSpPr>
          <p:cNvPr id="7" name="Slide Number Placeholder 6">
            <a:extLst>
              <a:ext uri="{FF2B5EF4-FFF2-40B4-BE49-F238E27FC236}">
                <a16:creationId xmlns:a16="http://schemas.microsoft.com/office/drawing/2014/main" id="{6AFF024A-6A85-4ECA-BE0C-FD67D00C4057}"/>
              </a:ext>
            </a:extLst>
          </p:cNvPr>
          <p:cNvSpPr>
            <a:spLocks noGrp="1"/>
          </p:cNvSpPr>
          <p:nvPr>
            <p:ph type="sldNum" sz="quarter" idx="5"/>
          </p:nvPr>
        </p:nvSpPr>
        <p:spPr>
          <a:xfrm>
            <a:off x="3814763" y="9371013"/>
            <a:ext cx="2919412" cy="495300"/>
          </a:xfrm>
          <a:prstGeom prst="rect">
            <a:avLst/>
          </a:prstGeom>
        </p:spPr>
        <p:txBody>
          <a:bodyPr vert="horz" lIns="90754" tIns="45377" rIns="90754" bIns="45377" rtlCol="0" anchor="b"/>
          <a:lstStyle>
            <a:lvl1pPr algn="r" eaLnBrk="1" fontAlgn="auto" hangingPunct="1">
              <a:spcBef>
                <a:spcPts val="0"/>
              </a:spcBef>
              <a:spcAft>
                <a:spcPts val="0"/>
              </a:spcAft>
              <a:defRPr sz="1200">
                <a:latin typeface="Arial" panose="020B0604020202020204" pitchFamily="34" charset="0"/>
              </a:defRPr>
            </a:lvl1pPr>
          </a:lstStyle>
          <a:p>
            <a:pPr>
              <a:defRPr/>
            </a:pPr>
            <a:fld id="{85FD26F8-152C-4EAE-BFA4-B6EB430DF837}"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glas za posao">
    <p:spTree>
      <p:nvGrpSpPr>
        <p:cNvPr id="1" name=""/>
        <p:cNvGrpSpPr/>
        <p:nvPr/>
      </p:nvGrpSpPr>
      <p:grpSpPr>
        <a:xfrm>
          <a:off x="0" y="0"/>
          <a:ext cx="0" cy="0"/>
          <a:chOff x="0" y="0"/>
          <a:chExt cx="0" cy="0"/>
        </a:xfrm>
      </p:grpSpPr>
      <p:pic>
        <p:nvPicPr>
          <p:cNvPr id="5" name="Picture 5">
            <a:extLst>
              <a:ext uri="{FF2B5EF4-FFF2-40B4-BE49-F238E27FC236}">
                <a16:creationId xmlns:a16="http://schemas.microsoft.com/office/drawing/2014/main" id="{3C0D53B5-D8EA-4990-8B1D-B1A046FFF3DF}"/>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3238" y="9455150"/>
            <a:ext cx="3275012" cy="32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DD9ADB2D-EE5D-4193-B9A5-964A714B2AA2}"/>
              </a:ext>
            </a:extLst>
          </p:cNvPr>
          <p:cNvSpPr txBox="1">
            <a:spLocks/>
          </p:cNvSpPr>
          <p:nvPr userDrawn="1"/>
        </p:nvSpPr>
        <p:spPr>
          <a:xfrm>
            <a:off x="5732463" y="9569450"/>
            <a:ext cx="1311275" cy="98425"/>
          </a:xfrm>
          <a:prstGeom prst="rect">
            <a:avLst/>
          </a:prstGeom>
        </p:spPr>
        <p:txBody>
          <a:bodyPr wrap="none" lIns="0" tIns="0" rIns="0" bIns="0" anchor="ctr"/>
          <a:lstStyle>
            <a:defPPr>
              <a:defRPr lang="en-US"/>
            </a:defPPr>
            <a:lvl1pPr marL="0" algn="ctr" defTabSz="457200" rtl="0" eaLnBrk="1" latinLnBrk="0" hangingPunct="1">
              <a:defRPr sz="992" kern="1200">
                <a:solidFill>
                  <a:schemeClr val="accent6"/>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GB" sz="1000" dirty="0">
                <a:solidFill>
                  <a:srgbClr val="E6007E"/>
                </a:solidFill>
                <a:latin typeface="GT Walsheim Pro Light" panose="02000503040000020003" pitchFamily="50" charset="-18"/>
              </a:rPr>
              <a:t>Audit  |  Tax  |  Advisory </a:t>
            </a:r>
          </a:p>
        </p:txBody>
      </p:sp>
      <p:sp>
        <p:nvSpPr>
          <p:cNvPr id="10" name="Text Placeholder 4"/>
          <p:cNvSpPr>
            <a:spLocks noGrp="1"/>
          </p:cNvSpPr>
          <p:nvPr>
            <p:ph type="body" sz="quarter" idx="11"/>
          </p:nvPr>
        </p:nvSpPr>
        <p:spPr>
          <a:xfrm>
            <a:off x="503238" y="10005064"/>
            <a:ext cx="6540500" cy="379908"/>
          </a:xfrm>
        </p:spPr>
        <p:txBody>
          <a:bodyPr anchor="b"/>
          <a:lstStyle>
            <a:lvl1pPr>
              <a:defRPr sz="600">
                <a:solidFill>
                  <a:schemeClr val="tx1"/>
                </a:solidFill>
                <a:latin typeface="GT Walsheim Pro Light" panose="02000503040000020003" pitchFamily="50" charset="-18"/>
              </a:defRPr>
            </a:lvl1pPr>
            <a:lvl2pPr>
              <a:defRPr sz="600">
                <a:solidFill>
                  <a:schemeClr val="tx1"/>
                </a:solidFill>
                <a:latin typeface="GT Walsheim Pro Light" panose="02000503040000020003" pitchFamily="50" charset="-18"/>
              </a:defRPr>
            </a:lvl2pPr>
            <a:lvl3pPr>
              <a:defRPr sz="600">
                <a:solidFill>
                  <a:schemeClr val="tx1"/>
                </a:solidFill>
                <a:latin typeface="GT Walsheim Pro Light" panose="02000503040000020003" pitchFamily="50" charset="-18"/>
              </a:defRPr>
            </a:lvl3pPr>
            <a:lvl4pPr>
              <a:defRPr sz="600">
                <a:solidFill>
                  <a:schemeClr val="tx1"/>
                </a:solidFill>
                <a:latin typeface="GT Walsheim Pro Light" panose="02000503040000020003" pitchFamily="50" charset="-18"/>
              </a:defRPr>
            </a:lvl4pPr>
            <a:lvl5pPr>
              <a:defRPr sz="600">
                <a:solidFill>
                  <a:schemeClr val="tx1"/>
                </a:solidFill>
                <a:latin typeface="GT Walsheim Pro Light" panose="02000503040000020003" pitchFamily="50" charset="-18"/>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a:extLst>
              <a:ext uri="{FF2B5EF4-FFF2-40B4-BE49-F238E27FC236}">
                <a16:creationId xmlns:a16="http://schemas.microsoft.com/office/drawing/2014/main" id="{6AB7FAC1-6343-4506-BFD5-AC5DFD3FEF90}"/>
              </a:ext>
            </a:extLst>
          </p:cNvPr>
          <p:cNvSpPr>
            <a:spLocks noGrp="1"/>
          </p:cNvSpPr>
          <p:nvPr>
            <p:ph type="body" sz="quarter" idx="14"/>
          </p:nvPr>
        </p:nvSpPr>
        <p:spPr>
          <a:xfrm>
            <a:off x="573087" y="3010155"/>
            <a:ext cx="4195163" cy="12525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ext Placeholder 8">
            <a:extLst>
              <a:ext uri="{FF2B5EF4-FFF2-40B4-BE49-F238E27FC236}">
                <a16:creationId xmlns:a16="http://schemas.microsoft.com/office/drawing/2014/main" id="{B7D992A9-898B-409F-8B05-5C4ED10784EC}"/>
              </a:ext>
            </a:extLst>
          </p:cNvPr>
          <p:cNvSpPr>
            <a:spLocks noGrp="1"/>
          </p:cNvSpPr>
          <p:nvPr>
            <p:ph type="body" sz="quarter" idx="16"/>
          </p:nvPr>
        </p:nvSpPr>
        <p:spPr>
          <a:xfrm>
            <a:off x="5003413" y="2992438"/>
            <a:ext cx="1980000" cy="125253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829598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Oglas za posao">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CCD15756-BEA1-48F2-B451-097351235E65}"/>
              </a:ext>
            </a:extLst>
          </p:cNvPr>
          <p:cNvSpPr txBox="1">
            <a:spLocks/>
          </p:cNvSpPr>
          <p:nvPr userDrawn="1"/>
        </p:nvSpPr>
        <p:spPr>
          <a:xfrm>
            <a:off x="5672138" y="841375"/>
            <a:ext cx="1311275" cy="98425"/>
          </a:xfrm>
          <a:prstGeom prst="rect">
            <a:avLst/>
          </a:prstGeom>
        </p:spPr>
        <p:txBody>
          <a:bodyPr wrap="none" lIns="0" tIns="0" rIns="0" bIns="0" anchor="ctr"/>
          <a:lstStyle>
            <a:defPPr>
              <a:defRPr lang="en-US"/>
            </a:defPPr>
            <a:lvl1pPr marL="0" algn="ctr" defTabSz="457200" rtl="0" eaLnBrk="1" latinLnBrk="0" hangingPunct="1">
              <a:defRPr sz="992" kern="1200">
                <a:solidFill>
                  <a:schemeClr val="accent6"/>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GB" sz="1000" dirty="0">
                <a:solidFill>
                  <a:srgbClr val="E6007E"/>
                </a:solidFill>
                <a:latin typeface="GT Walsheim Pro Light" panose="02000503040000020003" pitchFamily="50" charset="-18"/>
              </a:rPr>
              <a:t>Audit  |  Tax  |  Advisory </a:t>
            </a:r>
          </a:p>
        </p:txBody>
      </p:sp>
      <p:pic>
        <p:nvPicPr>
          <p:cNvPr id="6" name="Picture 3">
            <a:extLst>
              <a:ext uri="{FF2B5EF4-FFF2-40B4-BE49-F238E27FC236}">
                <a16:creationId xmlns:a16="http://schemas.microsoft.com/office/drawing/2014/main" id="{6F9752BF-550C-4C90-9C5A-656068E3B0C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5313" y="576263"/>
            <a:ext cx="2035175"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4"/>
          <p:cNvSpPr>
            <a:spLocks noGrp="1"/>
          </p:cNvSpPr>
          <p:nvPr>
            <p:ph type="body" sz="quarter" idx="11"/>
          </p:nvPr>
        </p:nvSpPr>
        <p:spPr>
          <a:xfrm>
            <a:off x="503238" y="10005064"/>
            <a:ext cx="6540500" cy="379908"/>
          </a:xfrm>
        </p:spPr>
        <p:txBody>
          <a:bodyPr anchor="b"/>
          <a:lstStyle>
            <a:lvl1pPr>
              <a:defRPr sz="600">
                <a:solidFill>
                  <a:schemeClr val="tx1"/>
                </a:solidFill>
                <a:latin typeface="GT Walsheim Pro Light" panose="02000503040000020003" pitchFamily="50" charset="-18"/>
              </a:defRPr>
            </a:lvl1pPr>
            <a:lvl2pPr>
              <a:defRPr sz="600">
                <a:solidFill>
                  <a:schemeClr val="tx1"/>
                </a:solidFill>
                <a:latin typeface="GT Walsheim Pro Light" panose="02000503040000020003" pitchFamily="50" charset="-18"/>
              </a:defRPr>
            </a:lvl2pPr>
            <a:lvl3pPr>
              <a:defRPr sz="600">
                <a:solidFill>
                  <a:schemeClr val="tx1"/>
                </a:solidFill>
                <a:latin typeface="GT Walsheim Pro Light" panose="02000503040000020003" pitchFamily="50" charset="-18"/>
              </a:defRPr>
            </a:lvl3pPr>
            <a:lvl4pPr>
              <a:defRPr sz="600">
                <a:solidFill>
                  <a:schemeClr val="tx1"/>
                </a:solidFill>
                <a:latin typeface="GT Walsheim Pro Light" panose="02000503040000020003" pitchFamily="50" charset="-18"/>
              </a:defRPr>
            </a:lvl4pPr>
            <a:lvl5pPr>
              <a:defRPr sz="600">
                <a:solidFill>
                  <a:schemeClr val="tx1"/>
                </a:solidFill>
                <a:latin typeface="GT Walsheim Pro Light" panose="02000503040000020003" pitchFamily="50" charset="-18"/>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3">
            <a:extLst>
              <a:ext uri="{FF2B5EF4-FFF2-40B4-BE49-F238E27FC236}">
                <a16:creationId xmlns:a16="http://schemas.microsoft.com/office/drawing/2014/main" id="{CC997804-9AF4-4F2C-A14F-3C37C374B8E6}"/>
              </a:ext>
            </a:extLst>
          </p:cNvPr>
          <p:cNvSpPr>
            <a:spLocks noGrp="1"/>
          </p:cNvSpPr>
          <p:nvPr>
            <p:ph type="body" sz="quarter" idx="10"/>
          </p:nvPr>
        </p:nvSpPr>
        <p:spPr>
          <a:xfrm>
            <a:off x="576263" y="2992438"/>
            <a:ext cx="3095625" cy="110799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3">
            <a:extLst>
              <a:ext uri="{FF2B5EF4-FFF2-40B4-BE49-F238E27FC236}">
                <a16:creationId xmlns:a16="http://schemas.microsoft.com/office/drawing/2014/main" id="{D55717D8-F998-4338-BAC5-9340E1B11406}"/>
              </a:ext>
            </a:extLst>
          </p:cNvPr>
          <p:cNvSpPr>
            <a:spLocks noGrp="1"/>
          </p:cNvSpPr>
          <p:nvPr>
            <p:ph type="body" sz="quarter" idx="12"/>
          </p:nvPr>
        </p:nvSpPr>
        <p:spPr>
          <a:xfrm>
            <a:off x="3887788" y="2992438"/>
            <a:ext cx="3095625" cy="1138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1519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Oglas za posao">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4E649F8F-EAD2-41DA-A6BC-762C749121AC}"/>
              </a:ext>
            </a:extLst>
          </p:cNvPr>
          <p:cNvSpPr txBox="1">
            <a:spLocks/>
          </p:cNvSpPr>
          <p:nvPr userDrawn="1"/>
        </p:nvSpPr>
        <p:spPr>
          <a:xfrm>
            <a:off x="595313" y="10364788"/>
            <a:ext cx="1311275" cy="98425"/>
          </a:xfrm>
          <a:prstGeom prst="rect">
            <a:avLst/>
          </a:prstGeom>
        </p:spPr>
        <p:txBody>
          <a:bodyPr wrap="none" lIns="0" tIns="0" rIns="0" bIns="0" anchor="ctr"/>
          <a:lstStyle>
            <a:defPPr>
              <a:defRPr lang="en-US"/>
            </a:defPPr>
            <a:lvl1pPr marL="0" algn="ctr" defTabSz="457200" rtl="0" eaLnBrk="1" latinLnBrk="0" hangingPunct="1">
              <a:defRPr sz="992" kern="1200">
                <a:solidFill>
                  <a:schemeClr val="accent6"/>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fontAlgn="auto">
              <a:spcBef>
                <a:spcPts val="0"/>
              </a:spcBef>
              <a:spcAft>
                <a:spcPts val="0"/>
              </a:spcAft>
              <a:defRPr/>
            </a:pPr>
            <a:r>
              <a:rPr lang="sr-Latn-RS" sz="800" b="1" dirty="0">
                <a:solidFill>
                  <a:schemeClr val="accent1"/>
                </a:solidFill>
                <a:latin typeface="GT Walsheim Pro Bold" panose="02000503040000020003" pitchFamily="50" charset="-18"/>
              </a:rPr>
              <a:t>grantthornton.rs</a:t>
            </a:r>
            <a:endParaRPr lang="en-GB" sz="800" b="1" dirty="0">
              <a:solidFill>
                <a:schemeClr val="accent1"/>
              </a:solidFill>
              <a:latin typeface="GT Walsheim Pro Bold" panose="02000503040000020003" pitchFamily="50" charset="-18"/>
            </a:endParaRPr>
          </a:p>
        </p:txBody>
      </p:sp>
      <p:cxnSp>
        <p:nvCxnSpPr>
          <p:cNvPr id="7" name="Straight Connector 6">
            <a:extLst>
              <a:ext uri="{FF2B5EF4-FFF2-40B4-BE49-F238E27FC236}">
                <a16:creationId xmlns:a16="http://schemas.microsoft.com/office/drawing/2014/main" id="{58C461A6-CC8D-47FC-A3C2-12F43A9BAA93}"/>
              </a:ext>
            </a:extLst>
          </p:cNvPr>
          <p:cNvCxnSpPr>
            <a:cxnSpLocks/>
          </p:cNvCxnSpPr>
          <p:nvPr userDrawn="1"/>
        </p:nvCxnSpPr>
        <p:spPr>
          <a:xfrm>
            <a:off x="595313" y="10221913"/>
            <a:ext cx="2024062" cy="0"/>
          </a:xfrm>
          <a:prstGeom prst="line">
            <a:avLst/>
          </a:prstGeom>
          <a:ln w="1905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itle 1">
            <a:extLst>
              <a:ext uri="{FF2B5EF4-FFF2-40B4-BE49-F238E27FC236}">
                <a16:creationId xmlns:a16="http://schemas.microsoft.com/office/drawing/2014/main" id="{97CB9F15-5DC8-446B-A643-C8E39FDD6BF3}"/>
              </a:ext>
            </a:extLst>
          </p:cNvPr>
          <p:cNvSpPr>
            <a:spLocks noGrp="1"/>
          </p:cNvSpPr>
          <p:nvPr>
            <p:ph type="title"/>
          </p:nvPr>
        </p:nvSpPr>
        <p:spPr>
          <a:xfrm>
            <a:off x="595313" y="2082755"/>
            <a:ext cx="6410325" cy="498475"/>
          </a:xfrm>
        </p:spPr>
        <p:txBody>
          <a:bodyPr/>
          <a:lstStyle/>
          <a:p>
            <a:endParaRPr lang="en-US"/>
          </a:p>
        </p:txBody>
      </p:sp>
      <p:sp>
        <p:nvSpPr>
          <p:cNvPr id="11" name="Text Placeholder 2">
            <a:extLst>
              <a:ext uri="{FF2B5EF4-FFF2-40B4-BE49-F238E27FC236}">
                <a16:creationId xmlns:a16="http://schemas.microsoft.com/office/drawing/2014/main" id="{CD4319B2-5160-492B-AA35-6C549DCC5031}"/>
              </a:ext>
            </a:extLst>
          </p:cNvPr>
          <p:cNvSpPr>
            <a:spLocks noGrp="1"/>
          </p:cNvSpPr>
          <p:nvPr>
            <p:ph type="body" sz="quarter" idx="10"/>
          </p:nvPr>
        </p:nvSpPr>
        <p:spPr>
          <a:xfrm>
            <a:off x="576263" y="2778034"/>
            <a:ext cx="3095625" cy="1322400"/>
          </a:xfrm>
        </p:spPr>
        <p:txBody>
          <a:bodyPr/>
          <a:lstStyle/>
          <a:p>
            <a:endParaRPr lang="en-US" dirty="0"/>
          </a:p>
        </p:txBody>
      </p:sp>
      <p:sp>
        <p:nvSpPr>
          <p:cNvPr id="13" name="Text Placeholder 3">
            <a:extLst>
              <a:ext uri="{FF2B5EF4-FFF2-40B4-BE49-F238E27FC236}">
                <a16:creationId xmlns:a16="http://schemas.microsoft.com/office/drawing/2014/main" id="{FD416342-AAE6-4B3B-9860-831FB83C0DFA}"/>
              </a:ext>
            </a:extLst>
          </p:cNvPr>
          <p:cNvSpPr>
            <a:spLocks noGrp="1"/>
          </p:cNvSpPr>
          <p:nvPr>
            <p:ph type="body" sz="quarter" idx="12"/>
          </p:nvPr>
        </p:nvSpPr>
        <p:spPr>
          <a:xfrm>
            <a:off x="3887788" y="2778034"/>
            <a:ext cx="3095625" cy="1353177"/>
          </a:xfrm>
        </p:spPr>
        <p:txBody>
          <a:bodyPr/>
          <a:lstStyle/>
          <a:p>
            <a:endParaRPr lang="en-US"/>
          </a:p>
        </p:txBody>
      </p:sp>
      <p:sp>
        <p:nvSpPr>
          <p:cNvPr id="19" name="Text Placeholder 4">
            <a:extLst>
              <a:ext uri="{FF2B5EF4-FFF2-40B4-BE49-F238E27FC236}">
                <a16:creationId xmlns:a16="http://schemas.microsoft.com/office/drawing/2014/main" id="{5F3FD06F-43ED-42DC-81AC-EF04EB9BC96F}"/>
              </a:ext>
            </a:extLst>
          </p:cNvPr>
          <p:cNvSpPr>
            <a:spLocks noGrp="1"/>
          </p:cNvSpPr>
          <p:nvPr>
            <p:ph type="body" sz="quarter" idx="13"/>
          </p:nvPr>
        </p:nvSpPr>
        <p:spPr>
          <a:xfrm>
            <a:off x="576263" y="9762309"/>
            <a:ext cx="6407151" cy="338956"/>
          </a:xfrm>
        </p:spPr>
        <p:txBody>
          <a:bodyPr anchor="b"/>
          <a:lstStyle>
            <a:lvl1pPr>
              <a:defRPr sz="600">
                <a:solidFill>
                  <a:schemeClr val="tx1"/>
                </a:solidFill>
                <a:latin typeface="GT Walsheim Pro Light" panose="02000503040000020003" pitchFamily="50" charset="-18"/>
              </a:defRPr>
            </a:lvl1pPr>
            <a:lvl2pPr>
              <a:defRPr sz="600">
                <a:solidFill>
                  <a:schemeClr val="tx1"/>
                </a:solidFill>
                <a:latin typeface="GT Walsheim Pro Light" panose="02000503040000020003" pitchFamily="50" charset="-18"/>
              </a:defRPr>
            </a:lvl2pPr>
            <a:lvl3pPr>
              <a:defRPr sz="600">
                <a:solidFill>
                  <a:schemeClr val="tx1"/>
                </a:solidFill>
                <a:latin typeface="GT Walsheim Pro Light" panose="02000503040000020003" pitchFamily="50" charset="-18"/>
              </a:defRPr>
            </a:lvl3pPr>
            <a:lvl4pPr>
              <a:defRPr sz="600">
                <a:solidFill>
                  <a:schemeClr val="tx1"/>
                </a:solidFill>
                <a:latin typeface="GT Walsheim Pro Light" panose="02000503040000020003" pitchFamily="50" charset="-18"/>
              </a:defRPr>
            </a:lvl4pPr>
            <a:lvl5pPr>
              <a:defRPr sz="600">
                <a:solidFill>
                  <a:schemeClr val="tx1"/>
                </a:solidFill>
                <a:latin typeface="GT Walsheim Pro Light" panose="02000503040000020003" pitchFamily="50" charset="-18"/>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798042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29AC441-56B9-4F9F-A087-7B7DB0231ED9}"/>
              </a:ext>
            </a:extLst>
          </p:cNvPr>
          <p:cNvSpPr>
            <a:spLocks noGrp="1" noChangeArrowheads="1"/>
          </p:cNvSpPr>
          <p:nvPr>
            <p:ph type="title"/>
          </p:nvPr>
        </p:nvSpPr>
        <p:spPr bwMode="auto">
          <a:xfrm>
            <a:off x="576263" y="846138"/>
            <a:ext cx="641032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en-US"/>
              <a:t>Click to edit Master title style</a:t>
            </a:r>
          </a:p>
        </p:txBody>
      </p:sp>
      <p:sp>
        <p:nvSpPr>
          <p:cNvPr id="3" name="Text Placeholder 2">
            <a:extLst>
              <a:ext uri="{FF2B5EF4-FFF2-40B4-BE49-F238E27FC236}">
                <a16:creationId xmlns:a16="http://schemas.microsoft.com/office/drawing/2014/main" id="{2CB6CAC6-7174-4769-BEF4-40A2E3FB05F2}"/>
              </a:ext>
            </a:extLst>
          </p:cNvPr>
          <p:cNvSpPr>
            <a:spLocks noGrp="1"/>
          </p:cNvSpPr>
          <p:nvPr>
            <p:ph type="body" idx="1"/>
          </p:nvPr>
        </p:nvSpPr>
        <p:spPr>
          <a:xfrm>
            <a:off x="576263" y="2955925"/>
            <a:ext cx="6410325" cy="2162175"/>
          </a:xfrm>
          <a:prstGeom prst="rect">
            <a:avLst/>
          </a:prstGeom>
        </p:spPr>
        <p:txBody>
          <a:bodyPr vert="horz" wrap="square" lIns="0" tIns="0" rIns="0" bIns="0" rtlCol="0">
            <a:spAutoFit/>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 level</a:t>
            </a:r>
          </a:p>
          <a:p>
            <a:pPr lvl="8"/>
            <a:r>
              <a:rPr lang="en-US" dirty="0"/>
              <a:t>Eighth level</a:t>
            </a:r>
          </a:p>
        </p:txBody>
      </p:sp>
    </p:spTree>
  </p:cSld>
  <p:clrMap bg1="lt1" tx1="dk1" bg2="lt2" tx2="dk2" accent1="accent1" accent2="accent2" accent3="accent3" accent4="accent4" accent5="accent5" accent6="accent6" hlink="hlink" folHlink="folHlink"/>
  <p:sldLayoutIdLst>
    <p:sldLayoutId id="2147484170" r:id="rId1"/>
    <p:sldLayoutId id="2147484171" r:id="rId2"/>
    <p:sldLayoutId id="2147484172" r:id="rId3"/>
  </p:sldLayoutIdLst>
  <p:hf hdr="0" ftr="0" dt="0"/>
  <p:txStyles>
    <p:titleStyle>
      <a:lvl1pPr algn="l" defTabSz="755650" rtl="0" eaLnBrk="0" fontAlgn="base" hangingPunct="0">
        <a:lnSpc>
          <a:spcPct val="90000"/>
        </a:lnSpc>
        <a:spcBef>
          <a:spcPct val="0"/>
        </a:spcBef>
        <a:spcAft>
          <a:spcPct val="0"/>
        </a:spcAft>
        <a:defRPr sz="3600" b="1" kern="1200">
          <a:solidFill>
            <a:schemeClr val="accent1"/>
          </a:solidFill>
          <a:latin typeface="+mj-lt"/>
          <a:ea typeface="+mj-ea"/>
          <a:cs typeface="+mj-cs"/>
        </a:defRPr>
      </a:lvl1pPr>
      <a:lvl2pPr algn="l" defTabSz="755650" rtl="0" eaLnBrk="0" fontAlgn="base" hangingPunct="0">
        <a:lnSpc>
          <a:spcPct val="90000"/>
        </a:lnSpc>
        <a:spcBef>
          <a:spcPct val="0"/>
        </a:spcBef>
        <a:spcAft>
          <a:spcPct val="0"/>
        </a:spcAft>
        <a:defRPr sz="3600" b="1">
          <a:solidFill>
            <a:schemeClr val="accent1"/>
          </a:solidFill>
          <a:latin typeface="Arial" panose="020B0604020202020204" pitchFamily="34" charset="0"/>
        </a:defRPr>
      </a:lvl2pPr>
      <a:lvl3pPr algn="l" defTabSz="755650" rtl="0" eaLnBrk="0" fontAlgn="base" hangingPunct="0">
        <a:lnSpc>
          <a:spcPct val="90000"/>
        </a:lnSpc>
        <a:spcBef>
          <a:spcPct val="0"/>
        </a:spcBef>
        <a:spcAft>
          <a:spcPct val="0"/>
        </a:spcAft>
        <a:defRPr sz="3600" b="1">
          <a:solidFill>
            <a:schemeClr val="accent1"/>
          </a:solidFill>
          <a:latin typeface="Arial" panose="020B0604020202020204" pitchFamily="34" charset="0"/>
        </a:defRPr>
      </a:lvl3pPr>
      <a:lvl4pPr algn="l" defTabSz="755650" rtl="0" eaLnBrk="0" fontAlgn="base" hangingPunct="0">
        <a:lnSpc>
          <a:spcPct val="90000"/>
        </a:lnSpc>
        <a:spcBef>
          <a:spcPct val="0"/>
        </a:spcBef>
        <a:spcAft>
          <a:spcPct val="0"/>
        </a:spcAft>
        <a:defRPr sz="3600" b="1">
          <a:solidFill>
            <a:schemeClr val="accent1"/>
          </a:solidFill>
          <a:latin typeface="Arial" panose="020B0604020202020204" pitchFamily="34" charset="0"/>
        </a:defRPr>
      </a:lvl4pPr>
      <a:lvl5pPr algn="l" defTabSz="755650" rtl="0" eaLnBrk="0" fontAlgn="base" hangingPunct="0">
        <a:lnSpc>
          <a:spcPct val="90000"/>
        </a:lnSpc>
        <a:spcBef>
          <a:spcPct val="0"/>
        </a:spcBef>
        <a:spcAft>
          <a:spcPct val="0"/>
        </a:spcAft>
        <a:defRPr sz="3600" b="1">
          <a:solidFill>
            <a:schemeClr val="accent1"/>
          </a:solidFill>
          <a:latin typeface="Arial" panose="020B0604020202020204" pitchFamily="34" charset="0"/>
        </a:defRPr>
      </a:lvl5pPr>
      <a:lvl6pPr marL="457200" algn="l" defTabSz="755650" rtl="0" fontAlgn="base">
        <a:lnSpc>
          <a:spcPct val="90000"/>
        </a:lnSpc>
        <a:spcBef>
          <a:spcPct val="0"/>
        </a:spcBef>
        <a:spcAft>
          <a:spcPct val="0"/>
        </a:spcAft>
        <a:defRPr sz="3600" b="1">
          <a:solidFill>
            <a:schemeClr val="accent1"/>
          </a:solidFill>
          <a:latin typeface="Arial" panose="020B0604020202020204" pitchFamily="34" charset="0"/>
        </a:defRPr>
      </a:lvl6pPr>
      <a:lvl7pPr marL="914400" algn="l" defTabSz="755650" rtl="0" fontAlgn="base">
        <a:lnSpc>
          <a:spcPct val="90000"/>
        </a:lnSpc>
        <a:spcBef>
          <a:spcPct val="0"/>
        </a:spcBef>
        <a:spcAft>
          <a:spcPct val="0"/>
        </a:spcAft>
        <a:defRPr sz="3600" b="1">
          <a:solidFill>
            <a:schemeClr val="accent1"/>
          </a:solidFill>
          <a:latin typeface="Arial" panose="020B0604020202020204" pitchFamily="34" charset="0"/>
        </a:defRPr>
      </a:lvl7pPr>
      <a:lvl8pPr marL="1371600" algn="l" defTabSz="755650" rtl="0" fontAlgn="base">
        <a:lnSpc>
          <a:spcPct val="90000"/>
        </a:lnSpc>
        <a:spcBef>
          <a:spcPct val="0"/>
        </a:spcBef>
        <a:spcAft>
          <a:spcPct val="0"/>
        </a:spcAft>
        <a:defRPr sz="3600" b="1">
          <a:solidFill>
            <a:schemeClr val="accent1"/>
          </a:solidFill>
          <a:latin typeface="Arial" panose="020B0604020202020204" pitchFamily="34" charset="0"/>
        </a:defRPr>
      </a:lvl8pPr>
      <a:lvl9pPr marL="1828800" algn="l" defTabSz="755650" rtl="0" fontAlgn="base">
        <a:lnSpc>
          <a:spcPct val="90000"/>
        </a:lnSpc>
        <a:spcBef>
          <a:spcPct val="0"/>
        </a:spcBef>
        <a:spcAft>
          <a:spcPct val="0"/>
        </a:spcAft>
        <a:defRPr sz="3600" b="1">
          <a:solidFill>
            <a:schemeClr val="accent1"/>
          </a:solidFill>
          <a:latin typeface="Arial" panose="020B0604020202020204" pitchFamily="34" charset="0"/>
        </a:defRPr>
      </a:lvl9pPr>
    </p:titleStyle>
    <p:bodyStyle>
      <a:lvl1pPr algn="l" defTabSz="755650" rtl="0" eaLnBrk="0" fontAlgn="base" hangingPunct="0">
        <a:spcBef>
          <a:spcPct val="0"/>
        </a:spcBef>
        <a:spcAft>
          <a:spcPts val="600"/>
        </a:spcAft>
        <a:buFont typeface="Arial" panose="020B0604020202020204" pitchFamily="34" charset="0"/>
        <a:defRPr kern="1200">
          <a:solidFill>
            <a:schemeClr val="accent1"/>
          </a:solidFill>
          <a:latin typeface="+mn-lt"/>
          <a:ea typeface="+mn-ea"/>
          <a:cs typeface="+mn-cs"/>
        </a:defRPr>
      </a:lvl1pPr>
      <a:lvl2pPr algn="l" defTabSz="755650" rtl="0" eaLnBrk="0" fontAlgn="base" hangingPunct="0">
        <a:spcBef>
          <a:spcPct val="0"/>
        </a:spcBef>
        <a:spcAft>
          <a:spcPts val="600"/>
        </a:spcAft>
        <a:buFont typeface="Arial" panose="020B0604020202020204" pitchFamily="34" charset="0"/>
        <a:defRPr sz="900" b="1" kern="1200">
          <a:solidFill>
            <a:srgbClr val="00A7B5"/>
          </a:solidFill>
          <a:latin typeface="+mn-lt"/>
          <a:ea typeface="+mn-ea"/>
          <a:cs typeface="+mn-cs"/>
        </a:defRPr>
      </a:lvl2pPr>
      <a:lvl3pPr algn="l" defTabSz="755650" rtl="0" eaLnBrk="0" fontAlgn="base" hangingPunct="0">
        <a:spcBef>
          <a:spcPct val="0"/>
        </a:spcBef>
        <a:spcAft>
          <a:spcPts val="600"/>
        </a:spcAft>
        <a:buFont typeface="Arial" panose="020B0604020202020204" pitchFamily="34" charset="0"/>
        <a:defRPr sz="900" kern="1200">
          <a:solidFill>
            <a:srgbClr val="00A7B5"/>
          </a:solidFill>
          <a:latin typeface="+mn-lt"/>
          <a:ea typeface="+mn-ea"/>
          <a:cs typeface="+mn-cs"/>
        </a:defRPr>
      </a:lvl3pPr>
      <a:lvl4pPr algn="l" defTabSz="755650" rtl="0" eaLnBrk="0" fontAlgn="base" hangingPunct="0">
        <a:spcBef>
          <a:spcPct val="0"/>
        </a:spcBef>
        <a:spcAft>
          <a:spcPts val="600"/>
        </a:spcAft>
        <a:buFont typeface="Arial" panose="020B0604020202020204" pitchFamily="34" charset="0"/>
        <a:defRPr sz="900" kern="1200">
          <a:solidFill>
            <a:schemeClr val="tx1"/>
          </a:solidFill>
          <a:latin typeface="+mn-lt"/>
          <a:ea typeface="+mn-ea"/>
          <a:cs typeface="+mn-cs"/>
        </a:defRPr>
      </a:lvl4pPr>
      <a:lvl5pPr marL="179388" indent="-179388" algn="l" defTabSz="755650" rtl="0" eaLnBrk="0" fontAlgn="base" hangingPunct="0">
        <a:spcBef>
          <a:spcPct val="0"/>
        </a:spcBef>
        <a:spcAft>
          <a:spcPts val="600"/>
        </a:spcAft>
        <a:buFont typeface="Arial" panose="020B0604020202020204" pitchFamily="34" charset="0"/>
        <a:buChar char="•"/>
        <a:defRPr sz="900" kern="1200">
          <a:solidFill>
            <a:schemeClr val="tx1"/>
          </a:solidFill>
          <a:latin typeface="+mn-lt"/>
          <a:ea typeface="+mn-ea"/>
          <a:cs typeface="+mn-cs"/>
        </a:defRPr>
      </a:lvl5pPr>
      <a:lvl6pPr marL="360000" indent="-180000" algn="l" defTabSz="755934" rtl="0" eaLnBrk="1" latinLnBrk="0" hangingPunct="1">
        <a:lnSpc>
          <a:spcPct val="100000"/>
        </a:lnSpc>
        <a:spcBef>
          <a:spcPts val="0"/>
        </a:spcBef>
        <a:spcAft>
          <a:spcPts val="600"/>
        </a:spcAft>
        <a:buFont typeface="Arial" panose="020B0604020202020204" pitchFamily="34" charset="0"/>
        <a:buChar char="–"/>
        <a:defRPr sz="900" kern="1200">
          <a:solidFill>
            <a:schemeClr val="tx1"/>
          </a:solidFill>
          <a:latin typeface="+mn-lt"/>
          <a:ea typeface="+mn-ea"/>
          <a:cs typeface="+mn-cs"/>
        </a:defRPr>
      </a:lvl6pPr>
      <a:lvl7pPr marL="179388" indent="-179388" algn="l" defTabSz="755934" rtl="0" eaLnBrk="1" latinLnBrk="0" hangingPunct="1">
        <a:lnSpc>
          <a:spcPct val="100000"/>
        </a:lnSpc>
        <a:spcBef>
          <a:spcPts val="0"/>
        </a:spcBef>
        <a:spcAft>
          <a:spcPts val="600"/>
        </a:spcAft>
        <a:buFont typeface="+mj-lt"/>
        <a:buAutoNum type="arabicPeriod"/>
        <a:defRPr sz="900" kern="1200">
          <a:solidFill>
            <a:schemeClr val="tx1"/>
          </a:solidFill>
          <a:latin typeface="+mn-lt"/>
          <a:ea typeface="+mn-ea"/>
          <a:cs typeface="+mn-cs"/>
        </a:defRPr>
      </a:lvl7pPr>
      <a:lvl8pPr marL="360000" indent="-180000" algn="l" defTabSz="755934" rtl="0" eaLnBrk="1" latinLnBrk="0" hangingPunct="1">
        <a:lnSpc>
          <a:spcPct val="100000"/>
        </a:lnSpc>
        <a:spcBef>
          <a:spcPts val="0"/>
        </a:spcBef>
        <a:spcAft>
          <a:spcPts val="600"/>
        </a:spcAft>
        <a:buFont typeface="+mj-lt"/>
        <a:buAutoNum type="alphaLcPeriod"/>
        <a:defRPr sz="900" kern="1200">
          <a:solidFill>
            <a:schemeClr val="tx1"/>
          </a:solidFill>
          <a:latin typeface="+mn-lt"/>
          <a:ea typeface="+mn-ea"/>
          <a:cs typeface="+mn-cs"/>
        </a:defRPr>
      </a:lvl8pPr>
      <a:lvl9pPr marL="0" indent="0" algn="l" defTabSz="755934" rtl="0" eaLnBrk="1" latinLnBrk="0" hangingPunct="1">
        <a:lnSpc>
          <a:spcPct val="90000"/>
        </a:lnSpc>
        <a:spcBef>
          <a:spcPts val="0"/>
        </a:spcBef>
        <a:spcAft>
          <a:spcPts val="600"/>
        </a:spcAft>
        <a:buFontTx/>
        <a:buNone/>
        <a:defRPr sz="1800" kern="1200">
          <a:solidFill>
            <a:schemeClr val="accent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F8DDA4C0-7E9A-4426-BFFD-400B498A8AA2}"/>
              </a:ext>
            </a:extLst>
          </p:cNvPr>
          <p:cNvSpPr>
            <a:spLocks noGrp="1" noChangeArrowheads="1"/>
          </p:cNvSpPr>
          <p:nvPr>
            <p:ph type="title"/>
          </p:nvPr>
        </p:nvSpPr>
        <p:spPr>
          <a:xfrm>
            <a:off x="595313" y="2082800"/>
            <a:ext cx="6410325" cy="609398"/>
          </a:xfrm>
        </p:spPr>
        <p:txBody>
          <a:bodyPr/>
          <a:lstStyle/>
          <a:p>
            <a:pPr algn="ctr">
              <a:defRPr/>
            </a:pPr>
            <a:r>
              <a:rPr lang="sr-Latn-RS" altLang="en-US" sz="4400" b="0" dirty="0" err="1">
                <a:latin typeface="+mn-lt"/>
              </a:rPr>
              <a:t>Payroll</a:t>
            </a:r>
            <a:r>
              <a:rPr lang="sr-Latn-RS" altLang="en-US" sz="4400" b="0" dirty="0">
                <a:latin typeface="+mn-lt"/>
              </a:rPr>
              <a:t> </a:t>
            </a:r>
            <a:r>
              <a:rPr lang="sr-Latn-RS" altLang="en-US" sz="4400" b="0" dirty="0" err="1">
                <a:latin typeface="+mn-lt"/>
              </a:rPr>
              <a:t>Specialist</a:t>
            </a:r>
            <a:endParaRPr lang="en-US" altLang="en-US" sz="4400" b="0" dirty="0">
              <a:latin typeface="+mn-lt"/>
            </a:endParaRPr>
          </a:p>
        </p:txBody>
      </p:sp>
      <p:sp>
        <p:nvSpPr>
          <p:cNvPr id="7171" name="Text Placeholder 2">
            <a:extLst>
              <a:ext uri="{FF2B5EF4-FFF2-40B4-BE49-F238E27FC236}">
                <a16:creationId xmlns:a16="http://schemas.microsoft.com/office/drawing/2014/main" id="{A2FA8D71-8804-435E-B352-5DF1D9344507}"/>
              </a:ext>
            </a:extLst>
          </p:cNvPr>
          <p:cNvSpPr>
            <a:spLocks noGrp="1" noChangeArrowheads="1"/>
          </p:cNvSpPr>
          <p:nvPr>
            <p:ph type="body" sz="quarter" idx="10"/>
          </p:nvPr>
        </p:nvSpPr>
        <p:spPr bwMode="auto">
          <a:xfrm>
            <a:off x="460375" y="2776286"/>
            <a:ext cx="3127375" cy="5809283"/>
          </a:xfrm>
        </p:spPr>
        <p:txBody>
          <a:bodyPr numCol="1" anchor="t" anchorCtr="0" compatLnSpc="1">
            <a:prstTxWarp prst="textNoShape">
              <a:avLst/>
            </a:prstTxWarp>
          </a:bodyPr>
          <a:lstStyle/>
          <a:p>
            <a:pPr lvl="1" algn="just" eaLnBrk="1" hangingPunct="1"/>
            <a:r>
              <a:rPr lang="en-GB" altLang="en-US" sz="1800" b="0" dirty="0">
                <a:solidFill>
                  <a:schemeClr val="accent1"/>
                </a:solidFill>
              </a:rPr>
              <a:t>Introduction </a:t>
            </a:r>
            <a:endParaRPr lang="sr-Latn-RS" altLang="en-US" sz="1800" b="0" dirty="0">
              <a:solidFill>
                <a:schemeClr val="accent1"/>
              </a:solidFill>
            </a:endParaRPr>
          </a:p>
          <a:p>
            <a:pPr algn="just">
              <a:spcAft>
                <a:spcPts val="300"/>
              </a:spcAft>
            </a:pPr>
            <a:r>
              <a:rPr lang="en-US" altLang="en-US" sz="900" dirty="0">
                <a:solidFill>
                  <a:schemeClr val="tx1"/>
                </a:solidFill>
              </a:rPr>
              <a:t>Grant Thornton is seeking payroll specialist.</a:t>
            </a:r>
          </a:p>
          <a:p>
            <a:pPr algn="just">
              <a:spcAft>
                <a:spcPts val="300"/>
              </a:spcAft>
            </a:pPr>
            <a:r>
              <a:rPr lang="en-US" altLang="en-US" sz="900" dirty="0">
                <a:solidFill>
                  <a:schemeClr val="tx1"/>
                </a:solidFill>
              </a:rPr>
              <a:t>The initial selection of applications will be in next two weeks.</a:t>
            </a:r>
          </a:p>
          <a:p>
            <a:pPr lvl="3" algn="just" eaLnBrk="1" hangingPunct="1"/>
            <a:endParaRPr lang="sr-Latn-RS" altLang="en-US" dirty="0"/>
          </a:p>
          <a:p>
            <a:pPr lvl="3" algn="just" eaLnBrk="1" hangingPunct="1"/>
            <a:r>
              <a:rPr lang="en-GB" altLang="en-US" sz="1800" dirty="0">
                <a:solidFill>
                  <a:schemeClr val="accent1"/>
                </a:solidFill>
              </a:rPr>
              <a:t>Main responsibilities</a:t>
            </a:r>
            <a:endParaRPr lang="sr-Latn-RS" altLang="en-US" sz="1800" dirty="0">
              <a:solidFill>
                <a:schemeClr val="accent1"/>
              </a:solidFill>
            </a:endParaRPr>
          </a:p>
          <a:p>
            <a:pPr algn="just">
              <a:spcAft>
                <a:spcPts val="300"/>
              </a:spcAft>
            </a:pPr>
            <a:r>
              <a:rPr lang="en-US" altLang="en-US" sz="900" dirty="0">
                <a:solidFill>
                  <a:schemeClr val="tx1"/>
                </a:solidFill>
              </a:rPr>
              <a:t>You will undertake a variety of work including:</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Calculate the salaries of employees in accordance with domestic regulations, in a timely way in purpose to meat strict deadlines</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Collects all necessary data, calculates, and controls the calculation of salaries, transportation, as well as other benefits for our clients (meal allowance, vacation allowance, overtime, etc.)</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Provides support to our client for their employees by sending all relevant information regarding their calculation of the salary and all other relevant data</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Responsible for the preparation and providing of certificates and assurances related to employment based on client’s request</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Provide monthly payroll reporting for our clients, timely and upon their request using specific format or report exported from accounting software</a:t>
            </a:r>
          </a:p>
          <a:p>
            <a:pPr algn="just"/>
            <a:endParaRPr lang="en-US" altLang="en-US" sz="900" dirty="0">
              <a:solidFill>
                <a:schemeClr val="tx1"/>
              </a:solidFill>
            </a:endParaRPr>
          </a:p>
          <a:p>
            <a:pPr lvl="3" algn="just" eaLnBrk="1" hangingPunct="1">
              <a:defRPr/>
            </a:pPr>
            <a:r>
              <a:rPr lang="en-GB" sz="1800" dirty="0">
                <a:solidFill>
                  <a:schemeClr val="accent1"/>
                </a:solidFill>
              </a:rPr>
              <a:t>Requirements</a:t>
            </a:r>
            <a:endParaRPr lang="sr-Latn-RS" sz="1800" dirty="0">
              <a:solidFill>
                <a:schemeClr val="accent1"/>
              </a:solidFill>
            </a:endParaRP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A willingness to learn</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Ability to manage own workload, prioritizing as appropriate, working to tight deadlines – strong organizational skills essential</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Ability to contribute to and participate in a team environment but also capable of working on your own initiative</a:t>
            </a:r>
          </a:p>
          <a:p>
            <a:pPr algn="just"/>
            <a:endParaRPr lang="en-US" altLang="en-US" sz="1000" dirty="0">
              <a:solidFill>
                <a:schemeClr val="tx1"/>
              </a:solidFill>
            </a:endParaRPr>
          </a:p>
        </p:txBody>
      </p:sp>
      <p:sp>
        <p:nvSpPr>
          <p:cNvPr id="4" name="Text Placeholder 3">
            <a:extLst>
              <a:ext uri="{FF2B5EF4-FFF2-40B4-BE49-F238E27FC236}">
                <a16:creationId xmlns:a16="http://schemas.microsoft.com/office/drawing/2014/main" id="{0E6F6664-5EFB-4D05-9A31-8A23F0EC92E5}"/>
              </a:ext>
            </a:extLst>
          </p:cNvPr>
          <p:cNvSpPr>
            <a:spLocks noGrp="1"/>
          </p:cNvSpPr>
          <p:nvPr>
            <p:ph type="body" sz="quarter" idx="12"/>
          </p:nvPr>
        </p:nvSpPr>
        <p:spPr>
          <a:xfrm>
            <a:off x="3887788" y="2778125"/>
            <a:ext cx="3095625" cy="4708981"/>
          </a:xfrm>
        </p:spPr>
        <p:txBody>
          <a:bodyPr/>
          <a:lstStyle/>
          <a:p>
            <a:pPr marL="171450" indent="-171450" algn="just">
              <a:spcAft>
                <a:spcPts val="300"/>
              </a:spcAft>
              <a:buClr>
                <a:srgbClr val="7030A0"/>
              </a:buClr>
              <a:buFont typeface="Arial" panose="020B0604020202020204" pitchFamily="34" charset="0"/>
              <a:buChar char="•"/>
              <a:defRPr/>
            </a:pPr>
            <a:endParaRPr lang="en-US" sz="900" dirty="0">
              <a:solidFill>
                <a:schemeClr val="tx1"/>
              </a:solidFill>
            </a:endParaRP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Excellent interpersonal skills with the ability to communicate across departments, levels, firms and clients</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Professional oral and written communication skills in Serbian and English</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Excellent attention to detail with a flexible attitude towards work</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A strong work ethic and a good sense of urgency and priority setting</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Willing and openness to tackle challenges and assume responsibility for clients and projects as you progress within the role</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Strong user IT skills and knowledge of MS Office programs</a:t>
            </a:r>
          </a:p>
          <a:p>
            <a:pPr marL="171450" indent="-171450" algn="just">
              <a:spcAft>
                <a:spcPts val="300"/>
              </a:spcAft>
              <a:buClr>
                <a:srgbClr val="7030A0"/>
              </a:buClr>
              <a:buFont typeface="Arial" panose="020B0604020202020204" pitchFamily="34" charset="0"/>
              <a:buChar char="•"/>
              <a:defRPr/>
            </a:pPr>
            <a:r>
              <a:rPr lang="en-US" sz="900" dirty="0">
                <a:solidFill>
                  <a:schemeClr val="tx1"/>
                </a:solidFill>
              </a:rPr>
              <a:t>University degree preferably in Finance and Accounting</a:t>
            </a:r>
          </a:p>
          <a:p>
            <a:pPr lvl="3" algn="just" eaLnBrk="1" hangingPunct="1">
              <a:defRPr/>
            </a:pPr>
            <a:endParaRPr lang="en-GB" dirty="0"/>
          </a:p>
          <a:p>
            <a:pPr lvl="3" algn="just" eaLnBrk="1" hangingPunct="1">
              <a:defRPr/>
            </a:pPr>
            <a:r>
              <a:rPr lang="en-GB" sz="1800" dirty="0">
                <a:solidFill>
                  <a:schemeClr val="accent1"/>
                </a:solidFill>
              </a:rPr>
              <a:t>Grant Thornton Offer</a:t>
            </a:r>
          </a:p>
          <a:p>
            <a:pPr lvl="3" algn="just" eaLnBrk="1" hangingPunct="1">
              <a:defRPr/>
            </a:pPr>
            <a:r>
              <a:rPr lang="en-GB" dirty="0"/>
              <a:t>Grant Thornton </a:t>
            </a:r>
            <a:r>
              <a:rPr lang="en-US" dirty="0"/>
              <a:t>Serbia</a:t>
            </a:r>
            <a:r>
              <a:rPr lang="sr-Latn-RS" dirty="0"/>
              <a:t> </a:t>
            </a:r>
            <a:r>
              <a:rPr lang="en-GB" dirty="0"/>
              <a:t>is a member firm of Grant Thornton International Ltd, one of the largest accountancy networks in the world.</a:t>
            </a:r>
          </a:p>
          <a:p>
            <a:pPr lvl="3" algn="just" eaLnBrk="1" hangingPunct="1">
              <a:defRPr/>
            </a:pPr>
            <a:r>
              <a:rPr lang="en-GB" dirty="0"/>
              <a:t>At Grant Thornton, we are committed to providing quality services to our clients. We are devoted to creating a positive atmosphere and a culture of confidence and trust. </a:t>
            </a:r>
          </a:p>
          <a:p>
            <a:pPr lvl="3" algn="just" eaLnBrk="1" hangingPunct="1">
              <a:defRPr/>
            </a:pPr>
            <a:r>
              <a:rPr lang="en-GB" dirty="0"/>
              <a:t>We are offering you challenging and fulfilling work assignments, opportunity to learn and experience, a start of your successful career. </a:t>
            </a:r>
            <a:endParaRPr lang="sr-Latn-RS" dirty="0"/>
          </a:p>
          <a:p>
            <a:pPr lvl="3" algn="just" eaLnBrk="1" hangingPunct="1">
              <a:defRPr/>
            </a:pPr>
            <a:r>
              <a:rPr lang="en-US" dirty="0"/>
              <a:t>Please send your CV in English to: </a:t>
            </a:r>
            <a:r>
              <a:rPr lang="en-US" dirty="0">
                <a:solidFill>
                  <a:schemeClr val="accent5"/>
                </a:solidFill>
              </a:rPr>
              <a:t>career@</a:t>
            </a:r>
            <a:r>
              <a:rPr lang="sr-Latn-RS" dirty="0">
                <a:solidFill>
                  <a:schemeClr val="accent5"/>
                </a:solidFill>
              </a:rPr>
              <a:t>rs.gt.com</a:t>
            </a:r>
            <a:endParaRPr lang="en-US" dirty="0">
              <a:solidFill>
                <a:schemeClr val="accent5"/>
              </a:solidFill>
            </a:endParaRPr>
          </a:p>
        </p:txBody>
      </p:sp>
      <p:sp>
        <p:nvSpPr>
          <p:cNvPr id="7173" name="Text Placeholder 4">
            <a:extLst>
              <a:ext uri="{FF2B5EF4-FFF2-40B4-BE49-F238E27FC236}">
                <a16:creationId xmlns:a16="http://schemas.microsoft.com/office/drawing/2014/main" id="{014F6995-7ACC-44B3-A051-81064DB0F6C0}"/>
              </a:ext>
            </a:extLst>
          </p:cNvPr>
          <p:cNvSpPr>
            <a:spLocks noGrp="1" noChangeArrowheads="1"/>
          </p:cNvSpPr>
          <p:nvPr>
            <p:ph type="body" sz="quarter" idx="13"/>
          </p:nvPr>
        </p:nvSpPr>
        <p:spPr bwMode="auto">
          <a:xfrm>
            <a:off x="576263" y="9825038"/>
            <a:ext cx="6407150" cy="276225"/>
          </a:xfrm>
        </p:spPr>
        <p:txBody>
          <a:bodyPr numCol="1" anchorCtr="0" compatLnSpc="1">
            <a:prstTxWarp prst="textNoShape">
              <a:avLst/>
            </a:prstTxWarp>
          </a:bodyPr>
          <a:lstStyle/>
          <a:p>
            <a:r>
              <a:rPr lang="en-US" altLang="en-US" dirty="0"/>
              <a:t>© 201</a:t>
            </a:r>
            <a:r>
              <a:rPr lang="sr-Latn-RS" altLang="en-US" dirty="0"/>
              <a:t>9</a:t>
            </a:r>
            <a:r>
              <a:rPr lang="en-US" altLang="en-US" dirty="0"/>
              <a:t> Grant Thornton </a:t>
            </a:r>
            <a:r>
              <a:rPr lang="sr-Latn-RS" altLang="en-US" dirty="0"/>
              <a:t>Serbia</a:t>
            </a:r>
            <a:r>
              <a:rPr lang="en-US" altLang="en-US" dirty="0"/>
              <a:t>. All rights reserved. Grant Thornton </a:t>
            </a:r>
            <a:r>
              <a:rPr lang="sr-Latn-RS" altLang="en-US" dirty="0"/>
              <a:t>Serbia</a:t>
            </a:r>
            <a:r>
              <a:rPr lang="en-US" altLang="en-US" dirty="0"/>
              <a:t> is a member firm of Grant Thornton International Limited (GTIL). GTIL and the member firms are not a worldwide partnership. Services are delivered by the member firms. GTIL and its member firms are not agents of, and do not obligate, one another and are not liable for one another’s acts or omissions. Please see </a:t>
            </a:r>
            <a:r>
              <a:rPr lang="sr-Latn-RS" altLang="en-US" dirty="0"/>
              <a:t>www.grantthornton.rs </a:t>
            </a:r>
            <a:r>
              <a:rPr lang="en-US" altLang="en-US" dirty="0"/>
              <a:t>for further details.</a:t>
            </a:r>
          </a:p>
        </p:txBody>
      </p:sp>
      <p:pic>
        <p:nvPicPr>
          <p:cNvPr id="7174" name="Picture 8">
            <a:extLst>
              <a:ext uri="{FF2B5EF4-FFF2-40B4-BE49-F238E27FC236}">
                <a16:creationId xmlns:a16="http://schemas.microsoft.com/office/drawing/2014/main" id="{430CE558-9A5C-4090-8BCF-25D4D87E2C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2658" y="6964783"/>
            <a:ext cx="35433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5" name="Slide Number Placeholder 5">
            <a:extLst>
              <a:ext uri="{FF2B5EF4-FFF2-40B4-BE49-F238E27FC236}">
                <a16:creationId xmlns:a16="http://schemas.microsoft.com/office/drawing/2014/main" id="{CAFBF437-D2B4-4AA4-A5F2-79F7DE298F56}"/>
              </a:ext>
            </a:extLst>
          </p:cNvPr>
          <p:cNvSpPr txBox="1">
            <a:spLocks noChangeArrowheads="1"/>
          </p:cNvSpPr>
          <p:nvPr/>
        </p:nvSpPr>
        <p:spPr bwMode="auto">
          <a:xfrm>
            <a:off x="5672138" y="901700"/>
            <a:ext cx="1311275" cy="9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spcAft>
                <a:spcPts val="600"/>
              </a:spcAft>
              <a:buFont typeface="Arial" panose="020B0604020202020204" pitchFamily="34" charset="0"/>
              <a:defRPr>
                <a:solidFill>
                  <a:schemeClr val="accent1"/>
                </a:solidFill>
                <a:latin typeface="Arial" panose="020B0604020202020204" pitchFamily="34" charset="0"/>
              </a:defRPr>
            </a:lvl1pPr>
            <a:lvl2pPr marL="742950" indent="-285750">
              <a:spcAft>
                <a:spcPts val="600"/>
              </a:spcAft>
              <a:buFont typeface="Arial" panose="020B0604020202020204" pitchFamily="34" charset="0"/>
              <a:defRPr sz="900" b="1">
                <a:solidFill>
                  <a:srgbClr val="00A7B5"/>
                </a:solidFill>
                <a:latin typeface="Arial" panose="020B0604020202020204" pitchFamily="34" charset="0"/>
              </a:defRPr>
            </a:lvl2pPr>
            <a:lvl3pPr marL="1143000" indent="-228600">
              <a:spcAft>
                <a:spcPts val="600"/>
              </a:spcAft>
              <a:buFont typeface="Arial" panose="020B0604020202020204" pitchFamily="34" charset="0"/>
              <a:defRPr sz="900">
                <a:solidFill>
                  <a:srgbClr val="00A7B5"/>
                </a:solidFill>
                <a:latin typeface="Arial" panose="020B0604020202020204" pitchFamily="34" charset="0"/>
              </a:defRPr>
            </a:lvl3pPr>
            <a:lvl4pPr marL="1600200" indent="-228600">
              <a:spcAft>
                <a:spcPts val="600"/>
              </a:spcAft>
              <a:buFont typeface="Arial" panose="020B0604020202020204" pitchFamily="34" charset="0"/>
              <a:defRPr sz="900">
                <a:solidFill>
                  <a:schemeClr val="tx1"/>
                </a:solidFill>
                <a:latin typeface="Arial" panose="020B0604020202020204" pitchFamily="34" charset="0"/>
              </a:defRPr>
            </a:lvl4pPr>
            <a:lvl5pPr marL="179388" indent="-179388">
              <a:spcAft>
                <a:spcPts val="600"/>
              </a:spcAft>
              <a:buFont typeface="Arial" panose="020B0604020202020204" pitchFamily="34" charset="0"/>
              <a:buChar char="•"/>
              <a:defRPr sz="900">
                <a:solidFill>
                  <a:schemeClr val="tx1"/>
                </a:solidFill>
                <a:latin typeface="Arial" panose="020B0604020202020204" pitchFamily="34" charset="0"/>
              </a:defRPr>
            </a:lvl5pPr>
            <a:lvl6pPr marL="636588" indent="-179388" defTabSz="457200" eaLnBrk="0" fontAlgn="base" hangingPunct="0">
              <a:spcBef>
                <a:spcPct val="0"/>
              </a:spcBef>
              <a:spcAft>
                <a:spcPts val="600"/>
              </a:spcAft>
              <a:buFont typeface="Arial" panose="020B0604020202020204" pitchFamily="34" charset="0"/>
              <a:buChar char="•"/>
              <a:defRPr sz="900">
                <a:solidFill>
                  <a:schemeClr val="tx1"/>
                </a:solidFill>
                <a:latin typeface="Arial" panose="020B0604020202020204" pitchFamily="34" charset="0"/>
              </a:defRPr>
            </a:lvl6pPr>
            <a:lvl7pPr marL="1093788" indent="-179388" defTabSz="457200" eaLnBrk="0" fontAlgn="base" hangingPunct="0">
              <a:spcBef>
                <a:spcPct val="0"/>
              </a:spcBef>
              <a:spcAft>
                <a:spcPts val="600"/>
              </a:spcAft>
              <a:buFont typeface="Arial" panose="020B0604020202020204" pitchFamily="34" charset="0"/>
              <a:buChar char="•"/>
              <a:defRPr sz="900">
                <a:solidFill>
                  <a:schemeClr val="tx1"/>
                </a:solidFill>
                <a:latin typeface="Arial" panose="020B0604020202020204" pitchFamily="34" charset="0"/>
              </a:defRPr>
            </a:lvl7pPr>
            <a:lvl8pPr marL="1550988" indent="-179388" defTabSz="457200" eaLnBrk="0" fontAlgn="base" hangingPunct="0">
              <a:spcBef>
                <a:spcPct val="0"/>
              </a:spcBef>
              <a:spcAft>
                <a:spcPts val="600"/>
              </a:spcAft>
              <a:buFont typeface="Arial" panose="020B0604020202020204" pitchFamily="34" charset="0"/>
              <a:buChar char="•"/>
              <a:defRPr sz="900">
                <a:solidFill>
                  <a:schemeClr val="tx1"/>
                </a:solidFill>
                <a:latin typeface="Arial" panose="020B0604020202020204" pitchFamily="34" charset="0"/>
              </a:defRPr>
            </a:lvl8pPr>
            <a:lvl9pPr marL="2008188" indent="-179388" defTabSz="457200" eaLnBrk="0" fontAlgn="base" hangingPunct="0">
              <a:spcBef>
                <a:spcPct val="0"/>
              </a:spcBef>
              <a:spcAft>
                <a:spcPts val="600"/>
              </a:spcAft>
              <a:buFont typeface="Arial" panose="020B0604020202020204" pitchFamily="34" charset="0"/>
              <a:buChar char="•"/>
              <a:defRPr sz="900">
                <a:solidFill>
                  <a:schemeClr val="tx1"/>
                </a:solidFill>
                <a:latin typeface="Arial" panose="020B0604020202020204" pitchFamily="34" charset="0"/>
              </a:defRPr>
            </a:lvl9pPr>
          </a:lstStyle>
          <a:p>
            <a:pPr algn="r" eaLnBrk="1" hangingPunct="1">
              <a:spcAft>
                <a:spcPct val="0"/>
              </a:spcAft>
              <a:buFontTx/>
              <a:buNone/>
            </a:pPr>
            <a:r>
              <a:rPr lang="en-GB" altLang="sr-Latn-RS" sz="1200">
                <a:solidFill>
                  <a:srgbClr val="E6007E"/>
                </a:solidFill>
                <a:latin typeface="GT Walsheim Pro Light" pitchFamily="50" charset="-18"/>
              </a:rPr>
              <a:t>Audit  |  Tax  |  Advisory </a:t>
            </a:r>
          </a:p>
        </p:txBody>
      </p:sp>
      <p:pic>
        <p:nvPicPr>
          <p:cNvPr id="7176" name="Picture 3">
            <a:extLst>
              <a:ext uri="{FF2B5EF4-FFF2-40B4-BE49-F238E27FC236}">
                <a16:creationId xmlns:a16="http://schemas.microsoft.com/office/drawing/2014/main" id="{09DE5694-2B6F-4894-92C6-B8F10C95425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313" y="576263"/>
            <a:ext cx="2390775"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GT A4 Portrait">
  <a:themeElements>
    <a:clrScheme name="Custom 24">
      <a:dk1>
        <a:sysClr val="windowText" lastClr="000000"/>
      </a:dk1>
      <a:lt1>
        <a:sysClr val="window" lastClr="FFFFFF"/>
      </a:lt1>
      <a:dk2>
        <a:srgbClr val="747678"/>
      </a:dk2>
      <a:lt2>
        <a:srgbClr val="E7E0D8"/>
      </a:lt2>
      <a:accent1>
        <a:srgbClr val="4F2D7F"/>
      </a:accent1>
      <a:accent2>
        <a:srgbClr val="C8BEAF"/>
      </a:accent2>
      <a:accent3>
        <a:srgbClr val="00A7B5"/>
      </a:accent3>
      <a:accent4>
        <a:srgbClr val="FF7D1E"/>
      </a:accent4>
      <a:accent5>
        <a:srgbClr val="9BD732"/>
      </a:accent5>
      <a:accent6>
        <a:srgbClr val="E92841"/>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lIns="0" tIns="0" rIns="0" bIns="0" rtlCol="0" anchor="ctr" anchorCtr="1">
        <a:noAutofit/>
      </a:bodyPr>
      <a:lstStyle>
        <a:defPPr algn="ctr">
          <a:defRPr sz="9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0" tIns="0" rIns="0" bIns="0" rtlCol="0">
        <a:spAutoFit/>
      </a:bodyPr>
      <a:lstStyle>
        <a:defPPr>
          <a:defRPr sz="900" dirty="0" err="1" smtClean="0"/>
        </a:defPPr>
      </a:lstStyle>
    </a:txDef>
  </a:objectDefaults>
  <a:extraClrSchemeLst/>
  <a:extLst>
    <a:ext uri="{05A4C25C-085E-4340-85A3-A5531E510DB2}">
      <thm15:themeFamily xmlns:thm15="http://schemas.microsoft.com/office/thememl/2012/main" name="GTI2017_A4_Portrait_template _Excellence BETA" id="{F45EFF11-2528-4E1A-A472-8CC6532A44C4}" vid="{F577181B-3397-4421-A409-03E266D9935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GTI2017_A4_Portrait_template _Excellence BETA</Template>
  <TotalTime>632</TotalTime>
  <Words>464</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GT Walsheim Pro Bold</vt:lpstr>
      <vt:lpstr>GT Walsheim Pro Light</vt:lpstr>
      <vt:lpstr>GT A4 Portrait</vt:lpstr>
      <vt:lpstr>Payroll Specialist</vt:lpstr>
    </vt:vector>
  </TitlesOfParts>
  <Company>Grant Thornton UK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Grant Thornton - Payroll Administrator</dc:title>
  <dc:creator>Nikola Vukotic</dc:creator>
  <cp:lastModifiedBy>Predrag Stojicic</cp:lastModifiedBy>
  <cp:revision>67</cp:revision>
  <cp:lastPrinted>2017-12-01T09:38:04Z</cp:lastPrinted>
  <dcterms:created xsi:type="dcterms:W3CDTF">2017-09-21T12:59:34Z</dcterms:created>
  <dcterms:modified xsi:type="dcterms:W3CDTF">2021-04-16T14:50:22Z</dcterms:modified>
</cp:coreProperties>
</file>